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900" r:id="rId4"/>
    <p:sldId id="415" r:id="rId5"/>
    <p:sldId id="257" r:id="rId6"/>
    <p:sldId id="416" r:id="rId7"/>
    <p:sldId id="265" r:id="rId8"/>
    <p:sldId id="264" r:id="rId9"/>
    <p:sldId id="263" r:id="rId10"/>
    <p:sldId id="262" r:id="rId11"/>
    <p:sldId id="261" r:id="rId12"/>
    <p:sldId id="260" r:id="rId13"/>
    <p:sldId id="417" r:id="rId14"/>
    <p:sldId id="259" r:id="rId15"/>
    <p:sldId id="353" r:id="rId16"/>
    <p:sldId id="375" r:id="rId17"/>
    <p:sldId id="411" r:id="rId18"/>
    <p:sldId id="412" r:id="rId19"/>
    <p:sldId id="413" r:id="rId20"/>
    <p:sldId id="359" r:id="rId21"/>
    <p:sldId id="420" r:id="rId22"/>
    <p:sldId id="421" r:id="rId23"/>
    <p:sldId id="422" r:id="rId24"/>
    <p:sldId id="423" r:id="rId25"/>
    <p:sldId id="414" r:id="rId26"/>
    <p:sldId id="360" r:id="rId27"/>
    <p:sldId id="386" r:id="rId28"/>
    <p:sldId id="391" r:id="rId29"/>
    <p:sldId id="392" r:id="rId30"/>
    <p:sldId id="424" r:id="rId31"/>
    <p:sldId id="425" r:id="rId32"/>
    <p:sldId id="2007577172" r:id="rId33"/>
    <p:sldId id="361" r:id="rId34"/>
    <p:sldId id="418" r:id="rId35"/>
    <p:sldId id="2007577170" r:id="rId36"/>
    <p:sldId id="487" r:id="rId37"/>
    <p:sldId id="20075771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E5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FE3C1-98A7-40C2-A733-6A1888E3160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B1D7-2842-4B6B-B62B-F3CB4B9B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8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0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48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3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31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7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38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0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5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4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1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83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3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3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95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76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5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9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7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53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92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93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5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0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3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8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microsoft.com/office/2007/relationships/hdphoto" Target="../media/hdphoto13.wdp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microsoft.com/office/2007/relationships/hdphoto" Target="../media/hdphoto17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microsoft.com/office/2007/relationships/hdphoto" Target="../media/hdphoto13.wdp"/><Relationship Id="rId9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47.gif"/><Relationship Id="rId5" Type="http://schemas.microsoft.com/office/2007/relationships/hdphoto" Target="../media/hdphoto15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18" Type="http://schemas.openxmlformats.org/officeDocument/2006/relationships/slide" Target="slide9.xml"/><Relationship Id="rId26" Type="http://schemas.microsoft.com/office/2007/relationships/hdphoto" Target="../media/hdphoto9.wdp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17" Type="http://schemas.microsoft.com/office/2007/relationships/hdphoto" Target="../media/hdphoto6.wdp"/><Relationship Id="rId25" Type="http://schemas.openxmlformats.org/officeDocument/2006/relationships/image" Target="../media/image30.png"/><Relationship Id="rId2" Type="http://schemas.openxmlformats.org/officeDocument/2006/relationships/image" Target="../media/image22.jpg"/><Relationship Id="rId16" Type="http://schemas.openxmlformats.org/officeDocument/2006/relationships/image" Target="../media/image27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24" Type="http://schemas.openxmlformats.org/officeDocument/2006/relationships/slide" Target="slide11.xml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8.wdp"/><Relationship Id="rId10" Type="http://schemas.openxmlformats.org/officeDocument/2006/relationships/image" Target="../media/image25.png"/><Relationship Id="rId19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openxmlformats.org/officeDocument/2006/relationships/image" Target="../media/image29.png"/><Relationship Id="rId27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10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25: TRÊN CÁC MIỀN ĐẤT NƯỚC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9305636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Thu,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51421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782381" y="692757"/>
            <a:ext cx="2166044" cy="878392"/>
            <a:chOff x="358457" y="617893"/>
            <a:chExt cx="1624533" cy="6587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+mj-lt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826821" y="390039"/>
            <a:ext cx="79188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solidFill>
                  <a:schemeClr val="accent2"/>
                </a:solidFill>
                <a:latin typeface="+mj-lt"/>
              </a:rPr>
              <a:t>TRÊN CÁC MIỀN ĐẤT NƯỚC</a:t>
            </a:r>
            <a:endParaRPr lang="en-US" sz="4267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4019255" y="1381935"/>
            <a:ext cx="715443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Em đã từng đến thăm những vùng miền nào của đất nước mình?</a:t>
            </a:r>
            <a:endParaRPr lang="en-US" sz="28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03" y="1541399"/>
            <a:ext cx="927752" cy="48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25" y="2921673"/>
            <a:ext cx="10568763" cy="21062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1287810" y="483382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Ruộng bậc thang 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4610033" y="483382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7808817" y="4861253"/>
            <a:ext cx="4130961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Cầu Thê Húc,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đền Ngọc Sơn ở Hà Nội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Đất nước Việt Nam thật tươi đẹp. Hãy cùng nhau đi thăm các miền đất nước qua những câu ca dao.</a:t>
            </a:r>
          </a:p>
          <a:p>
            <a:pPr indent="228594" algn="just"/>
            <a:r>
              <a:rPr lang="vi-VN" sz="2800" dirty="0">
                <a:latin typeface="+mj-lt"/>
              </a:rPr>
              <a:t>Đầu tiên, chúng ta sẽ đến Phú Thọ, miền </a:t>
            </a:r>
            <a:r>
              <a:rPr lang="vi-VN" sz="2800">
                <a:latin typeface="+mj-lt"/>
              </a:rPr>
              <a:t>Bắc nước </a:t>
            </a:r>
            <a:r>
              <a:rPr lang="vi-VN" sz="2800" dirty="0">
                <a:latin typeface="+mj-lt"/>
              </a:rPr>
              <a:t>ta, nơi có đền thờ Vua Hùng, nơi được </a:t>
            </a:r>
            <a:r>
              <a:rPr lang="vi-VN" sz="2800">
                <a:latin typeface="+mj-lt"/>
              </a:rPr>
              <a:t>gọi là </a:t>
            </a:r>
            <a:r>
              <a:rPr lang="vi-VN" sz="2800" dirty="0">
                <a:latin typeface="+mj-lt"/>
              </a:rPr>
              <a:t>“quê cha đất tổ”:</a:t>
            </a:r>
          </a:p>
          <a:p>
            <a:pPr indent="228594" algn="just"/>
            <a:r>
              <a:rPr lang="vi-VN" sz="2800" dirty="0">
                <a:latin typeface="+mj-lt"/>
              </a:rPr>
              <a:t>Dù ai đi ngược về xuôi</a:t>
            </a:r>
          </a:p>
          <a:p>
            <a:pPr algn="just"/>
            <a:r>
              <a:rPr lang="vi-VN" sz="2800" dirty="0">
                <a:latin typeface="+mj-lt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429956"/>
            <a:ext cx="3282958" cy="849574"/>
            <a:chOff x="635794" y="-97724"/>
            <a:chExt cx="1594675" cy="637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47034" y="-97724"/>
              <a:ext cx="1183435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6503" y="177993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498066" y="480940"/>
            <a:ext cx="3561010" cy="730200"/>
            <a:chOff x="635794" y="-113678"/>
            <a:chExt cx="1831300" cy="6650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74164" y="-113678"/>
              <a:ext cx="1392930" cy="66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4512621" y="475390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Tiếp đến, chúng ta cùng vào miền Trung:</a:t>
            </a:r>
          </a:p>
          <a:p>
            <a:pPr indent="228594" algn="ctr"/>
            <a:r>
              <a:rPr lang="vi-VN" sz="2800" dirty="0">
                <a:latin typeface="+mj-lt"/>
              </a:rPr>
              <a:t>Đường vô xứ Nghệ quanh quanh</a:t>
            </a:r>
          </a:p>
          <a:p>
            <a:pPr indent="228594" algn="ctr"/>
            <a:r>
              <a:rPr lang="vi-VN" sz="2800" dirty="0">
                <a:latin typeface="+mj-lt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Và chúng ta cùng khám phá miền đất Nam Bộ:</a:t>
            </a:r>
          </a:p>
          <a:p>
            <a:pPr indent="228594" algn="ctr"/>
            <a:r>
              <a:rPr lang="vi-VN" sz="2800" dirty="0">
                <a:latin typeface="+mj-lt"/>
              </a:rPr>
              <a:t>Đồng Tháp Mười cò bay thẳng cánh</a:t>
            </a:r>
          </a:p>
          <a:p>
            <a:pPr indent="228594" algn="ctr"/>
            <a:r>
              <a:rPr lang="vi-VN" sz="2800" dirty="0">
                <a:latin typeface="+mj-lt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5827" y="4537309"/>
            <a:ext cx="4117477" cy="21615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79128" y="4331028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228594" algn="r"/>
            <a:r>
              <a:rPr lang="vi-VN" sz="2800" dirty="0">
                <a:latin typeface="+mj-lt"/>
              </a:rPr>
              <a:t>(Thùy Dương </a:t>
            </a:r>
            <a:r>
              <a:rPr lang="vi-VN" sz="2800" i="1" dirty="0">
                <a:latin typeface="+mj-lt"/>
              </a:rPr>
              <a:t>tổng hợp</a:t>
            </a:r>
            <a:r>
              <a:rPr lang="vi-VN" sz="2800" dirty="0">
                <a:latin typeface="+mj-lt"/>
              </a:rPr>
              <a:t>)</a:t>
            </a:r>
            <a:r>
              <a:rPr lang="vi-VN" sz="2800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Đất nước Việt Nam thật tươi đẹp. Hãy cùng nhau đi thăm các miền đất nước qua những câu ca dao.</a:t>
            </a:r>
          </a:p>
          <a:p>
            <a:pPr indent="228594" algn="just"/>
            <a:r>
              <a:rPr lang="vi-VN" sz="2800" dirty="0">
                <a:latin typeface="+mj-lt"/>
              </a:rPr>
              <a:t>Đầu tiên, chúng ta sẽ đến Phú Thọ, miền </a:t>
            </a:r>
            <a:r>
              <a:rPr lang="vi-VN" sz="2800">
                <a:latin typeface="+mj-lt"/>
              </a:rPr>
              <a:t>Bắc nước </a:t>
            </a:r>
            <a:r>
              <a:rPr lang="vi-VN" sz="2800" dirty="0">
                <a:latin typeface="+mj-lt"/>
              </a:rPr>
              <a:t>ta, nơi có đền thờ Vua Hùng, nơi được </a:t>
            </a:r>
            <a:r>
              <a:rPr lang="vi-VN" sz="2800">
                <a:latin typeface="+mj-lt"/>
              </a:rPr>
              <a:t>gọi là </a:t>
            </a:r>
            <a:r>
              <a:rPr lang="vi-VN" sz="2800" dirty="0">
                <a:latin typeface="+mj-lt"/>
              </a:rPr>
              <a:t>“quê cha đất tổ”:</a:t>
            </a:r>
          </a:p>
          <a:p>
            <a:pPr indent="228594" algn="just"/>
            <a:r>
              <a:rPr lang="vi-VN" sz="2800" dirty="0">
                <a:latin typeface="+mj-lt"/>
              </a:rPr>
              <a:t>Dù ai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đi ngược về xuôi</a:t>
            </a:r>
          </a:p>
          <a:p>
            <a:pPr algn="just"/>
            <a:r>
              <a:rPr lang="vi-VN" sz="2800" dirty="0">
                <a:latin typeface="+mj-lt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93164" y="517745"/>
            <a:ext cx="5008227" cy="761785"/>
            <a:chOff x="635794" y="-31882"/>
            <a:chExt cx="1531461" cy="5713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83820" y="-31882"/>
              <a:ext cx="1183435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từ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khó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389174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589422" y="645843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2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83608" y="170702"/>
            <a:ext cx="4288465" cy="760245"/>
            <a:chOff x="658837" y="-315384"/>
            <a:chExt cx="2205404" cy="692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835392" y="-315384"/>
              <a:ext cx="2028849" cy="66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từ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khó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58837" y="-148117"/>
              <a:ext cx="399195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639183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2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Tiếp đến, chúng ta cùng vào miền Trung:</a:t>
            </a:r>
          </a:p>
          <a:p>
            <a:pPr indent="228594" algn="ctr"/>
            <a:r>
              <a:rPr lang="vi-VN" sz="2800" dirty="0">
                <a:latin typeface="+mj-lt"/>
              </a:rPr>
              <a:t>Đường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vô</a:t>
            </a:r>
            <a:r>
              <a:rPr lang="vi-VN" sz="2800" dirty="0">
                <a:latin typeface="+mj-lt"/>
              </a:rPr>
              <a:t> xứ Nghệ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quanh quanh</a:t>
            </a:r>
          </a:p>
          <a:p>
            <a:pPr indent="228594"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Non xanh nước biếc </a:t>
            </a:r>
            <a:r>
              <a:rPr lang="vi-VN" sz="2800" dirty="0">
                <a:latin typeface="+mj-lt"/>
              </a:rPr>
              <a:t>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Và chúng ta cùng khám phá miền đất Nam Bộ:</a:t>
            </a:r>
          </a:p>
          <a:p>
            <a:pPr indent="228594" algn="ctr"/>
            <a:r>
              <a:rPr lang="vi-VN" sz="2800" dirty="0">
                <a:latin typeface="+mj-lt"/>
              </a:rPr>
              <a:t>Đồng Tháp Mười cò bay thẳng cánh</a:t>
            </a:r>
          </a:p>
          <a:p>
            <a:pPr indent="228594" algn="ctr"/>
            <a:r>
              <a:rPr lang="vi-VN" sz="2800" dirty="0">
                <a:latin typeface="+mj-lt"/>
              </a:rPr>
              <a:t>Nước Tháp Mười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lóng lánh </a:t>
            </a:r>
            <a:r>
              <a:rPr lang="vi-VN" sz="2800" dirty="0">
                <a:latin typeface="+mj-lt"/>
              </a:rPr>
              <a:t>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Vậy là chúng ta đã đi qua ba miền Bắc, Trung, Nam của đất nước. Nơi nào cũng để lại biết bao tình cảm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mến thương.</a:t>
            </a:r>
          </a:p>
          <a:p>
            <a:pPr indent="228594" algn="r"/>
            <a:r>
              <a:rPr lang="vi-VN" sz="2800" dirty="0">
                <a:latin typeface="+mj-lt"/>
              </a:rPr>
              <a:t>(Thùy Dương </a:t>
            </a:r>
            <a:r>
              <a:rPr lang="vi-VN" sz="2800" i="1" dirty="0">
                <a:latin typeface="+mj-lt"/>
              </a:rPr>
              <a:t>tổng hợp</a:t>
            </a:r>
            <a:r>
              <a:rPr lang="vi-VN" sz="2800" dirty="0">
                <a:latin typeface="+mj-lt"/>
              </a:rPr>
              <a:t>)</a:t>
            </a:r>
            <a:r>
              <a:rPr lang="vi-VN" sz="2800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64171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8708333" y="4923311"/>
            <a:ext cx="3120383" cy="186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016687" y="20203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5546565" y="31103"/>
            <a:ext cx="324763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Giải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từ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798516" y="750935"/>
            <a:ext cx="799568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975029" y="107052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2661318" y="869499"/>
            <a:ext cx="922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thơ do nhân dân sáng tác, được truyền miệng.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838551" y="1344885"/>
            <a:ext cx="334172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975029" y="168072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3572386" y="3780974"/>
            <a:ext cx="7403745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Đồng Tháp Mười</a:t>
            </a:r>
            <a:r>
              <a:rPr lang="en-US" sz="3200" dirty="0">
                <a:latin typeface="+mj-lt"/>
              </a:rPr>
              <a:t>: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: tên vùng đất trũng rộng lớn ở miền Nam.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3851209" y="4104325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4091209" y="1287425"/>
            <a:ext cx="61773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tranh vẽ cảnh vật, sông núi.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04" y="2111295"/>
            <a:ext cx="2238810" cy="152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94" y="2132981"/>
            <a:ext cx="2859236" cy="15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32" y="2132981"/>
            <a:ext cx="2130188" cy="15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Bắc nước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ta, nơi có đền thờ Vua Hùng, nơi được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 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579301"/>
            <a:ext cx="5195617" cy="700229"/>
            <a:chOff x="635794" y="14285"/>
            <a:chExt cx="2523736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258541" y="51582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NỐI TIẾP ĐOẠN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1" y="2073024"/>
            <a:ext cx="527100" cy="3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" y="3329214"/>
            <a:ext cx="498097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1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427440"/>
            <a:ext cx="4956412" cy="681812"/>
            <a:chOff x="635794" y="-81545"/>
            <a:chExt cx="2548905" cy="62100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69332" y="-81545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NỐI TIẾP ĐOẠN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630193" y="481685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" y="4168337"/>
            <a:ext cx="440701" cy="38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0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Bắc nước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ta, nơi có đền thờ Vua Hùng, nơi được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 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429956"/>
            <a:ext cx="4760187" cy="849574"/>
            <a:chOff x="635794" y="-97724"/>
            <a:chExt cx="2312229" cy="637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47034" y="-97724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lang="en-US" sz="2800" b="1" dirty="0">
                  <a:solidFill>
                    <a:srgbClr val="17479D"/>
                  </a:solidFill>
                  <a:latin typeface="Arial-Rounded"/>
                  <a:ea typeface="Arial-Rounded"/>
                </a:rPr>
                <a:t>TOÀN BÀI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087161" y="1175658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11153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TOÀN BÀI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4686" y="4440467"/>
            <a:ext cx="4118812" cy="21622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8502" y="4375182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047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949958" y="15612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621733" y="1379568"/>
            <a:ext cx="64166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vi-VN" sz="2800" dirty="0">
                <a:latin typeface="+mj-lt"/>
              </a:rPr>
              <a:t>Tìm các câu thơ nói về: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E62A79D-9FA3-49CF-8C2A-BABDA3A9A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485663" y="305784"/>
            <a:ext cx="2459418" cy="1959515"/>
          </a:xfrm>
          <a:prstGeom prst="ellipse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1858628" y="2735764"/>
            <a:ext cx="260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3689027" y="2597622"/>
            <a:ext cx="6644345" cy="930832"/>
            <a:chOff x="1829681" y="3215223"/>
            <a:chExt cx="4314352" cy="698124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98124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1858628" y="3557665"/>
            <a:ext cx="41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3745862" y="4127683"/>
            <a:ext cx="6644344" cy="930831"/>
            <a:chOff x="1829681" y="3215223"/>
            <a:chExt cx="4983258" cy="698123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983258" cy="698123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1858628" y="5068357"/>
            <a:ext cx="41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3718056" y="5559233"/>
            <a:ext cx="6786658" cy="930832"/>
            <a:chOff x="1829681" y="3215223"/>
            <a:chExt cx="5089994" cy="698124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5089994" cy="698124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Đồng Tháp Mười cò bay thẳng cánh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Nước Tháp Mười lóng lánh cá </a:t>
              </a:r>
              <a:r>
                <a:rPr lang="vi-VN" sz="2400">
                  <a:solidFill>
                    <a:srgbClr val="002060"/>
                  </a:solidFill>
                  <a:latin typeface="+mj-lt"/>
                </a:rPr>
                <a:t>tôm.</a:t>
              </a:r>
              <a:endParaRPr lang="vi-VN" sz="24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1DD9646-300C-44DB-A606-F43B139B5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8" y="4552528"/>
            <a:ext cx="1247242" cy="2078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633028" y="155366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1958021" y="994234"/>
            <a:ext cx="7736310" cy="1078950"/>
            <a:chOff x="1593175" y="3215223"/>
            <a:chExt cx="5802233" cy="809212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593175" y="3215223"/>
              <a:ext cx="5802233" cy="80921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9867641" y="500472"/>
            <a:ext cx="1840627" cy="1693950"/>
            <a:chOff x="4933244" y="366426"/>
            <a:chExt cx="1380470" cy="12704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grpFill/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92116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305181" y="818024"/>
              <a:ext cx="502782" cy="5617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4267"/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30582" y="1252518"/>
              <a:ext cx="84662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2400"/>
                <a:t>Âm lịch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1043772" y="638422"/>
            <a:ext cx="1020342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3600" dirty="0">
                <a:latin typeface="+mj-lt"/>
              </a:rPr>
              <a:t>Tìm từ ngữ miêu tả vẻ đẹp của xứ Nghệ.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741715" y="1468008"/>
            <a:ext cx="9285515" cy="1814666"/>
            <a:chOff x="1383192" y="3056393"/>
            <a:chExt cx="5400050" cy="8486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383192" y="3056393"/>
              <a:ext cx="5400050" cy="84868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600" dirty="0"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829682" y="3215223"/>
              <a:ext cx="4618034" cy="570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3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3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2663842" y="3943749"/>
            <a:ext cx="355190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6508271" y="3943749"/>
            <a:ext cx="3147358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2131331" y="588912"/>
            <a:ext cx="781095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2400" dirty="0">
                <a:latin typeface="+mj-lt"/>
              </a:rPr>
              <a:t>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296" y="1242809"/>
            <a:ext cx="8205409" cy="25115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5823932" y="2111539"/>
            <a:ext cx="425752" cy="387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5823932" y="3298977"/>
            <a:ext cx="425752" cy="387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1993295" y="3754362"/>
            <a:ext cx="6542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</a:t>
            </a:r>
            <a:r>
              <a:rPr lang="vi-VN" sz="2800" dirty="0">
                <a:latin typeface="+mj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119944" y="4277582"/>
            <a:ext cx="5703988" cy="961427"/>
            <a:chOff x="1622586" y="3012895"/>
            <a:chExt cx="4521447" cy="1842739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000" dirty="0"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622586" y="3012895"/>
              <a:ext cx="4521444" cy="184273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5986597" y="4970503"/>
            <a:ext cx="6205404" cy="937949"/>
            <a:chOff x="1475554" y="3215223"/>
            <a:chExt cx="4873669" cy="1241848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000" dirty="0"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475554" y="3215223"/>
              <a:ext cx="4873669" cy="1241848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137635" y="5391931"/>
            <a:ext cx="5686295" cy="930832"/>
            <a:chOff x="1713040" y="3094202"/>
            <a:chExt cx="4430993" cy="943898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713040" y="3094202"/>
              <a:ext cx="4229101" cy="943898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Đồng Tháp Mười cò bay thẳng cánh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Nước Tháp Mười lóng lánh cá tôm.</a:t>
              </a:r>
              <a:endParaRPr lang="vi-VN" sz="24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Bắc nước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ta, nơi có đền thờ Vua Hùng, nơi được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 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577386"/>
            <a:ext cx="4732526" cy="702144"/>
            <a:chOff x="635794" y="12849"/>
            <a:chExt cx="2298793" cy="5266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33598" y="12849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47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406" y="4425097"/>
            <a:ext cx="4148091" cy="21775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42906" y="442509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0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182100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599399" y="1407472"/>
            <a:ext cx="111709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tiên, chúng ta sẽ đến Phú Thọ, miền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Bắc nước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ta, nơi có đền thờ Vua Hùng, nơi được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 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 Giỗ Tổ mùng Mười tháng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0" y="0"/>
            <a:ext cx="4732526" cy="702144"/>
            <a:chOff x="635794" y="12849"/>
            <a:chExt cx="2298793" cy="5266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33598" y="12849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3044792" y="566799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6620CF-C68C-40FC-9593-D3E66C300202}"/>
              </a:ext>
            </a:extLst>
          </p:cNvPr>
          <p:cNvCxnSpPr/>
          <p:nvPr/>
        </p:nvCxnSpPr>
        <p:spPr>
          <a:xfrm flipH="1">
            <a:off x="2393985" y="1506288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DFC542-2AA5-4302-902A-8D24CEAC68F6}"/>
              </a:ext>
            </a:extLst>
          </p:cNvPr>
          <p:cNvCxnSpPr/>
          <p:nvPr/>
        </p:nvCxnSpPr>
        <p:spPr>
          <a:xfrm flipH="1">
            <a:off x="6682205" y="1498698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769B0A-C15E-4EB2-9BA6-2CA336FA5DE6}"/>
              </a:ext>
            </a:extLst>
          </p:cNvPr>
          <p:cNvCxnSpPr/>
          <p:nvPr/>
        </p:nvCxnSpPr>
        <p:spPr>
          <a:xfrm flipH="1">
            <a:off x="9798015" y="1498698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46B66F-8480-485A-95C7-6CF8C5F1592A}"/>
              </a:ext>
            </a:extLst>
          </p:cNvPr>
          <p:cNvCxnSpPr/>
          <p:nvPr/>
        </p:nvCxnSpPr>
        <p:spPr>
          <a:xfrm flipH="1">
            <a:off x="3005463" y="1863798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4D829E-4DA9-4FBD-924D-593BB7131B17}"/>
              </a:ext>
            </a:extLst>
          </p:cNvPr>
          <p:cNvCxnSpPr/>
          <p:nvPr/>
        </p:nvCxnSpPr>
        <p:spPr>
          <a:xfrm flipH="1">
            <a:off x="8208084" y="188726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FBE29B-B0A7-43AC-9856-8652AFD2EB17}"/>
              </a:ext>
            </a:extLst>
          </p:cNvPr>
          <p:cNvCxnSpPr/>
          <p:nvPr/>
        </p:nvCxnSpPr>
        <p:spPr>
          <a:xfrm flipH="1">
            <a:off x="8283534" y="188726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820C64-2B05-4985-9638-F98096DCDC62}"/>
              </a:ext>
            </a:extLst>
          </p:cNvPr>
          <p:cNvCxnSpPr/>
          <p:nvPr/>
        </p:nvCxnSpPr>
        <p:spPr>
          <a:xfrm flipH="1">
            <a:off x="6005502" y="2328695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A761-225F-46C5-9102-E1941D6CB1EB}"/>
              </a:ext>
            </a:extLst>
          </p:cNvPr>
          <p:cNvCxnSpPr/>
          <p:nvPr/>
        </p:nvCxnSpPr>
        <p:spPr>
          <a:xfrm flipH="1">
            <a:off x="4355378" y="274561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164928-AF9C-465C-A9CD-3AF5F1EEA53E}"/>
              </a:ext>
            </a:extLst>
          </p:cNvPr>
          <p:cNvCxnSpPr/>
          <p:nvPr/>
        </p:nvCxnSpPr>
        <p:spPr>
          <a:xfrm flipH="1">
            <a:off x="7876344" y="274561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D279E0-5734-469C-9951-9CAE69DC30AF}"/>
              </a:ext>
            </a:extLst>
          </p:cNvPr>
          <p:cNvCxnSpPr/>
          <p:nvPr/>
        </p:nvCxnSpPr>
        <p:spPr>
          <a:xfrm flipH="1">
            <a:off x="7919769" y="274561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20E2D8-7D63-42A6-B306-8BA10455C565}"/>
              </a:ext>
            </a:extLst>
          </p:cNvPr>
          <p:cNvCxnSpPr/>
          <p:nvPr/>
        </p:nvCxnSpPr>
        <p:spPr>
          <a:xfrm flipH="1">
            <a:off x="3184464" y="233426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68A18D-1C8B-4FA4-9D57-FDCAF26BEB5C}"/>
              </a:ext>
            </a:extLst>
          </p:cNvPr>
          <p:cNvCxnSpPr/>
          <p:nvPr/>
        </p:nvCxnSpPr>
        <p:spPr>
          <a:xfrm flipH="1">
            <a:off x="2454164" y="324645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FD8288-A95A-4DCE-8EAD-F68C35C430C8}"/>
              </a:ext>
            </a:extLst>
          </p:cNvPr>
          <p:cNvCxnSpPr/>
          <p:nvPr/>
        </p:nvCxnSpPr>
        <p:spPr>
          <a:xfrm flipH="1">
            <a:off x="7446578" y="324645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853046-4C54-4C82-A239-4EC4580F68F6}"/>
              </a:ext>
            </a:extLst>
          </p:cNvPr>
          <p:cNvCxnSpPr/>
          <p:nvPr/>
        </p:nvCxnSpPr>
        <p:spPr>
          <a:xfrm flipH="1">
            <a:off x="7525236" y="324645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CD2E35-C4A5-4EDF-AAF8-D65A2942D9B6}"/>
              </a:ext>
            </a:extLst>
          </p:cNvPr>
          <p:cNvCxnSpPr/>
          <p:nvPr/>
        </p:nvCxnSpPr>
        <p:spPr>
          <a:xfrm flipH="1">
            <a:off x="5433677" y="361155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CF5E45-FEFF-4155-A20F-7E70E2FE7E0A}"/>
              </a:ext>
            </a:extLst>
          </p:cNvPr>
          <p:cNvCxnSpPr/>
          <p:nvPr/>
        </p:nvCxnSpPr>
        <p:spPr>
          <a:xfrm flipH="1">
            <a:off x="7643223" y="361155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826517-57F9-457F-A284-62E0FC46AC0D}"/>
              </a:ext>
            </a:extLst>
          </p:cNvPr>
          <p:cNvCxnSpPr/>
          <p:nvPr/>
        </p:nvCxnSpPr>
        <p:spPr>
          <a:xfrm flipH="1">
            <a:off x="4732526" y="403896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F1D503-5C60-4B36-9297-CFF74158693D}"/>
              </a:ext>
            </a:extLst>
          </p:cNvPr>
          <p:cNvCxnSpPr/>
          <p:nvPr/>
        </p:nvCxnSpPr>
        <p:spPr>
          <a:xfrm flipH="1">
            <a:off x="7682552" y="408712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E55DD5-4AA4-458F-B1D7-15EFA59D26AB}"/>
              </a:ext>
            </a:extLst>
          </p:cNvPr>
          <p:cNvCxnSpPr/>
          <p:nvPr/>
        </p:nvCxnSpPr>
        <p:spPr>
          <a:xfrm flipH="1">
            <a:off x="7797686" y="408712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A05CF6-482E-4AB3-9674-CFE87E9F8F67}"/>
              </a:ext>
            </a:extLst>
          </p:cNvPr>
          <p:cNvCxnSpPr/>
          <p:nvPr/>
        </p:nvCxnSpPr>
        <p:spPr>
          <a:xfrm flipH="1">
            <a:off x="5411666" y="445222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6FC35E-A13C-4ABB-AB5D-4A9FD1D0F752}"/>
              </a:ext>
            </a:extLst>
          </p:cNvPr>
          <p:cNvCxnSpPr/>
          <p:nvPr/>
        </p:nvCxnSpPr>
        <p:spPr>
          <a:xfrm flipH="1">
            <a:off x="8322863" y="4477344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99E665-0948-4DCE-B3E9-89FFCBC84EAC}"/>
              </a:ext>
            </a:extLst>
          </p:cNvPr>
          <p:cNvCxnSpPr/>
          <p:nvPr/>
        </p:nvCxnSpPr>
        <p:spPr>
          <a:xfrm flipH="1">
            <a:off x="5054146" y="4855064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147DF8-874A-4CD9-98CB-CC6642ACFD4A}"/>
              </a:ext>
            </a:extLst>
          </p:cNvPr>
          <p:cNvCxnSpPr/>
          <p:nvPr/>
        </p:nvCxnSpPr>
        <p:spPr>
          <a:xfrm flipH="1">
            <a:off x="8129426" y="486873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5024F7-045D-4B55-B50C-07FE865242BB}"/>
              </a:ext>
            </a:extLst>
          </p:cNvPr>
          <p:cNvCxnSpPr/>
          <p:nvPr/>
        </p:nvCxnSpPr>
        <p:spPr>
          <a:xfrm flipH="1">
            <a:off x="5061788" y="529491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8108546-3D77-4819-A105-A62C8EE17EBE}"/>
              </a:ext>
            </a:extLst>
          </p:cNvPr>
          <p:cNvCxnSpPr/>
          <p:nvPr/>
        </p:nvCxnSpPr>
        <p:spPr>
          <a:xfrm flipH="1">
            <a:off x="7915673" y="529491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5AD367-290D-4489-8B71-5292CDBC6437}"/>
              </a:ext>
            </a:extLst>
          </p:cNvPr>
          <p:cNvCxnSpPr/>
          <p:nvPr/>
        </p:nvCxnSpPr>
        <p:spPr>
          <a:xfrm flipH="1">
            <a:off x="7959098" y="529491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D84BDF9-8364-48B1-B4EB-5043EE532FEE}"/>
              </a:ext>
            </a:extLst>
          </p:cNvPr>
          <p:cNvCxnSpPr>
            <a:cxnSpLocks/>
          </p:cNvCxnSpPr>
          <p:nvPr/>
        </p:nvCxnSpPr>
        <p:spPr>
          <a:xfrm flipH="1">
            <a:off x="5076970" y="1853993"/>
            <a:ext cx="1464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1EA17C-2D69-493C-95CD-2C7C9AFF0C82}"/>
              </a:ext>
            </a:extLst>
          </p:cNvPr>
          <p:cNvCxnSpPr>
            <a:cxnSpLocks/>
          </p:cNvCxnSpPr>
          <p:nvPr/>
        </p:nvCxnSpPr>
        <p:spPr>
          <a:xfrm flipH="1">
            <a:off x="1408859" y="2252360"/>
            <a:ext cx="1464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CEFEF9A-BBF1-4838-98F3-AC100CAF253F}"/>
              </a:ext>
            </a:extLst>
          </p:cNvPr>
          <p:cNvCxnSpPr>
            <a:cxnSpLocks/>
          </p:cNvCxnSpPr>
          <p:nvPr/>
        </p:nvCxnSpPr>
        <p:spPr>
          <a:xfrm flipH="1">
            <a:off x="5809249" y="2228898"/>
            <a:ext cx="21850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973EAE-C196-426D-8D20-CE524C9B7B2D}"/>
              </a:ext>
            </a:extLst>
          </p:cNvPr>
          <p:cNvCxnSpPr>
            <a:cxnSpLocks/>
          </p:cNvCxnSpPr>
          <p:nvPr/>
        </p:nvCxnSpPr>
        <p:spPr>
          <a:xfrm flipH="1">
            <a:off x="3341495" y="2673479"/>
            <a:ext cx="21850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EE17CE-F75D-4D59-9B4F-6360C694F15B}"/>
              </a:ext>
            </a:extLst>
          </p:cNvPr>
          <p:cNvCxnSpPr>
            <a:cxnSpLocks/>
          </p:cNvCxnSpPr>
          <p:nvPr/>
        </p:nvCxnSpPr>
        <p:spPr>
          <a:xfrm flipH="1">
            <a:off x="5542961" y="3537978"/>
            <a:ext cx="1709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C2BE21-9096-46E4-936D-7240BECE664D}"/>
              </a:ext>
            </a:extLst>
          </p:cNvPr>
          <p:cNvCxnSpPr>
            <a:cxnSpLocks/>
          </p:cNvCxnSpPr>
          <p:nvPr/>
        </p:nvCxnSpPr>
        <p:spPr>
          <a:xfrm flipH="1" flipV="1">
            <a:off x="4434036" y="3111081"/>
            <a:ext cx="3327174" cy="187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BD1E49-FB51-4886-8445-D085238C0259}"/>
              </a:ext>
            </a:extLst>
          </p:cNvPr>
          <p:cNvCxnSpPr>
            <a:cxnSpLocks/>
          </p:cNvCxnSpPr>
          <p:nvPr/>
        </p:nvCxnSpPr>
        <p:spPr>
          <a:xfrm flipH="1">
            <a:off x="5542961" y="3976650"/>
            <a:ext cx="1709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C44D77-50A0-4EDD-8E37-94C31EBDFE6A}"/>
              </a:ext>
            </a:extLst>
          </p:cNvPr>
          <p:cNvCxnSpPr>
            <a:cxnSpLocks/>
          </p:cNvCxnSpPr>
          <p:nvPr/>
        </p:nvCxnSpPr>
        <p:spPr>
          <a:xfrm flipH="1">
            <a:off x="1578725" y="4404061"/>
            <a:ext cx="3024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FCE5199-0D64-4169-938C-593F86101115}"/>
              </a:ext>
            </a:extLst>
          </p:cNvPr>
          <p:cNvCxnSpPr>
            <a:cxnSpLocks/>
          </p:cNvCxnSpPr>
          <p:nvPr/>
        </p:nvCxnSpPr>
        <p:spPr>
          <a:xfrm flipH="1">
            <a:off x="1571718" y="4404061"/>
            <a:ext cx="3024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EBC571-5EEE-4BAF-8A0B-F1F5467822C3}"/>
              </a:ext>
            </a:extLst>
          </p:cNvPr>
          <p:cNvCxnSpPr>
            <a:cxnSpLocks/>
          </p:cNvCxnSpPr>
          <p:nvPr/>
        </p:nvCxnSpPr>
        <p:spPr>
          <a:xfrm flipH="1">
            <a:off x="6755686" y="4828980"/>
            <a:ext cx="1709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29B3ED-AD0A-4747-809F-BCDD6574C0BA}"/>
              </a:ext>
            </a:extLst>
          </p:cNvPr>
          <p:cNvCxnSpPr>
            <a:cxnSpLocks/>
          </p:cNvCxnSpPr>
          <p:nvPr/>
        </p:nvCxnSpPr>
        <p:spPr>
          <a:xfrm flipH="1">
            <a:off x="5169802" y="5735560"/>
            <a:ext cx="3024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318A9E8-46EC-45F1-91E1-ED32D4F2A22A}"/>
              </a:ext>
            </a:extLst>
          </p:cNvPr>
          <p:cNvCxnSpPr>
            <a:cxnSpLocks/>
          </p:cNvCxnSpPr>
          <p:nvPr/>
        </p:nvCxnSpPr>
        <p:spPr>
          <a:xfrm flipH="1">
            <a:off x="5183278" y="5294913"/>
            <a:ext cx="3024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98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490782" y="138142"/>
            <a:ext cx="3529702" cy="828017"/>
            <a:chOff x="568135" y="399759"/>
            <a:chExt cx="1638567" cy="621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433703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642334" y="399759"/>
              <a:ext cx="1564368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698893" y="669773"/>
            <a:ext cx="9143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847" y="2002693"/>
            <a:ext cx="8443356" cy="4717165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>
            <a:cxnSpLocks/>
          </p:cNvCxnSpPr>
          <p:nvPr/>
        </p:nvCxnSpPr>
        <p:spPr>
          <a:xfrm>
            <a:off x="5160906" y="2806680"/>
            <a:ext cx="1026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>
            <a:cxnSpLocks/>
          </p:cNvCxnSpPr>
          <p:nvPr/>
        </p:nvCxnSpPr>
        <p:spPr>
          <a:xfrm>
            <a:off x="6822066" y="3201841"/>
            <a:ext cx="9334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>
            <a:cxnSpLocks/>
          </p:cNvCxnSpPr>
          <p:nvPr/>
        </p:nvCxnSpPr>
        <p:spPr>
          <a:xfrm>
            <a:off x="8429363" y="3201841"/>
            <a:ext cx="5795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>
            <a:cxnSpLocks/>
          </p:cNvCxnSpPr>
          <p:nvPr/>
        </p:nvCxnSpPr>
        <p:spPr>
          <a:xfrm>
            <a:off x="6405003" y="3430618"/>
            <a:ext cx="1026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>
            <a:cxnSpLocks/>
          </p:cNvCxnSpPr>
          <p:nvPr/>
        </p:nvCxnSpPr>
        <p:spPr>
          <a:xfrm>
            <a:off x="9192126" y="4543308"/>
            <a:ext cx="7012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>
            <a:cxnSpLocks/>
          </p:cNvCxnSpPr>
          <p:nvPr/>
        </p:nvCxnSpPr>
        <p:spPr>
          <a:xfrm>
            <a:off x="7100378" y="5167246"/>
            <a:ext cx="8485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>
            <a:cxnSpLocks/>
          </p:cNvCxnSpPr>
          <p:nvPr/>
        </p:nvCxnSpPr>
        <p:spPr>
          <a:xfrm>
            <a:off x="7978790" y="5364826"/>
            <a:ext cx="112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>
            <a:cxnSpLocks/>
          </p:cNvCxnSpPr>
          <p:nvPr/>
        </p:nvCxnSpPr>
        <p:spPr>
          <a:xfrm>
            <a:off x="7978790" y="5572806"/>
            <a:ext cx="112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4539554" y="6051158"/>
            <a:ext cx="1964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584798" y="1318397"/>
            <a:ext cx="11607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71D6DDE-0308-428D-BCDB-FB3D897E4056}"/>
              </a:ext>
            </a:extLst>
          </p:cNvPr>
          <p:cNvSpPr txBox="1"/>
          <p:nvPr/>
        </p:nvSpPr>
        <p:spPr>
          <a:xfrm>
            <a:off x="1478002" y="768410"/>
            <a:ext cx="1006481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3600" dirty="0">
                <a:latin typeface="+mj-lt"/>
              </a:rPr>
              <a:t>Các câu ở cột A thuộc kiểu câu nào ở cột B?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4837F8-34CF-45EF-88D9-6CF881831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593" y="2565070"/>
            <a:ext cx="11128814" cy="313508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466398-20A5-4C80-8FC7-12F350BDEE51}"/>
              </a:ext>
            </a:extLst>
          </p:cNvPr>
          <p:cNvCxnSpPr>
            <a:cxnSpLocks/>
          </p:cNvCxnSpPr>
          <p:nvPr/>
        </p:nvCxnSpPr>
        <p:spPr>
          <a:xfrm>
            <a:off x="7718642" y="3899028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549E27-2287-4FAE-AE02-1108A99CCABA}"/>
              </a:ext>
            </a:extLst>
          </p:cNvPr>
          <p:cNvCxnSpPr>
            <a:cxnSpLocks/>
          </p:cNvCxnSpPr>
          <p:nvPr/>
        </p:nvCxnSpPr>
        <p:spPr>
          <a:xfrm>
            <a:off x="7766303" y="4797522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E7FAA-8CDC-42D1-BF2D-F82C9CDB1BC8}"/>
              </a:ext>
            </a:extLst>
          </p:cNvPr>
          <p:cNvCxnSpPr>
            <a:cxnSpLocks/>
          </p:cNvCxnSpPr>
          <p:nvPr/>
        </p:nvCxnSpPr>
        <p:spPr>
          <a:xfrm flipV="1">
            <a:off x="7813964" y="3720294"/>
            <a:ext cx="379110" cy="15761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Nam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5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1601</Words>
  <Application>Microsoft Office PowerPoint</Application>
  <PresentationFormat>Widescreen</PresentationFormat>
  <Paragraphs>189</Paragraphs>
  <Slides>35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Arial-Rounded</vt:lpstr>
      <vt:lpstr>Calibri</vt:lpstr>
      <vt:lpstr>DFPOP1-W9</vt:lpstr>
      <vt:lpstr>Times New Roman</vt:lpstr>
      <vt:lpstr>UTM Avo</vt:lpstr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24</cp:revision>
  <dcterms:created xsi:type="dcterms:W3CDTF">2021-07-20T01:55:21Z</dcterms:created>
  <dcterms:modified xsi:type="dcterms:W3CDTF">2022-04-25T04:43:11Z</dcterms:modified>
</cp:coreProperties>
</file>