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78" r:id="rId4"/>
    <p:sldMasterId id="2147483690" r:id="rId5"/>
    <p:sldMasterId id="2147483704" r:id="rId6"/>
  </p:sldMasterIdLst>
  <p:notesMasterIdLst>
    <p:notesMasterId r:id="rId14"/>
  </p:notesMasterIdLst>
  <p:sldIdLst>
    <p:sldId id="3404" r:id="rId7"/>
    <p:sldId id="265" r:id="rId8"/>
    <p:sldId id="496" r:id="rId9"/>
    <p:sldId id="371" r:id="rId10"/>
    <p:sldId id="3405" r:id="rId11"/>
    <p:sldId id="3406" r:id="rId12"/>
    <p:sldId id="34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22734" y="28780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534054" y="3750993"/>
            <a:ext cx="959489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Mở rộng vốn từ về Bác Hồ và nhân dân.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3669" y="426252"/>
            <a:ext cx="1016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Xếp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vào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nhóm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14" name="Rounded Rectangle 21"/>
          <p:cNvSpPr/>
          <p:nvPr/>
        </p:nvSpPr>
        <p:spPr>
          <a:xfrm>
            <a:off x="5064201" y="1431167"/>
            <a:ext cx="1946199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/>
          <p:cNvSpPr/>
          <p:nvPr/>
        </p:nvSpPr>
        <p:spPr>
          <a:xfrm>
            <a:off x="7692356" y="1437586"/>
            <a:ext cx="1762188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</a:t>
            </a:r>
          </a:p>
        </p:txBody>
      </p:sp>
      <p:sp>
        <p:nvSpPr>
          <p:cNvPr id="16" name="Rounded Rectangle 21"/>
          <p:cNvSpPr/>
          <p:nvPr/>
        </p:nvSpPr>
        <p:spPr>
          <a:xfrm>
            <a:off x="1911566" y="1398100"/>
            <a:ext cx="2523047" cy="65049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thương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ounded Rectangle 21"/>
          <p:cNvSpPr/>
          <p:nvPr/>
        </p:nvSpPr>
        <p:spPr>
          <a:xfrm>
            <a:off x="1941936" y="2314405"/>
            <a:ext cx="2492677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5062554" y="2310049"/>
            <a:ext cx="2038486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trọng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9" name="Rounded Rectangle 21"/>
          <p:cNvSpPr/>
          <p:nvPr/>
        </p:nvSpPr>
        <p:spPr>
          <a:xfrm>
            <a:off x="7692356" y="2298372"/>
            <a:ext cx="2265454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1566" y="2661123"/>
            <a:ext cx="9650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2.59259E-6 L -0.03698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-3.7037E-7 L -0.28685 0.6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3295 0.3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4.07407E-6 L 0.22096 0.4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875E-6 3.7037E-7 L 0.2401 0.48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859 0.24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solidFill>
                <a:srgbClr val="FFFFFF"/>
              </a:solidFill>
              <a:ea typeface="字魂35号-经典雅黑" panose="00000500000000000000" pitchFamily="2" charset="-122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2575" y="139643"/>
            <a:ext cx="10238288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3" name="Rounded Rectangle 21"/>
          <p:cNvSpPr/>
          <p:nvPr/>
        </p:nvSpPr>
        <p:spPr>
          <a:xfrm>
            <a:off x="1949935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dũng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4" name="Rounded Rectangle 21"/>
          <p:cNvSpPr/>
          <p:nvPr/>
        </p:nvSpPr>
        <p:spPr>
          <a:xfrm>
            <a:off x="4933827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thiện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/>
          <p:cNvSpPr/>
          <p:nvPr/>
        </p:nvSpPr>
        <p:spPr>
          <a:xfrm>
            <a:off x="7917719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982" y="2153304"/>
            <a:ext cx="11315018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(…).</a:t>
            </a: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6982" y="2153304"/>
            <a:ext cx="1198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dũng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600" marR="0" lvl="0" indent="-60960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50"/>
          <a:stretch>
            <a:fillRect/>
          </a:stretch>
        </p:blipFill>
        <p:spPr>
          <a:xfrm>
            <a:off x="5847080" y="819785"/>
            <a:ext cx="5963920" cy="38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236" y="0"/>
            <a:ext cx="778813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- Tranh vẽ ai?</a:t>
            </a: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- Bác Hồ đang làm gì?</a:t>
            </a: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- Em đoán Bác đang ở đâu?</a:t>
            </a:r>
          </a:p>
          <a:p>
            <a:pPr>
              <a:lnSpc>
                <a:spcPct val="150000"/>
              </a:lnSpc>
            </a:pP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50"/>
          <a:stretch>
            <a:fillRect/>
          </a:stretch>
        </p:blipFill>
        <p:spPr>
          <a:xfrm>
            <a:off x="5847080" y="819785"/>
            <a:ext cx="5963920" cy="38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236" y="0"/>
            <a:ext cx="778813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Bác Hồ tưới cây.</a:t>
            </a: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Bác Hồ và cây xanh.</a:t>
            </a:r>
          </a:p>
          <a:p>
            <a:pPr>
              <a:lnSpc>
                <a:spcPct val="150000"/>
              </a:lnSpc>
            </a:pP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50"/>
          <a:stretch>
            <a:fillRect/>
          </a:stretch>
        </p:blipFill>
        <p:spPr>
          <a:xfrm>
            <a:off x="5847080" y="819785"/>
            <a:ext cx="5963920" cy="384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236" y="0"/>
            <a:ext cx="778813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alt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. </a:t>
            </a:r>
            <a:r>
              <a:rPr lang="vi-VN" alt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Nói một câu về Bác Hồ</a:t>
            </a:r>
          </a:p>
          <a:p>
            <a:pPr>
              <a:lnSpc>
                <a:spcPct val="150000"/>
              </a:lnSpc>
            </a:pPr>
            <a:r>
              <a:rPr lang="vi-VN" alt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- Bác Hồ rất yêu thiên nhiên.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vi-VN" alt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Widescreen</PresentationFormat>
  <Paragraphs>44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等线</vt:lpstr>
      <vt:lpstr>等线</vt:lpstr>
      <vt:lpstr>Arial</vt:lpstr>
      <vt:lpstr>Arial-Rounded</vt:lpstr>
      <vt:lpstr>Calibri</vt:lpstr>
      <vt:lpstr>ITC Avant Garde Std Bk</vt:lpstr>
      <vt:lpstr>Times New Roman</vt:lpstr>
      <vt:lpstr>1_Office 主题</vt:lpstr>
      <vt:lpstr>2_Office 主题</vt:lpstr>
      <vt:lpstr>Office 主题</vt:lpstr>
      <vt:lpstr>https://www.freeppt7.com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46</cp:revision>
  <dcterms:created xsi:type="dcterms:W3CDTF">2021-07-20T01:55:00Z</dcterms:created>
  <dcterms:modified xsi:type="dcterms:W3CDTF">2022-04-25T05:53:03Z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DEADF688EA8446CB9D3E526EAEEEAAF4</vt:lpwstr>
  </property>
  <property fmtid="{D5CDD505-2E9C-101B-9397-08002B2CF9AE}" pid="3" name="KSOProductBuildVer">
    <vt:lpwstr>1033-11.2.0.11074</vt:lpwstr>
  </property>
</Properties>
</file>