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9" r:id="rId5"/>
  </p:sldMasterIdLst>
  <p:notesMasterIdLst>
    <p:notesMasterId r:id="rId40"/>
  </p:notesMasterIdLst>
  <p:sldIdLst>
    <p:sldId id="2900" r:id="rId6"/>
    <p:sldId id="265" r:id="rId7"/>
    <p:sldId id="266" r:id="rId8"/>
    <p:sldId id="257" r:id="rId9"/>
    <p:sldId id="271" r:id="rId10"/>
    <p:sldId id="270" r:id="rId11"/>
    <p:sldId id="269" r:id="rId12"/>
    <p:sldId id="268" r:id="rId13"/>
    <p:sldId id="267" r:id="rId14"/>
    <p:sldId id="413" r:id="rId15"/>
    <p:sldId id="259" r:id="rId16"/>
    <p:sldId id="319" r:id="rId17"/>
    <p:sldId id="401" r:id="rId18"/>
    <p:sldId id="2007577097" r:id="rId19"/>
    <p:sldId id="395" r:id="rId20"/>
    <p:sldId id="356" r:id="rId21"/>
    <p:sldId id="402" r:id="rId22"/>
    <p:sldId id="403" r:id="rId23"/>
    <p:sldId id="2007577098" r:id="rId24"/>
    <p:sldId id="2007577099" r:id="rId25"/>
    <p:sldId id="407" r:id="rId26"/>
    <p:sldId id="408" r:id="rId27"/>
    <p:sldId id="2007577100" r:id="rId28"/>
    <p:sldId id="404" r:id="rId29"/>
    <p:sldId id="323" r:id="rId30"/>
    <p:sldId id="358" r:id="rId31"/>
    <p:sldId id="405" r:id="rId32"/>
    <p:sldId id="406" r:id="rId33"/>
    <p:sldId id="412" r:id="rId34"/>
    <p:sldId id="324" r:id="rId35"/>
    <p:sldId id="398" r:id="rId36"/>
    <p:sldId id="2007577170" r:id="rId37"/>
    <p:sldId id="487" r:id="rId38"/>
    <p:sldId id="200757717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DEEBF7"/>
    <a:srgbClr val="BAE5E4"/>
    <a:srgbClr val="FFE5FF"/>
    <a:srgbClr val="FF66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499" autoAdjust="0"/>
    <p:restoredTop sz="94660"/>
  </p:normalViewPr>
  <p:slideViewPr>
    <p:cSldViewPr snapToGrid="0">
      <p:cViewPr varScale="1">
        <p:scale>
          <a:sx n="65" d="100"/>
          <a:sy n="65" d="100"/>
        </p:scale>
        <p:origin x="5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DDC209-EB96-4217-90B9-82AB97621512}" type="datetimeFigureOut">
              <a:rPr lang="en-US" smtClean="0"/>
              <a:t>4/24/2022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05DC9-A1C0-4FD6-A023-7D7A8893191F}" type="slidenum">
              <a:rPr lang="en-US" smtClean="0"/>
              <a:t>‹#›</a:t>
            </a:fld>
            <a:endParaRPr lang="en-US"/>
          </a:p>
        </p:txBody>
      </p:sp>
    </p:spTree>
    <p:extLst>
      <p:ext uri="{BB962C8B-B14F-4D97-AF65-F5344CB8AC3E}">
        <p14:creationId xmlns:p14="http://schemas.microsoft.com/office/powerpoint/2010/main" val="65596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58D3D1-9635-4903-A0AA-623289BF2D1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9304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025CEC-2ABC-4E79-BB53-CF7F3C7D9C4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75359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32</a:t>
            </a:fld>
            <a:endParaRPr lang="zh-CN" altLang="en-US">
              <a:solidFill>
                <a:prstClr val="black"/>
              </a:solidFill>
              <a:latin typeface="Calibri"/>
            </a:endParaRPr>
          </a:p>
        </p:txBody>
      </p:sp>
    </p:spTree>
    <p:extLst>
      <p:ext uri="{BB962C8B-B14F-4D97-AF65-F5344CB8AC3E}">
        <p14:creationId xmlns:p14="http://schemas.microsoft.com/office/powerpoint/2010/main" val="169007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34</a:t>
            </a:fld>
            <a:endParaRPr lang="zh-CN" altLang="en-US">
              <a:solidFill>
                <a:prstClr val="black"/>
              </a:solidFill>
              <a:latin typeface="Calibri"/>
            </a:endParaRPr>
          </a:p>
        </p:txBody>
      </p:sp>
    </p:spTree>
    <p:extLst>
      <p:ext uri="{BB962C8B-B14F-4D97-AF65-F5344CB8AC3E}">
        <p14:creationId xmlns:p14="http://schemas.microsoft.com/office/powerpoint/2010/main" val="298000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BBCE0-AED8-4E4B-9B05-261E8CA1875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062ECC-5999-422C-A3DF-DCFA4B1CF5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C3794-7BE6-4A2A-9468-C7FC51EAAC0E}"/>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01279640-B044-45DF-A253-99F525CE70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740F97-40D1-4185-8811-2F94EC72862B}"/>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60573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775513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solidFill>
          <a:schemeClr val="accent5">
            <a:lumMod val="20000"/>
            <a:lumOff val="80000"/>
          </a:schemeClr>
        </a:solid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01881" y="319890"/>
            <a:ext cx="11827822" cy="6342166"/>
          </a:xfrm>
          <a:prstGeom prst="rect">
            <a:avLst/>
          </a:pr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44653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125981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0535919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6">
            <a:lumMod val="20000"/>
            <a:lumOff val="80000"/>
          </a:schemeClr>
        </a:solid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42504" y="249382"/>
            <a:ext cx="11780322" cy="6495802"/>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148834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8737136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19137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864079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4"/>
        </a:solid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25630" y="284678"/>
            <a:ext cx="11768447" cy="6288644"/>
          </a:xfrm>
          <a:prstGeom prst="roundRect">
            <a:avLst/>
          </a:prstGeom>
          <a:solidFill>
            <a:schemeClr val="accent2"/>
          </a:solid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540293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22353153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868035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bg>
      <p:bgPr>
        <a:blipFill dpi="0" rotWithShape="1">
          <a:blip r:embed="rId2">
            <a:lum/>
          </a:blip>
          <a:srcRect/>
          <a:stretch>
            <a:fillRect/>
          </a:stretch>
        </a:blipFill>
        <a:effectLst/>
      </p:bgPr>
    </p:bg>
    <p:spTree>
      <p:nvGrpSpPr>
        <p:cNvPr id="1" name="Shape 12"/>
        <p:cNvGrpSpPr/>
        <p:nvPr/>
      </p:nvGrpSpPr>
      <p:grpSpPr>
        <a:xfrm>
          <a:off x="0" y="0"/>
          <a:ext cx="0" cy="0"/>
          <a:chOff x="0" y="0"/>
          <a:chExt cx="0" cy="0"/>
        </a:xfrm>
      </p:grpSpPr>
      <p:sp>
        <p:nvSpPr>
          <p:cNvPr id="5" name="Rectangle 1"/>
          <p:cNvSpPr/>
          <p:nvPr userDrawn="1"/>
        </p:nvSpPr>
        <p:spPr>
          <a:xfrm>
            <a:off x="415879" y="258924"/>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6" name="Group 15"/>
          <p:cNvGrpSpPr/>
          <p:nvPr userDrawn="1"/>
        </p:nvGrpSpPr>
        <p:grpSpPr>
          <a:xfrm>
            <a:off x="392501" y="1774825"/>
            <a:ext cx="11443218" cy="4803328"/>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6" name="Group 5"/>
          <p:cNvGrpSpPr/>
          <p:nvPr userDrawn="1"/>
        </p:nvGrpSpPr>
        <p:grpSpPr>
          <a:xfrm>
            <a:off x="502731" y="341095"/>
            <a:ext cx="2574745" cy="1931059"/>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44581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CD88A2-A8ED-4796-ABF9-3B8FE568CFA9}"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31172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318732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D88A2-A8ED-4796-ABF9-3B8FE568CFA9}"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1323379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CD88A2-A8ED-4796-ABF9-3B8FE568CFA9}"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41711943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CD88A2-A8ED-4796-ABF9-3B8FE568CFA9}" type="datetimeFigureOut">
              <a:rPr lang="en-US" smtClean="0"/>
              <a:t>4/24/2022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2068247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CD88A2-A8ED-4796-ABF9-3B8FE568CFA9}" type="datetimeFigureOut">
              <a:rPr lang="en-US" smtClean="0"/>
              <a:t>4/24/2022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781563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D88A2-A8ED-4796-ABF9-3B8FE568CFA9}" type="datetimeFigureOut">
              <a:rPr lang="en-US" smtClean="0"/>
              <a:t>4/24/2022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37878326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17366470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t>4/24/2022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144942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3849914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t>4/24/2022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5D1682-7505-41DF-BF39-FFEDA95B34ED}" type="slidenum">
              <a:rPr lang="en-US" smtClean="0"/>
              <a:t>‹#›</a:t>
            </a:fld>
            <a:endParaRPr lang="en-US"/>
          </a:p>
        </p:txBody>
      </p:sp>
    </p:spTree>
    <p:extLst>
      <p:ext uri="{BB962C8B-B14F-4D97-AF65-F5344CB8AC3E}">
        <p14:creationId xmlns:p14="http://schemas.microsoft.com/office/powerpoint/2010/main" val="4208033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7709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2907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32153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53176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94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5697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9842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05978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95155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2493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28292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74377520"/>
      </p:ext>
    </p:extLst>
  </p:cSld>
  <p:clrMapOvr>
    <a:masterClrMapping/>
  </p:clrMapOvr>
  <p:transition spd="slow" advClick="0" advTm="1000">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7457430"/>
      </p:ext>
    </p:extLst>
  </p:cSld>
  <p:clrMapOvr>
    <a:masterClrMapping/>
  </p:clrMapOvr>
  <p:transition spd="slow" advClick="0" advTm="1000">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941892"/>
      </p:ext>
    </p:extLst>
  </p:cSld>
  <p:clrMapOvr>
    <a:masterClrMapping/>
  </p:clrMapOvr>
  <p:transition spd="slow" advClick="0" advTm="1000">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19283209"/>
      </p:ext>
    </p:extLst>
  </p:cSld>
  <p:clrMapOvr>
    <a:masterClrMapping/>
  </p:clrMapOvr>
  <p:transition spd="slow" advClick="0" advTm="100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81444365"/>
      </p:ext>
    </p:extLst>
  </p:cSld>
  <p:clrMapOvr>
    <a:masterClrMapping/>
  </p:clrMapOvr>
  <p:transition spd="slow" advClick="0" advTm="1000">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57393330"/>
      </p:ext>
    </p:extLst>
  </p:cSld>
  <p:clrMapOvr>
    <a:masterClrMapping/>
  </p:clrMapOvr>
  <p:transition spd="slow" advClick="0" advTm="1000">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0889183"/>
      </p:ext>
    </p:extLst>
  </p:cSld>
  <p:clrMapOvr>
    <a:masterClrMapping/>
  </p:clrMapOvr>
  <p:transition spd="slow" advClick="0" advTm="1000">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91736945"/>
      </p:ext>
    </p:extLst>
  </p:cSld>
  <p:clrMapOvr>
    <a:masterClrMapping/>
  </p:clrMapOvr>
  <p:transition spd="slow" advClick="0" advTm="1000">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51337436"/>
      </p:ext>
    </p:extLst>
  </p:cSld>
  <p:clrMapOvr>
    <a:masterClrMapping/>
  </p:clrMapOvr>
  <p:transition spd="slow" advClick="0" advTm="1000">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16673217"/>
      </p:ext>
    </p:extLst>
  </p:cSld>
  <p:clrMapOvr>
    <a:masterClrMapping/>
  </p:clrMapOvr>
  <p:transition spd="slow" advClick="0" advTm="1000">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63877218"/>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FE5FF"/>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1082"/>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180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47C95-0654-4CFB-89B1-FBB04BE794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13C135-2EE2-4584-B084-345C0B08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E1CE5B-AD0C-4FF0-917D-7437F6089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B618D-B73D-43D0-8377-801B77CE282F}"/>
              </a:ext>
            </a:extLst>
          </p:cNvPr>
          <p:cNvSpPr>
            <a:spLocks noGrp="1"/>
          </p:cNvSpPr>
          <p:nvPr>
            <p:ph type="dt" sz="half" idx="10"/>
          </p:nvPr>
        </p:nvSpPr>
        <p:spPr/>
        <p:txBody>
          <a:bodyPr/>
          <a:lstStyle/>
          <a:p>
            <a:fld id="{11EBD0CC-E3E2-4331-AA06-EBB8ADD6037D}" type="datetimeFigureOut">
              <a:rPr lang="en-US" smtClean="0"/>
              <a:t>4/24/2022</a:t>
            </a:fld>
            <a:endParaRPr lang="en-US"/>
          </a:p>
        </p:txBody>
      </p:sp>
      <p:sp>
        <p:nvSpPr>
          <p:cNvPr id="6" name="Footer Placeholder 5">
            <a:extLst>
              <a:ext uri="{FF2B5EF4-FFF2-40B4-BE49-F238E27FC236}">
                <a16:creationId xmlns:a16="http://schemas.microsoft.com/office/drawing/2014/main" id="{31EF31C4-6B8F-44F1-993D-594760891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CBA786-EC9B-4536-A5E3-FB7EC29F99F2}"/>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22.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4/24/2022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FAEEB048-19DE-4C3A-A91B-A8CB2BCD72C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prstClr val="black">
                    <a:lumMod val="50000"/>
                    <a:lumOff val="50000"/>
                  </a:prstClr>
                </a:solidFill>
                <a:cs typeface="Arial"/>
                <a:sym typeface="Arial"/>
              </a:rPr>
              <a:t>Hương</a:t>
            </a:r>
            <a:r>
              <a:rPr lang="en-US" sz="1200" kern="0" dirty="0">
                <a:solidFill>
                  <a:prstClr val="black">
                    <a:lumMod val="50000"/>
                    <a:lumOff val="50000"/>
                  </a:prstClr>
                </a:solidFill>
                <a:cs typeface="Arial"/>
                <a:sym typeface="Arial"/>
              </a:rPr>
              <a:t> </a:t>
            </a:r>
            <a:r>
              <a:rPr lang="en-US" sz="1200" kern="0" dirty="0" err="1">
                <a:solidFill>
                  <a:prstClr val="black">
                    <a:lumMod val="50000"/>
                    <a:lumOff val="50000"/>
                  </a:prstClr>
                </a:solidFill>
                <a:cs typeface="Arial"/>
                <a:sym typeface="Arial"/>
              </a:rPr>
              <a:t>Thảo</a:t>
            </a:r>
            <a:r>
              <a:rPr lang="en-US" sz="1200" kern="0" dirty="0">
                <a:solidFill>
                  <a:prstClr val="black">
                    <a:lumMod val="50000"/>
                    <a:lumOff val="50000"/>
                  </a:prstClr>
                </a:solidFill>
                <a:cs typeface="Arial"/>
                <a:sym typeface="Arial"/>
              </a:rPr>
              <a:t>: tranthao121004@gmail.com</a:t>
            </a:r>
          </a:p>
        </p:txBody>
      </p:sp>
    </p:spTree>
    <p:extLst>
      <p:ext uri="{BB962C8B-B14F-4D97-AF65-F5344CB8AC3E}">
        <p14:creationId xmlns:p14="http://schemas.microsoft.com/office/powerpoint/2010/main" val="2029790819"/>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D88A2-A8ED-4796-ABF9-3B8FE568CFA9}" type="datetimeFigureOut">
              <a:rPr lang="en-US" smtClean="0"/>
              <a:t>4/24/2022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D1682-7505-41DF-BF39-FFEDA95B34ED}" type="slidenum">
              <a:rPr lang="en-US" smtClean="0"/>
              <a:t>‹#›</a:t>
            </a:fld>
            <a:endParaRPr lang="en-US"/>
          </a:p>
        </p:txBody>
      </p:sp>
    </p:spTree>
    <p:extLst>
      <p:ext uri="{BB962C8B-B14F-4D97-AF65-F5344CB8AC3E}">
        <p14:creationId xmlns:p14="http://schemas.microsoft.com/office/powerpoint/2010/main" val="36777601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CD88A2-A8ED-4796-ABF9-3B8FE568CFA9}" type="datetimeFigureOut">
              <a:rPr lang="en-US" smtClean="0">
                <a:solidFill>
                  <a:prstClr val="black">
                    <a:tint val="75000"/>
                  </a:prstClr>
                </a:solidFill>
              </a:rPr>
              <a:pPr/>
              <a:t>4/24/2022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5D1682-7505-41DF-BF39-FFEDA95B34E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893677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2022/4/24</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599" y="6356350"/>
            <a:ext cx="3478823" cy="365125"/>
          </a:xfrm>
          <a:prstGeom prst="rect">
            <a:avLst/>
          </a:prstGeom>
        </p:spPr>
        <p:txBody>
          <a:bodyPr vert="horz" lIns="91440" tIns="45720" rIns="91440" bIns="45720" rtlCol="0" anchor="ctr"/>
          <a:lstStyle>
            <a:lvl1pPr algn="r">
              <a:defRPr sz="1200" i="1">
                <a:solidFill>
                  <a:srgbClr val="FF0000"/>
                </a:solidFill>
              </a:defRPr>
            </a:lvl1pPr>
          </a:lstStyle>
          <a:p>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82818962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13.xml"/><Relationship Id="rId1" Type="http://schemas.openxmlformats.org/officeDocument/2006/relationships/tags" Target="../tags/tag1.xml"/><Relationship Id="rId4" Type="http://schemas.microsoft.com/office/2007/relationships/hdphoto" Target="../media/hdphoto1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4.png"/><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4.png"/><Relationship Id="rId4" Type="http://schemas.microsoft.com/office/2007/relationships/hdphoto" Target="../media/hdphoto12.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6.xml"/><Relationship Id="rId1" Type="http://schemas.openxmlformats.org/officeDocument/2006/relationships/tags" Target="../tags/tag6.xml"/><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5.xml"/><Relationship Id="rId1" Type="http://schemas.openxmlformats.org/officeDocument/2006/relationships/tags" Target="../tags/tag7.xml"/><Relationship Id="rId4" Type="http://schemas.microsoft.com/office/2007/relationships/hdphoto" Target="../media/hdphoto12.wdp"/></Relationships>
</file>

<file path=ppt/slides/_rels/slide1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7.png"/><Relationship Id="rId5" Type="http://schemas.openxmlformats.org/officeDocument/2006/relationships/image" Target="../media/image44.png"/><Relationship Id="rId4" Type="http://schemas.microsoft.com/office/2007/relationships/hdphoto" Target="../media/hdphoto12.wdp"/></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49.png"/><Relationship Id="rId5" Type="http://schemas.openxmlformats.org/officeDocument/2006/relationships/image" Target="../media/image44.png"/><Relationship Id="rId4" Type="http://schemas.microsoft.com/office/2007/relationships/hdphoto" Target="../media/hdphoto12.wdp"/></Relationships>
</file>

<file path=ppt/slides/_rels/slide1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3.png"/><Relationship Id="rId7"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7.png"/><Relationship Id="rId5" Type="http://schemas.openxmlformats.org/officeDocument/2006/relationships/image" Target="../media/image44.png"/><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5.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9.png"/><Relationship Id="rId5" Type="http://schemas.openxmlformats.org/officeDocument/2006/relationships/image" Target="../media/image44.png"/><Relationship Id="rId4" Type="http://schemas.microsoft.com/office/2007/relationships/hdphoto" Target="../media/hdphoto12.wdp"/></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44.png"/><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44.png"/><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44.png"/><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tags" Target="../tags/tag15.xml"/><Relationship Id="rId4" Type="http://schemas.microsoft.com/office/2007/relationships/hdphoto" Target="../media/hdphoto14.wdp"/></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44.png"/><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44.png"/><Relationship Id="rId4" Type="http://schemas.microsoft.com/office/2007/relationships/hdphoto" Target="../media/hdphoto12.wdp"/></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5.wdp"/><Relationship Id="rId18" Type="http://schemas.openxmlformats.org/officeDocument/2006/relationships/image" Target="../media/image36.png"/><Relationship Id="rId26" Type="http://schemas.openxmlformats.org/officeDocument/2006/relationships/slide" Target="slide9.xml"/><Relationship Id="rId3" Type="http://schemas.openxmlformats.org/officeDocument/2006/relationships/image" Target="../media/image29.jpg"/><Relationship Id="rId21" Type="http://schemas.openxmlformats.org/officeDocument/2006/relationships/image" Target="../media/image37.png"/><Relationship Id="rId7" Type="http://schemas.microsoft.com/office/2007/relationships/hdphoto" Target="../media/hdphoto3.wdp"/><Relationship Id="rId12" Type="http://schemas.openxmlformats.org/officeDocument/2006/relationships/image" Target="../media/image34.png"/><Relationship Id="rId17" Type="http://schemas.openxmlformats.org/officeDocument/2006/relationships/slide" Target="slide6.xml"/><Relationship Id="rId25" Type="http://schemas.microsoft.com/office/2007/relationships/hdphoto" Target="../media/hdphoto9.wdp"/><Relationship Id="rId2" Type="http://schemas.openxmlformats.org/officeDocument/2006/relationships/notesSlide" Target="../notesSlides/notesSlide1.xml"/><Relationship Id="rId16" Type="http://schemas.microsoft.com/office/2007/relationships/hdphoto" Target="../media/hdphoto6.wdp"/><Relationship Id="rId20" Type="http://schemas.openxmlformats.org/officeDocument/2006/relationships/slide" Target="slide7.xml"/><Relationship Id="rId29" Type="http://schemas.openxmlformats.org/officeDocument/2006/relationships/slide" Target="slide11.xml"/><Relationship Id="rId1" Type="http://schemas.openxmlformats.org/officeDocument/2006/relationships/slideLayout" Target="../slideLayouts/slideLayout25.xml"/><Relationship Id="rId6" Type="http://schemas.openxmlformats.org/officeDocument/2006/relationships/image" Target="../media/image31.png"/><Relationship Id="rId11" Type="http://schemas.openxmlformats.org/officeDocument/2006/relationships/slide" Target="slide4.xml"/><Relationship Id="rId24" Type="http://schemas.openxmlformats.org/officeDocument/2006/relationships/image" Target="../media/image38.png"/><Relationship Id="rId5" Type="http://schemas.microsoft.com/office/2007/relationships/hdphoto" Target="../media/hdphoto2.wdp"/><Relationship Id="rId15" Type="http://schemas.openxmlformats.org/officeDocument/2006/relationships/image" Target="../media/image35.png"/><Relationship Id="rId23" Type="http://schemas.openxmlformats.org/officeDocument/2006/relationships/slide" Target="slide8.xml"/><Relationship Id="rId28" Type="http://schemas.microsoft.com/office/2007/relationships/hdphoto" Target="../media/hdphoto10.wdp"/><Relationship Id="rId10" Type="http://schemas.openxmlformats.org/officeDocument/2006/relationships/image" Target="../media/image33.png"/><Relationship Id="rId19" Type="http://schemas.microsoft.com/office/2007/relationships/hdphoto" Target="../media/hdphoto7.wdp"/><Relationship Id="rId4" Type="http://schemas.openxmlformats.org/officeDocument/2006/relationships/image" Target="../media/image30.png"/><Relationship Id="rId9" Type="http://schemas.microsoft.com/office/2007/relationships/hdphoto" Target="../media/hdphoto4.wdp"/><Relationship Id="rId14" Type="http://schemas.openxmlformats.org/officeDocument/2006/relationships/slide" Target="slide5.xml"/><Relationship Id="rId22" Type="http://schemas.microsoft.com/office/2007/relationships/hdphoto" Target="../media/hdphoto8.wdp"/><Relationship Id="rId27" Type="http://schemas.openxmlformats.org/officeDocument/2006/relationships/image" Target="../media/image39.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tags" Target="../tags/tag19.xml"/><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tags" Target="../tags/tag20.xml"/><Relationship Id="rId4" Type="http://schemas.microsoft.com/office/2007/relationships/hdphoto" Target="../media/hdphoto14.wdp"/></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0.jpg"/><Relationship Id="rId1" Type="http://schemas.openxmlformats.org/officeDocument/2006/relationships/slideLayout" Target="../slideLayouts/slideLayout25.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0.jpg"/><Relationship Id="rId1" Type="http://schemas.openxmlformats.org/officeDocument/2006/relationships/slideLayout" Target="../slideLayouts/slideLayout36.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0.jpg"/><Relationship Id="rId1" Type="http://schemas.openxmlformats.org/officeDocument/2006/relationships/slideLayout" Target="../slideLayouts/slideLayout36.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0.jpg"/><Relationship Id="rId1" Type="http://schemas.openxmlformats.org/officeDocument/2006/relationships/slideLayout" Target="../slideLayouts/slideLayout36.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0.jpg"/><Relationship Id="rId1" Type="http://schemas.openxmlformats.org/officeDocument/2006/relationships/slideLayout" Target="../slideLayouts/slideLayout36.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40.jpg"/><Relationship Id="rId1" Type="http://schemas.openxmlformats.org/officeDocument/2006/relationships/slideLayout" Target="../slideLayouts/slideLayout36.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C346DA-DD64-4FC6-BE2A-77D6A4CBC3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41" y="154132"/>
            <a:ext cx="1264373" cy="1264373"/>
          </a:xfrm>
          <a:prstGeom prst="rect">
            <a:avLst/>
          </a:prstGeom>
        </p:spPr>
      </p:pic>
      <p:sp>
        <p:nvSpPr>
          <p:cNvPr id="12" name="TextBox 11">
            <a:extLst>
              <a:ext uri="{FF2B5EF4-FFF2-40B4-BE49-F238E27FC236}">
                <a16:creationId xmlns:a16="http://schemas.microsoft.com/office/drawing/2014/main" id="{B235E503-111A-40EF-A197-F3075D6423F3}"/>
              </a:ext>
            </a:extLst>
          </p:cNvPr>
          <p:cNvSpPr txBox="1"/>
          <p:nvPr/>
        </p:nvSpPr>
        <p:spPr>
          <a:xfrm>
            <a:off x="2843540" y="154132"/>
            <a:ext cx="6504921" cy="11406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lnSpc>
                <a:spcPct val="150000"/>
              </a:lnSpc>
              <a:defRPr/>
            </a:pPr>
            <a:r>
              <a:rPr lang="en-US" sz="2400" b="1" dirty="0">
                <a:solidFill>
                  <a:prstClr val="black"/>
                </a:solidFill>
                <a:latin typeface="Calibri"/>
                <a:cs typeface="#9Slide03 Arima Madurai Medium" panose="00000600000000000000" pitchFamily="2" charset="0"/>
              </a:rPr>
              <a:t>PHÒNG GIÁO DỤC VÀ ĐÀO TẠO QUẬN LONG BIÊN</a:t>
            </a:r>
          </a:p>
          <a:p>
            <a:pPr algn="ctr" defTabSz="914377">
              <a:lnSpc>
                <a:spcPct val="150000"/>
              </a:lnSpc>
              <a:defRPr/>
            </a:pPr>
            <a:r>
              <a:rPr lang="en-US" sz="2400" b="1" dirty="0">
                <a:solidFill>
                  <a:prstClr val="black"/>
                </a:solidFill>
                <a:latin typeface="Calibri"/>
                <a:cs typeface="#9Slide03 Arima Madurai Medium" panose="00000600000000000000" pitchFamily="2" charset="0"/>
              </a:rPr>
              <a:t>TRƯỜNG TIỂU HỌC PHÚC LỢI</a:t>
            </a:r>
            <a:endParaRPr lang="vi-VN" sz="2400" b="1" dirty="0">
              <a:solidFill>
                <a:prstClr val="black"/>
              </a:solidFill>
              <a:latin typeface="Arial" panose="020B0604020202020204" pitchFamily="34" charset="0"/>
              <a:cs typeface="#9Slide03 Arima Madurai Medium" panose="00000600000000000000" pitchFamily="2" charset="0"/>
            </a:endParaRPr>
          </a:p>
        </p:txBody>
      </p:sp>
      <p:sp>
        <p:nvSpPr>
          <p:cNvPr id="13" name="TextBox 12">
            <a:extLst>
              <a:ext uri="{FF2B5EF4-FFF2-40B4-BE49-F238E27FC236}">
                <a16:creationId xmlns:a16="http://schemas.microsoft.com/office/drawing/2014/main" id="{3821ED9E-0786-4025-88AA-FAA56FBB3344}"/>
              </a:ext>
            </a:extLst>
          </p:cNvPr>
          <p:cNvSpPr txBox="1"/>
          <p:nvPr/>
        </p:nvSpPr>
        <p:spPr>
          <a:xfrm>
            <a:off x="991828" y="1891447"/>
            <a:ext cx="10782043" cy="24929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5400" b="1">
                <a:solidFill>
                  <a:srgbClr val="FF0000"/>
                </a:solidFill>
                <a:latin typeface="Calibri"/>
                <a:cs typeface="#9Slide03 Arima Madurai Medium" panose="00000600000000000000" pitchFamily="2" charset="0"/>
              </a:rPr>
              <a:t> TIẾNG VIỆT</a:t>
            </a:r>
          </a:p>
          <a:p>
            <a:pPr algn="ctr" defTabSz="914377">
              <a:defRPr/>
            </a:pPr>
            <a:r>
              <a:rPr lang="en-US" sz="5400" b="1">
                <a:solidFill>
                  <a:srgbClr val="FF0000"/>
                </a:solidFill>
                <a:latin typeface="Calibri"/>
                <a:cs typeface="#9Slide03 Arima Madurai Medium" panose="00000600000000000000" pitchFamily="2" charset="0"/>
              </a:rPr>
              <a:t>ĐỌC</a:t>
            </a:r>
            <a:endParaRPr lang="en-US" sz="5400" b="1" dirty="0">
              <a:solidFill>
                <a:srgbClr val="FF0000"/>
              </a:solidFill>
              <a:latin typeface="Calibri"/>
              <a:cs typeface="#9Slide03 Arima Madurai Medium" panose="00000600000000000000" pitchFamily="2" charset="0"/>
            </a:endParaRPr>
          </a:p>
          <a:p>
            <a:pPr algn="ctr" defTabSz="914377">
              <a:defRPr/>
            </a:pPr>
            <a:r>
              <a:rPr lang="en-US" sz="4800" b="1">
                <a:solidFill>
                  <a:srgbClr val="FF0000"/>
                </a:solidFill>
                <a:latin typeface="Calibri"/>
                <a:cs typeface="#9Slide03 Arima Madurai Medium" panose="00000600000000000000" pitchFamily="2" charset="0"/>
              </a:rPr>
              <a:t>BÀI 24: CHIẾC RỄ ĐA TRÒN (TIẾT 1+2)</a:t>
            </a:r>
            <a:endParaRPr lang="vi-VN" sz="4800" b="1" dirty="0">
              <a:solidFill>
                <a:srgbClr val="FF0000"/>
              </a:solidFill>
              <a:latin typeface="Arial" panose="020B0604020202020204" pitchFamily="34" charset="0"/>
              <a:cs typeface="#9Slide03 Arima Madurai Medium" panose="00000600000000000000" pitchFamily="2" charset="0"/>
            </a:endParaRPr>
          </a:p>
        </p:txBody>
      </p:sp>
      <p:pic>
        <p:nvPicPr>
          <p:cNvPr id="6" name="Picture 5">
            <a:extLst>
              <a:ext uri="{FF2B5EF4-FFF2-40B4-BE49-F238E27FC236}">
                <a16:creationId xmlns:a16="http://schemas.microsoft.com/office/drawing/2014/main" id="{A14342E8-410F-4091-9B30-14175B84F5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41" y="229547"/>
            <a:ext cx="1264373" cy="1264373"/>
          </a:xfrm>
          <a:prstGeom prst="rect">
            <a:avLst/>
          </a:prstGeom>
        </p:spPr>
      </p:pic>
    </p:spTree>
    <p:extLst>
      <p:ext uri="{BB962C8B-B14F-4D97-AF65-F5344CB8AC3E}">
        <p14:creationId xmlns:p14="http://schemas.microsoft.com/office/powerpoint/2010/main" val="3318415963"/>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E1D767-0602-4E14-A9B9-D49D8C69EE2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825629" y="1921477"/>
            <a:ext cx="8852204" cy="4234218"/>
          </a:xfrm>
          <a:prstGeom prst="rect">
            <a:avLst/>
          </a:prstGeom>
          <a:ln>
            <a:noFill/>
          </a:ln>
          <a:effectLst>
            <a:softEdge rad="112500"/>
          </a:effectLst>
        </p:spPr>
      </p:pic>
      <p:sp>
        <p:nvSpPr>
          <p:cNvPr id="5" name="TextBox 4">
            <a:extLst>
              <a:ext uri="{FF2B5EF4-FFF2-40B4-BE49-F238E27FC236}">
                <a16:creationId xmlns:a16="http://schemas.microsoft.com/office/drawing/2014/main" id="{319D822A-54C3-41F0-B3CC-3ECEF941C5B7}"/>
              </a:ext>
            </a:extLst>
          </p:cNvPr>
          <p:cNvSpPr txBox="1"/>
          <p:nvPr/>
        </p:nvSpPr>
        <p:spPr>
          <a:xfrm>
            <a:off x="1652215" y="1204505"/>
            <a:ext cx="9728035" cy="464679"/>
          </a:xfrm>
          <a:prstGeom prst="rect">
            <a:avLst/>
          </a:prstGeom>
          <a:noFill/>
        </p:spPr>
        <p:txBody>
          <a:bodyPr wrap="square" rtlCol="0">
            <a:spAutoFit/>
          </a:bodyPr>
          <a:lstStyle/>
          <a:p>
            <a:pPr algn="ctr">
              <a:lnSpc>
                <a:spcPts val="2933"/>
              </a:lnSpc>
            </a:pPr>
            <a:r>
              <a:rPr lang="en-US" sz="3200" dirty="0" err="1">
                <a:latin typeface="+mj-lt"/>
              </a:rPr>
              <a:t>Hát</a:t>
            </a:r>
            <a:r>
              <a:rPr lang="en-US" sz="3200" dirty="0">
                <a:latin typeface="+mj-lt"/>
              </a:rPr>
              <a:t> </a:t>
            </a:r>
            <a:r>
              <a:rPr lang="en-US" sz="3200" dirty="0" err="1">
                <a:latin typeface="+mj-lt"/>
              </a:rPr>
              <a:t>một</a:t>
            </a:r>
            <a:r>
              <a:rPr lang="en-US" sz="3200" dirty="0">
                <a:latin typeface="+mj-lt"/>
              </a:rPr>
              <a:t> </a:t>
            </a:r>
            <a:r>
              <a:rPr lang="en-US" sz="3200" dirty="0" err="1">
                <a:latin typeface="+mj-lt"/>
              </a:rPr>
              <a:t>bài</a:t>
            </a:r>
            <a:r>
              <a:rPr lang="en-US" sz="3200" dirty="0">
                <a:latin typeface="+mj-lt"/>
              </a:rPr>
              <a:t> </a:t>
            </a:r>
            <a:r>
              <a:rPr lang="en-US" sz="3200" dirty="0" err="1">
                <a:latin typeface="+mj-lt"/>
              </a:rPr>
              <a:t>hát</a:t>
            </a:r>
            <a:r>
              <a:rPr lang="en-US" sz="3200" dirty="0">
                <a:latin typeface="+mj-lt"/>
              </a:rPr>
              <a:t> </a:t>
            </a:r>
            <a:r>
              <a:rPr lang="en-US" sz="3200" dirty="0" err="1">
                <a:latin typeface="+mj-lt"/>
              </a:rPr>
              <a:t>về</a:t>
            </a:r>
            <a:r>
              <a:rPr lang="en-US" sz="3200" dirty="0">
                <a:latin typeface="+mj-lt"/>
              </a:rPr>
              <a:t> </a:t>
            </a:r>
            <a:r>
              <a:rPr lang="en-US" sz="3200" dirty="0" err="1">
                <a:latin typeface="+mj-lt"/>
              </a:rPr>
              <a:t>Bác</a:t>
            </a:r>
            <a:r>
              <a:rPr lang="en-US" sz="3200" dirty="0">
                <a:latin typeface="+mj-lt"/>
              </a:rPr>
              <a:t> </a:t>
            </a:r>
            <a:r>
              <a:rPr lang="en-US" sz="3200" dirty="0" err="1">
                <a:latin typeface="+mj-lt"/>
              </a:rPr>
              <a:t>Hồ</a:t>
            </a:r>
            <a:r>
              <a:rPr lang="en-US" sz="3200" dirty="0">
                <a:latin typeface="+mj-lt"/>
              </a:rPr>
              <a:t> </a:t>
            </a:r>
            <a:r>
              <a:rPr lang="en-US" sz="3200" dirty="0" err="1">
                <a:latin typeface="+mj-lt"/>
              </a:rPr>
              <a:t>với</a:t>
            </a:r>
            <a:r>
              <a:rPr lang="en-US" sz="3200" dirty="0">
                <a:latin typeface="+mj-lt"/>
              </a:rPr>
              <a:t> </a:t>
            </a:r>
            <a:r>
              <a:rPr lang="en-US" sz="3200" dirty="0" err="1">
                <a:latin typeface="+mj-lt"/>
              </a:rPr>
              <a:t>thiếu</a:t>
            </a:r>
            <a:r>
              <a:rPr lang="en-US" sz="3200" dirty="0">
                <a:latin typeface="+mj-lt"/>
              </a:rPr>
              <a:t> </a:t>
            </a:r>
            <a:r>
              <a:rPr lang="en-US" sz="3200" dirty="0" err="1">
                <a:latin typeface="+mj-lt"/>
              </a:rPr>
              <a:t>niên</a:t>
            </a:r>
            <a:r>
              <a:rPr lang="en-US" sz="3200" dirty="0">
                <a:latin typeface="+mj-lt"/>
              </a:rPr>
              <a:t>, </a:t>
            </a:r>
            <a:r>
              <a:rPr lang="en-US" sz="3200" dirty="0" err="1">
                <a:latin typeface="+mj-lt"/>
              </a:rPr>
              <a:t>nhi</a:t>
            </a:r>
            <a:r>
              <a:rPr lang="en-US" sz="3200" dirty="0">
                <a:latin typeface="+mj-lt"/>
              </a:rPr>
              <a:t> </a:t>
            </a:r>
            <a:r>
              <a:rPr lang="en-US" sz="3200" dirty="0" err="1">
                <a:latin typeface="+mj-lt"/>
              </a:rPr>
              <a:t>đồng</a:t>
            </a:r>
            <a:r>
              <a:rPr lang="en-US" sz="3200" dirty="0">
                <a:latin typeface="+mj-lt"/>
              </a:rPr>
              <a:t>.</a:t>
            </a:r>
            <a:endParaRPr lang="vi-VN" sz="3200" dirty="0">
              <a:latin typeface="+mj-lt"/>
            </a:endParaRPr>
          </a:p>
        </p:txBody>
      </p:sp>
      <p:sp>
        <p:nvSpPr>
          <p:cNvPr id="6" name="Rectangle 5"/>
          <p:cNvSpPr/>
          <p:nvPr/>
        </p:nvSpPr>
        <p:spPr>
          <a:xfrm>
            <a:off x="9270124" y="0"/>
            <a:ext cx="2921876" cy="273269"/>
          </a:xfrm>
          <a:prstGeom prst="rect">
            <a:avLst/>
          </a:prstGeom>
          <a:solidFill>
            <a:srgbClr val="BAE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17690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AC6630E-B3A7-432B-A20F-0900A4C26C0C}"/>
              </a:ext>
            </a:extLst>
          </p:cNvPr>
          <p:cNvSpPr/>
          <p:nvPr/>
        </p:nvSpPr>
        <p:spPr>
          <a:xfrm>
            <a:off x="2992343" y="1665448"/>
            <a:ext cx="6422065" cy="295322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DA47F34-6F0B-4262-A5A5-F7680711A5E2}"/>
              </a:ext>
            </a:extLst>
          </p:cNvPr>
          <p:cNvSpPr txBox="1"/>
          <p:nvPr/>
        </p:nvSpPr>
        <p:spPr>
          <a:xfrm>
            <a:off x="4011652" y="2264897"/>
            <a:ext cx="4231758" cy="1754326"/>
          </a:xfrm>
          <a:prstGeom prst="rect">
            <a:avLst/>
          </a:prstGeom>
          <a:noFill/>
        </p:spPr>
        <p:txBody>
          <a:bodyPr wrap="square" rtlCol="0">
            <a:spAutoFit/>
          </a:bodyPr>
          <a:lstStyle/>
          <a:p>
            <a:pPr algn="ctr"/>
            <a:r>
              <a:rPr lang="en-US" sz="5400" b="1" dirty="0" err="1">
                <a:solidFill>
                  <a:schemeClr val="bg1"/>
                </a:solidFill>
              </a:rPr>
              <a:t>Tiết</a:t>
            </a:r>
            <a:r>
              <a:rPr lang="en-US" sz="5400" b="1" dirty="0">
                <a:solidFill>
                  <a:schemeClr val="bg1"/>
                </a:solidFill>
              </a:rPr>
              <a:t> 1 +2</a:t>
            </a:r>
          </a:p>
          <a:p>
            <a:pPr algn="ctr"/>
            <a:r>
              <a:rPr lang="en-US" sz="5400" b="1" dirty="0">
                <a:solidFill>
                  <a:schemeClr val="bg1"/>
                </a:solidFill>
              </a:rPr>
              <a:t>ĐỌC</a:t>
            </a:r>
          </a:p>
        </p:txBody>
      </p:sp>
      <p:sp>
        <p:nvSpPr>
          <p:cNvPr id="6" name="Rectangle 5"/>
          <p:cNvSpPr/>
          <p:nvPr/>
        </p:nvSpPr>
        <p:spPr>
          <a:xfrm>
            <a:off x="9270124" y="0"/>
            <a:ext cx="2921876" cy="273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358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372937" y="3300566"/>
            <a:ext cx="5623826" cy="2677656"/>
          </a:xfrm>
          <a:prstGeom prst="rect">
            <a:avLst/>
          </a:prstGeom>
          <a:noFill/>
        </p:spPr>
        <p:txBody>
          <a:bodyPr wrap="square" rtlCol="0">
            <a:spAutoFit/>
          </a:bodyPr>
          <a:lstStyle/>
          <a:p>
            <a:pPr marL="380990" indent="274320" algn="just">
              <a:buFontTx/>
              <a:buChar char="-"/>
            </a:pPr>
            <a:r>
              <a:rPr lang="en-US" sz="2800" dirty="0" err="1">
                <a:latin typeface="+mj-lt"/>
              </a:rPr>
              <a:t>Chú</a:t>
            </a:r>
            <a:r>
              <a:rPr lang="en-US" sz="2800" dirty="0">
                <a:latin typeface="+mj-lt"/>
              </a:rPr>
              <a:t> </a:t>
            </a:r>
            <a:r>
              <a:rPr lang="en-US" sz="2800" dirty="0" err="1">
                <a:latin typeface="+mj-lt"/>
              </a:rPr>
              <a:t>cuốn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này</a:t>
            </a:r>
            <a:r>
              <a:rPr lang="en-US" sz="2800" dirty="0">
                <a:latin typeface="+mj-lt"/>
              </a:rPr>
              <a:t> </a:t>
            </a:r>
            <a:r>
              <a:rPr lang="en-US" sz="2800" dirty="0" err="1">
                <a:latin typeface="+mj-lt"/>
              </a:rPr>
              <a:t>lại</a:t>
            </a:r>
            <a:r>
              <a:rPr lang="en-US" sz="2800" dirty="0">
                <a:latin typeface="+mj-lt"/>
              </a:rPr>
              <a:t>, </a:t>
            </a:r>
            <a:r>
              <a:rPr lang="en-US" sz="2800" dirty="0" err="1">
                <a:latin typeface="+mj-lt"/>
              </a:rPr>
              <a:t>rồi</a:t>
            </a:r>
            <a:r>
              <a:rPr lang="en-US" sz="2800" dirty="0">
                <a:latin typeface="+mj-lt"/>
              </a:rPr>
              <a:t> </a:t>
            </a:r>
            <a:r>
              <a:rPr lang="en-US" sz="2800" dirty="0" err="1">
                <a:latin typeface="+mj-lt"/>
              </a:rPr>
              <a:t>trồng</a:t>
            </a:r>
            <a:r>
              <a:rPr lang="en-US" sz="2800" dirty="0">
                <a:latin typeface="+mj-lt"/>
              </a:rPr>
              <a:t> </a:t>
            </a:r>
            <a:r>
              <a:rPr lang="en-US" sz="2800" dirty="0" err="1">
                <a:latin typeface="+mj-lt"/>
              </a:rPr>
              <a:t>cho</a:t>
            </a:r>
            <a:r>
              <a:rPr lang="en-US" sz="2800" dirty="0">
                <a:latin typeface="+mj-lt"/>
              </a:rPr>
              <a:t> </a:t>
            </a:r>
            <a:r>
              <a:rPr lang="en-US" sz="2800" dirty="0" err="1">
                <a:latin typeface="+mj-lt"/>
              </a:rPr>
              <a:t>nó</a:t>
            </a:r>
            <a:r>
              <a:rPr lang="en-US" sz="2800" dirty="0">
                <a:latin typeface="+mj-lt"/>
              </a:rPr>
              <a:t> </a:t>
            </a:r>
            <a:r>
              <a:rPr lang="en-US" sz="2800" dirty="0" err="1">
                <a:latin typeface="+mj-lt"/>
              </a:rPr>
              <a:t>mọc</a:t>
            </a:r>
            <a:r>
              <a:rPr lang="en-US" sz="2800" dirty="0">
                <a:latin typeface="+mj-lt"/>
              </a:rPr>
              <a:t> </a:t>
            </a:r>
            <a:r>
              <a:rPr lang="en-US" sz="2800" dirty="0" err="1">
                <a:latin typeface="+mj-lt"/>
              </a:rPr>
              <a:t>tiếp</a:t>
            </a:r>
            <a:r>
              <a:rPr lang="en-US" sz="2800" dirty="0">
                <a:latin typeface="+mj-lt"/>
              </a:rPr>
              <a:t> </a:t>
            </a:r>
            <a:r>
              <a:rPr lang="en-US" sz="2800" dirty="0" err="1">
                <a:latin typeface="+mj-lt"/>
              </a:rPr>
              <a:t>nhé</a:t>
            </a:r>
            <a:r>
              <a:rPr lang="en-US" sz="2800" dirty="0">
                <a:latin typeface="+mj-lt"/>
              </a:rPr>
              <a:t>!</a:t>
            </a:r>
          </a:p>
          <a:p>
            <a:pPr indent="274320" algn="just"/>
            <a:r>
              <a:rPr lang="en-US" sz="2800" dirty="0">
                <a:latin typeface="+mj-lt"/>
              </a:rPr>
              <a:t>Theo </a:t>
            </a:r>
            <a:r>
              <a:rPr lang="en-US" sz="2800" dirty="0" err="1">
                <a:latin typeface="+mj-lt"/>
              </a:rPr>
              <a:t>lời</a:t>
            </a:r>
            <a:r>
              <a:rPr lang="en-US" sz="2800" dirty="0">
                <a:latin typeface="+mj-lt"/>
              </a:rPr>
              <a:t> </a:t>
            </a:r>
            <a:r>
              <a:rPr lang="en-US" sz="2800" dirty="0" err="1">
                <a:latin typeface="+mj-lt"/>
              </a:rPr>
              <a:t>Bác</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xới</a:t>
            </a:r>
            <a:r>
              <a:rPr lang="en-US" sz="2800" dirty="0">
                <a:latin typeface="+mj-lt"/>
              </a:rPr>
              <a:t> </a:t>
            </a:r>
            <a:r>
              <a:rPr lang="en-US" sz="2800" dirty="0" err="1">
                <a:latin typeface="+mj-lt"/>
              </a:rPr>
              <a:t>đất</a:t>
            </a:r>
            <a:r>
              <a:rPr lang="en-US" sz="2800" dirty="0">
                <a:latin typeface="+mj-lt"/>
              </a:rPr>
              <a:t>, </a:t>
            </a:r>
            <a:r>
              <a:rPr lang="en-US" sz="2800" dirty="0" err="1">
                <a:latin typeface="+mj-lt"/>
              </a:rPr>
              <a:t>vùi</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Thấy</a:t>
            </a:r>
            <a:r>
              <a:rPr lang="en-US" sz="2800" dirty="0">
                <a:latin typeface="+mj-lt"/>
              </a:rPr>
              <a:t> </a:t>
            </a:r>
            <a:r>
              <a:rPr lang="en-US" sz="2800" dirty="0" err="1">
                <a:latin typeface="+mj-lt"/>
              </a:rPr>
              <a:t>vậy</a:t>
            </a:r>
            <a:r>
              <a:rPr lang="en-US" sz="2800" dirty="0">
                <a:latin typeface="+mj-lt"/>
              </a:rPr>
              <a:t>, </a:t>
            </a:r>
            <a:r>
              <a:rPr lang="en-US" sz="2800" dirty="0" err="1">
                <a:latin typeface="+mj-lt"/>
              </a:rPr>
              <a:t>Bác</a:t>
            </a:r>
            <a:r>
              <a:rPr lang="en-US" sz="2800" dirty="0">
                <a:latin typeface="+mj-lt"/>
              </a:rPr>
              <a:t> </a:t>
            </a:r>
            <a:r>
              <a:rPr lang="en-US" sz="2800" dirty="0" err="1">
                <a:latin typeface="+mj-lt"/>
              </a:rPr>
              <a:t>ân</a:t>
            </a:r>
            <a:r>
              <a:rPr lang="en-US" sz="2800" dirty="0">
                <a:latin typeface="+mj-lt"/>
              </a:rPr>
              <a:t> </a:t>
            </a:r>
            <a:r>
              <a:rPr lang="en-US" sz="2800" dirty="0" err="1">
                <a:latin typeface="+mj-lt"/>
              </a:rPr>
              <a:t>cần</a:t>
            </a:r>
            <a:r>
              <a:rPr lang="en-US" sz="2800" dirty="0">
                <a:latin typeface="+mj-lt"/>
              </a:rPr>
              <a:t> </a:t>
            </a:r>
            <a:r>
              <a:rPr lang="en-US" sz="2800" dirty="0" err="1">
                <a:latin typeface="+mj-lt"/>
              </a:rPr>
              <a:t>bảo</a:t>
            </a:r>
            <a:r>
              <a:rPr lang="en-US" sz="2800" dirty="0">
                <a:latin typeface="+mj-lt"/>
              </a:rPr>
              <a:t>:</a:t>
            </a:r>
          </a:p>
          <a:p>
            <a:pPr marL="380990" indent="274320" algn="just">
              <a:buFontTx/>
              <a:buChar char="-"/>
            </a:pPr>
            <a:r>
              <a:rPr lang="en-US" sz="2800" dirty="0" err="1">
                <a:latin typeface="+mj-lt"/>
              </a:rPr>
              <a:t>Chú</a:t>
            </a:r>
            <a:r>
              <a:rPr lang="en-US" sz="2800" dirty="0">
                <a:latin typeface="+mj-lt"/>
              </a:rPr>
              <a:t> </a:t>
            </a:r>
            <a:r>
              <a:rPr lang="en-US" sz="2800" dirty="0" err="1">
                <a:latin typeface="+mj-lt"/>
              </a:rPr>
              <a:t>nên</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này</a:t>
            </a:r>
            <a:r>
              <a:rPr lang="en-US" sz="2800" dirty="0">
                <a:latin typeface="+mj-lt"/>
              </a:rPr>
              <a:t>.</a:t>
            </a:r>
          </a:p>
        </p:txBody>
      </p:sp>
      <p:sp>
        <p:nvSpPr>
          <p:cNvPr id="2" name="TextBox 1">
            <a:extLst>
              <a:ext uri="{FF2B5EF4-FFF2-40B4-BE49-F238E27FC236}">
                <a16:creationId xmlns:a16="http://schemas.microsoft.com/office/drawing/2014/main" id="{C07B3502-F58A-46C0-88F8-3DE26F98CD3F}"/>
              </a:ext>
            </a:extLst>
          </p:cNvPr>
          <p:cNvSpPr txBox="1"/>
          <p:nvPr/>
        </p:nvSpPr>
        <p:spPr>
          <a:xfrm>
            <a:off x="1078808" y="136479"/>
            <a:ext cx="2312091"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ĐỌC</a:t>
            </a:r>
            <a:r>
              <a:rPr lang="en-US" sz="3200" b="1" dirty="0">
                <a:solidFill>
                  <a:srgbClr val="17479D"/>
                </a:solidFill>
                <a:latin typeface="+mj-lt"/>
              </a:rPr>
              <a:t> MẪU</a:t>
            </a: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35182" y="246467"/>
            <a:ext cx="776411"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005642" y="547094"/>
            <a:ext cx="6180715" cy="889667"/>
          </a:xfrm>
          <a:prstGeom prst="rect">
            <a:avLst/>
          </a:prstGeom>
          <a:noFill/>
        </p:spPr>
        <p:txBody>
          <a:bodyPr wrap="square" rtlCol="0">
            <a:spAutoFit/>
          </a:bodyPr>
          <a:lstStyle/>
          <a:p>
            <a:pPr algn="ctr">
              <a:lnSpc>
                <a:spcPct val="150000"/>
              </a:lnSpc>
            </a:pPr>
            <a:r>
              <a:rPr lang="en-US" sz="4000" b="1" dirty="0">
                <a:solidFill>
                  <a:srgbClr val="C00000"/>
                </a:solidFill>
                <a:latin typeface="+mj-lt"/>
              </a:rPr>
              <a:t>CHIẾC RỄ ĐA TRÒN</a:t>
            </a:r>
          </a:p>
        </p:txBody>
      </p:sp>
      <p:pic>
        <p:nvPicPr>
          <p:cNvPr id="6" name="Picture 5">
            <a:extLst>
              <a:ext uri="{FF2B5EF4-FFF2-40B4-BE49-F238E27FC236}">
                <a16:creationId xmlns:a16="http://schemas.microsoft.com/office/drawing/2014/main" id="{D2DB61DF-9F33-4723-9052-0420F30165E4}"/>
              </a:ext>
            </a:extLst>
          </p:cNvPr>
          <p:cNvPicPr>
            <a:picLocks noChangeAspect="1"/>
          </p:cNvPicPr>
          <p:nvPr/>
        </p:nvPicPr>
        <p:blipFill>
          <a:blip r:embed="rId5"/>
          <a:stretch>
            <a:fillRect/>
          </a:stretch>
        </p:blipFill>
        <p:spPr>
          <a:xfrm>
            <a:off x="6096000" y="3345572"/>
            <a:ext cx="6072619" cy="3321042"/>
          </a:xfrm>
          <a:prstGeom prst="rect">
            <a:avLst/>
          </a:prstGeom>
        </p:spPr>
      </p:pic>
      <p:sp>
        <p:nvSpPr>
          <p:cNvPr id="7" name="TextBox 6">
            <a:extLst>
              <a:ext uri="{FF2B5EF4-FFF2-40B4-BE49-F238E27FC236}">
                <a16:creationId xmlns:a16="http://schemas.microsoft.com/office/drawing/2014/main" id="{81F2FF55-86AF-4BB6-9E12-A4D053702321}"/>
              </a:ext>
            </a:extLst>
          </p:cNvPr>
          <p:cNvSpPr txBox="1"/>
          <p:nvPr/>
        </p:nvSpPr>
        <p:spPr>
          <a:xfrm>
            <a:off x="367222" y="1460722"/>
            <a:ext cx="11259082" cy="1815882"/>
          </a:xfrm>
          <a:prstGeom prst="rect">
            <a:avLst/>
          </a:prstGeom>
          <a:noFill/>
        </p:spPr>
        <p:txBody>
          <a:bodyPr wrap="square" rtlCol="0">
            <a:spAutoFit/>
          </a:bodyPr>
          <a:lstStyle/>
          <a:p>
            <a:pPr indent="274320" algn="just"/>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sớm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thường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lệ</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dạo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vườn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chợt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nhỏ</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dài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ngoằn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ngoèo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đất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Chắc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trận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đêm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xuống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lát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endParaRPr lang="en-US" dirty="0"/>
          </a:p>
        </p:txBody>
      </p:sp>
      <p:sp>
        <p:nvSpPr>
          <p:cNvPr id="8" name="Rectangle 7"/>
          <p:cNvSpPr/>
          <p:nvPr/>
        </p:nvSpPr>
        <p:spPr>
          <a:xfrm>
            <a:off x="9270124" y="0"/>
            <a:ext cx="2921876" cy="273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453583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283550" y="3800705"/>
            <a:ext cx="7219507" cy="2677656"/>
          </a:xfrm>
          <a:prstGeom prst="rect">
            <a:avLst/>
          </a:prstGeom>
          <a:noFill/>
        </p:spPr>
        <p:txBody>
          <a:bodyPr wrap="square" rtlCol="0">
            <a:spAutoFit/>
          </a:bodyPr>
          <a:lstStyle/>
          <a:p>
            <a:pPr indent="274320" algn="just"/>
            <a:r>
              <a:rPr lang="en-US" sz="2800" dirty="0" err="1">
                <a:latin typeface="+mj-lt"/>
              </a:rPr>
              <a:t>Nhiều</a:t>
            </a:r>
            <a:r>
              <a:rPr lang="en-US" sz="2800" dirty="0">
                <a:latin typeface="+mj-lt"/>
              </a:rPr>
              <a:t> </a:t>
            </a:r>
            <a:r>
              <a:rPr lang="en-US" sz="2800" dirty="0" err="1">
                <a:latin typeface="+mj-lt"/>
              </a:rPr>
              <a:t>năm</a:t>
            </a:r>
            <a:r>
              <a:rPr lang="en-US" sz="2800" dirty="0">
                <a:latin typeface="+mj-lt"/>
              </a:rPr>
              <a:t> </a:t>
            </a:r>
            <a:r>
              <a:rPr lang="en-US" sz="2800" dirty="0" err="1">
                <a:latin typeface="+mj-lt"/>
              </a:rPr>
              <a:t>sau</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đã</a:t>
            </a:r>
            <a:r>
              <a:rPr lang="en-US" sz="2800" dirty="0">
                <a:latin typeface="+mj-lt"/>
              </a:rPr>
              <a:t> </a:t>
            </a:r>
            <a:r>
              <a:rPr lang="en-US" sz="2800" dirty="0" err="1">
                <a:latin typeface="+mj-lt"/>
              </a:rPr>
              <a:t>lớn</a:t>
            </a:r>
            <a:r>
              <a:rPr lang="en-US" sz="2800" dirty="0">
                <a:latin typeface="+mj-lt"/>
              </a:rPr>
              <a:t> </a:t>
            </a:r>
            <a:r>
              <a:rPr lang="en-US" sz="2800" dirty="0" err="1">
                <a:latin typeface="+mj-lt"/>
              </a:rPr>
              <a:t>và</a:t>
            </a:r>
            <a:r>
              <a:rPr lang="en-US" sz="2800" dirty="0">
                <a:latin typeface="+mj-lt"/>
              </a:rPr>
              <a:t> </a:t>
            </a:r>
            <a:r>
              <a:rPr lang="en-US" sz="2800" dirty="0" err="1">
                <a:latin typeface="+mj-lt"/>
              </a:rPr>
              <a:t>thành</a:t>
            </a:r>
            <a:r>
              <a:rPr lang="en-US" sz="2800" dirty="0">
                <a:latin typeface="+mj-lt"/>
              </a:rPr>
              <a:t> </a:t>
            </a:r>
            <a:r>
              <a:rPr lang="en-US" sz="2800" dirty="0" err="1">
                <a:latin typeface="+mj-lt"/>
              </a:rPr>
              <a:t>cây</a:t>
            </a:r>
            <a:r>
              <a:rPr lang="en-US" sz="2800" dirty="0">
                <a:latin typeface="+mj-lt"/>
              </a:rPr>
              <a:t> </a:t>
            </a:r>
            <a:r>
              <a:rPr lang="en-US" sz="2800" dirty="0" err="1">
                <a:latin typeface="+mj-lt"/>
              </a:rPr>
              <a:t>đa</a:t>
            </a:r>
            <a:r>
              <a:rPr lang="en-US" sz="2800" dirty="0">
                <a:latin typeface="+mj-lt"/>
              </a:rPr>
              <a:t> con </a:t>
            </a:r>
            <a:r>
              <a:rPr lang="en-US" sz="2800" dirty="0" err="1">
                <a:latin typeface="+mj-lt"/>
              </a:rPr>
              <a:t>có</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tròn</a:t>
            </a:r>
            <a:r>
              <a:rPr lang="en-US" sz="2800" dirty="0">
                <a:latin typeface="+mj-lt"/>
              </a:rPr>
              <a:t>. </a:t>
            </a:r>
            <a:r>
              <a:rPr lang="en-US" sz="2800" dirty="0" err="1">
                <a:latin typeface="+mj-lt"/>
              </a:rPr>
              <a:t>Thiếu</a:t>
            </a:r>
            <a:r>
              <a:rPr lang="en-US" sz="2800" dirty="0">
                <a:latin typeface="+mj-lt"/>
              </a:rPr>
              <a:t> </a:t>
            </a:r>
            <a:r>
              <a:rPr lang="en-US" sz="2800" dirty="0" err="1">
                <a:latin typeface="+mj-lt"/>
              </a:rPr>
              <a:t>nhi</a:t>
            </a:r>
            <a:r>
              <a:rPr lang="en-US" sz="2800" dirty="0">
                <a:latin typeface="+mj-lt"/>
              </a:rPr>
              <a:t> </a:t>
            </a:r>
            <a:r>
              <a:rPr lang="en-US" sz="2800" dirty="0" err="1">
                <a:latin typeface="+mj-lt"/>
              </a:rPr>
              <a:t>vào</a:t>
            </a:r>
            <a:r>
              <a:rPr lang="en-US" sz="2800" dirty="0">
                <a:latin typeface="+mj-lt"/>
              </a:rPr>
              <a:t> </a:t>
            </a:r>
            <a:r>
              <a:rPr lang="en-US" sz="2800" dirty="0" err="1">
                <a:latin typeface="+mj-lt"/>
              </a:rPr>
              <a:t>thăm</a:t>
            </a:r>
            <a:r>
              <a:rPr lang="en-US" sz="2800" dirty="0">
                <a:latin typeface="+mj-lt"/>
              </a:rPr>
              <a:t> </a:t>
            </a:r>
            <a:r>
              <a:rPr lang="en-US" sz="2800" dirty="0" err="1">
                <a:latin typeface="+mj-lt"/>
              </a:rPr>
              <a:t>vườn</a:t>
            </a:r>
            <a:r>
              <a:rPr lang="en-US" sz="2800" dirty="0">
                <a:latin typeface="+mj-lt"/>
              </a:rPr>
              <a:t> </a:t>
            </a:r>
            <a:r>
              <a:rPr lang="en-US" sz="2800" dirty="0" err="1">
                <a:latin typeface="+mj-lt"/>
              </a:rPr>
              <a:t>Bác</a:t>
            </a:r>
            <a:r>
              <a:rPr lang="en-US" sz="2800" dirty="0">
                <a:latin typeface="+mj-lt"/>
              </a:rPr>
              <a:t>, </a:t>
            </a:r>
            <a:r>
              <a:rPr lang="en-US" sz="2800" dirty="0" err="1">
                <a:latin typeface="+mj-lt"/>
              </a:rPr>
              <a:t>em</a:t>
            </a:r>
            <a:r>
              <a:rPr lang="en-US" sz="2800" dirty="0">
                <a:latin typeface="+mj-lt"/>
              </a:rPr>
              <a:t> </a:t>
            </a:r>
            <a:r>
              <a:rPr lang="en-US" sz="2800" dirty="0" err="1">
                <a:latin typeface="+mj-lt"/>
              </a:rPr>
              <a:t>nào</a:t>
            </a:r>
            <a:r>
              <a:rPr lang="en-US" sz="2800" dirty="0">
                <a:latin typeface="+mj-lt"/>
              </a:rPr>
              <a:t> </a:t>
            </a:r>
            <a:r>
              <a:rPr lang="en-US" sz="2800" dirty="0" err="1">
                <a:latin typeface="+mj-lt"/>
              </a:rPr>
              <a:t>cũng</a:t>
            </a:r>
            <a:r>
              <a:rPr lang="en-US" sz="2800" dirty="0">
                <a:latin typeface="+mj-lt"/>
              </a:rPr>
              <a:t> </a:t>
            </a:r>
            <a:r>
              <a:rPr lang="en-US" sz="2800" dirty="0" err="1">
                <a:latin typeface="+mj-lt"/>
              </a:rPr>
              <a:t>thích</a:t>
            </a:r>
            <a:r>
              <a:rPr lang="en-US" sz="2800" dirty="0">
                <a:latin typeface="+mj-lt"/>
              </a:rPr>
              <a:t> </a:t>
            </a:r>
            <a:r>
              <a:rPr lang="en-US" sz="2800" dirty="0" err="1">
                <a:latin typeface="+mj-lt"/>
              </a:rPr>
              <a:t>chơi</a:t>
            </a:r>
            <a:r>
              <a:rPr lang="en-US" sz="2800" dirty="0">
                <a:latin typeface="+mj-lt"/>
              </a:rPr>
              <a:t> </a:t>
            </a:r>
            <a:r>
              <a:rPr lang="en-US" sz="2800" dirty="0" err="1">
                <a:latin typeface="+mj-lt"/>
              </a:rPr>
              <a:t>trò</a:t>
            </a:r>
            <a:r>
              <a:rPr lang="en-US" sz="2800" dirty="0">
                <a:latin typeface="+mj-lt"/>
              </a:rPr>
              <a:t> </a:t>
            </a:r>
            <a:r>
              <a:rPr lang="en-US" sz="2800" dirty="0" err="1">
                <a:latin typeface="+mj-lt"/>
              </a:rPr>
              <a:t>chui</a:t>
            </a:r>
            <a:r>
              <a:rPr lang="en-US" sz="2800" dirty="0">
                <a:latin typeface="+mj-lt"/>
              </a:rPr>
              <a:t> qua </a:t>
            </a:r>
            <a:r>
              <a:rPr lang="en-US" sz="2800" dirty="0" err="1">
                <a:latin typeface="+mj-lt"/>
              </a:rPr>
              <a:t>chui</a:t>
            </a:r>
            <a:r>
              <a:rPr lang="en-US" sz="2800" dirty="0">
                <a:latin typeface="+mj-lt"/>
              </a:rPr>
              <a:t> </a:t>
            </a:r>
            <a:r>
              <a:rPr lang="en-US" sz="2800" dirty="0" err="1">
                <a:latin typeface="+mj-lt"/>
              </a:rPr>
              <a:t>lại</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ấy</a:t>
            </a:r>
            <a:r>
              <a:rPr lang="en-US" sz="2800" dirty="0">
                <a:latin typeface="+mj-lt"/>
              </a:rPr>
              <a:t>. </a:t>
            </a:r>
            <a:r>
              <a:rPr lang="en-US" sz="2800" dirty="0" err="1">
                <a:latin typeface="+mj-lt"/>
              </a:rPr>
              <a:t>Lúc</a:t>
            </a:r>
            <a:r>
              <a:rPr lang="en-US" sz="2800" dirty="0">
                <a:latin typeface="+mj-lt"/>
              </a:rPr>
              <a:t> </a:t>
            </a:r>
            <a:r>
              <a:rPr lang="en-US" sz="2800" dirty="0" err="1">
                <a:latin typeface="+mj-lt"/>
              </a:rPr>
              <a:t>đó</a:t>
            </a:r>
            <a:r>
              <a:rPr lang="en-US" sz="2800" dirty="0">
                <a:latin typeface="+mj-lt"/>
              </a:rPr>
              <a:t>, </a:t>
            </a:r>
            <a:r>
              <a:rPr lang="en-US" sz="2800" dirty="0" err="1">
                <a:latin typeface="+mj-lt"/>
              </a:rPr>
              <a:t>mọi</a:t>
            </a:r>
            <a:r>
              <a:rPr lang="en-US" sz="2800" dirty="0">
                <a:latin typeface="+mj-lt"/>
              </a:rPr>
              <a:t> </a:t>
            </a:r>
            <a:r>
              <a:rPr lang="en-US" sz="2800" dirty="0" err="1">
                <a:latin typeface="+mj-lt"/>
              </a:rPr>
              <a:t>người</a:t>
            </a:r>
            <a:r>
              <a:rPr lang="en-US" sz="2800" dirty="0">
                <a:latin typeface="+mj-lt"/>
              </a:rPr>
              <a:t> </a:t>
            </a:r>
            <a:r>
              <a:rPr lang="en-US" sz="2800" dirty="0" err="1">
                <a:latin typeface="+mj-lt"/>
              </a:rPr>
              <a:t>mới</a:t>
            </a:r>
            <a:r>
              <a:rPr lang="en-US" sz="2800" dirty="0">
                <a:latin typeface="+mj-lt"/>
              </a:rPr>
              <a:t> </a:t>
            </a:r>
            <a:r>
              <a:rPr lang="en-US" sz="2800" dirty="0" err="1">
                <a:latin typeface="+mj-lt"/>
              </a:rPr>
              <a:t>hiểu</a:t>
            </a:r>
            <a:r>
              <a:rPr lang="en-US" sz="2800" dirty="0">
                <a:latin typeface="+mj-lt"/>
              </a:rPr>
              <a:t> </a:t>
            </a:r>
            <a:r>
              <a:rPr lang="en-US" sz="2800" dirty="0" err="1">
                <a:latin typeface="+mj-lt"/>
              </a:rPr>
              <a:t>vì</a:t>
            </a:r>
            <a:r>
              <a:rPr lang="en-US" sz="2800" dirty="0">
                <a:latin typeface="+mj-lt"/>
              </a:rPr>
              <a:t> </a:t>
            </a:r>
            <a:r>
              <a:rPr lang="en-US" sz="2800" dirty="0" err="1">
                <a:latin typeface="+mj-lt"/>
              </a:rPr>
              <a:t>sao</a:t>
            </a:r>
            <a:r>
              <a:rPr lang="en-US" sz="2800" dirty="0">
                <a:latin typeface="+mj-lt"/>
              </a:rPr>
              <a:t> </a:t>
            </a:r>
            <a:r>
              <a:rPr lang="en-US" sz="2800" dirty="0" err="1">
                <a:latin typeface="+mj-lt"/>
              </a:rPr>
              <a:t>Bác</a:t>
            </a:r>
            <a:r>
              <a:rPr lang="en-US" sz="2800" dirty="0">
                <a:latin typeface="+mj-lt"/>
              </a:rPr>
              <a:t> </a:t>
            </a:r>
            <a:r>
              <a:rPr lang="en-US" sz="2800" dirty="0" err="1">
                <a:latin typeface="+mj-lt"/>
              </a:rPr>
              <a:t>cho</a:t>
            </a:r>
            <a:r>
              <a:rPr lang="en-US" sz="2800" dirty="0">
                <a:latin typeface="+mj-lt"/>
              </a:rPr>
              <a:t> </a:t>
            </a:r>
            <a:r>
              <a:rPr lang="en-US" sz="2800" dirty="0" err="1">
                <a:latin typeface="+mj-lt"/>
              </a:rPr>
              <a:t>trồng</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đa</a:t>
            </a:r>
            <a:r>
              <a:rPr lang="en-US" sz="2800" dirty="0">
                <a:latin typeface="+mj-lt"/>
              </a:rPr>
              <a:t> </a:t>
            </a:r>
            <a:r>
              <a:rPr lang="en-US" sz="2800" dirty="0" err="1">
                <a:latin typeface="+mj-lt"/>
              </a:rPr>
              <a:t>thành</a:t>
            </a:r>
            <a:r>
              <a:rPr lang="en-US" sz="2800" dirty="0">
                <a:latin typeface="+mj-lt"/>
              </a:rPr>
              <a:t> </a:t>
            </a:r>
            <a:r>
              <a:rPr lang="en-US" sz="2800" dirty="0" err="1">
                <a:latin typeface="+mj-lt"/>
              </a:rPr>
              <a:t>hình</a:t>
            </a:r>
            <a:r>
              <a:rPr lang="en-US" sz="2800" dirty="0">
                <a:latin typeface="+mj-lt"/>
              </a:rPr>
              <a:t> </a:t>
            </a:r>
            <a:r>
              <a:rPr lang="en-US" sz="2800" dirty="0" err="1">
                <a:latin typeface="+mj-lt"/>
              </a:rPr>
              <a:t>tròn</a:t>
            </a:r>
            <a:r>
              <a:rPr lang="en-US" sz="2800" dirty="0">
                <a:latin typeface="+mj-lt"/>
              </a:rPr>
              <a:t> </a:t>
            </a:r>
            <a:r>
              <a:rPr lang="en-US" sz="2800" dirty="0" err="1">
                <a:latin typeface="+mj-lt"/>
              </a:rPr>
              <a:t>như</a:t>
            </a:r>
            <a:r>
              <a:rPr lang="en-US" sz="2800" dirty="0">
                <a:latin typeface="+mj-lt"/>
              </a:rPr>
              <a:t> </a:t>
            </a:r>
            <a:r>
              <a:rPr lang="en-US" sz="2800" dirty="0" err="1">
                <a:latin typeface="+mj-lt"/>
              </a:rPr>
              <a:t>thế</a:t>
            </a:r>
            <a:r>
              <a:rPr lang="en-US" sz="2800" dirty="0">
                <a:latin typeface="+mj-lt"/>
              </a:rPr>
              <a:t>.</a:t>
            </a:r>
            <a:endParaRPr lang="vi-VN" sz="2800" dirty="0">
              <a:latin typeface="+mj-lt"/>
            </a:endParaRPr>
          </a:p>
        </p:txBody>
      </p:sp>
      <p:sp>
        <p:nvSpPr>
          <p:cNvPr id="2" name="TextBox 1">
            <a:extLst>
              <a:ext uri="{FF2B5EF4-FFF2-40B4-BE49-F238E27FC236}">
                <a16:creationId xmlns:a16="http://schemas.microsoft.com/office/drawing/2014/main" id="{C07B3502-F58A-46C0-88F8-3DE26F98CD3F}"/>
              </a:ext>
            </a:extLst>
          </p:cNvPr>
          <p:cNvSpPr txBox="1"/>
          <p:nvPr/>
        </p:nvSpPr>
        <p:spPr>
          <a:xfrm>
            <a:off x="489074" y="66094"/>
            <a:ext cx="3626799"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ĐỌC</a:t>
            </a:r>
            <a:r>
              <a:rPr lang="en-US" sz="3200" b="1" dirty="0">
                <a:solidFill>
                  <a:srgbClr val="17479D"/>
                </a:solidFill>
                <a:latin typeface="+mj-lt"/>
              </a:rPr>
              <a:t> MẪU</a:t>
            </a: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83069" y="191175"/>
            <a:ext cx="705147"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893303" y="541289"/>
            <a:ext cx="4900651"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CHIẾC RỄ ĐA TRÒN</a:t>
            </a:r>
          </a:p>
        </p:txBody>
      </p:sp>
      <p:sp>
        <p:nvSpPr>
          <p:cNvPr id="5" name="TextBox 4">
            <a:extLst>
              <a:ext uri="{FF2B5EF4-FFF2-40B4-BE49-F238E27FC236}">
                <a16:creationId xmlns:a16="http://schemas.microsoft.com/office/drawing/2014/main" id="{BC4DDE97-A6BD-4903-B453-5B1031DD8910}"/>
              </a:ext>
            </a:extLst>
          </p:cNvPr>
          <p:cNvSpPr txBox="1"/>
          <p:nvPr/>
        </p:nvSpPr>
        <p:spPr>
          <a:xfrm>
            <a:off x="283550" y="1216063"/>
            <a:ext cx="10600660" cy="3108543"/>
          </a:xfrm>
          <a:prstGeom prst="rect">
            <a:avLst/>
          </a:prstGeom>
          <a:noFill/>
        </p:spPr>
        <p:txBody>
          <a:bodyPr wrap="square" rtlCol="0">
            <a:spAutoFit/>
          </a:bodyPr>
          <a:lstStyle/>
          <a:p>
            <a:pPr indent="274320" algn="just"/>
            <a:r>
              <a:rPr lang="en-US" sz="2800" dirty="0" err="1">
                <a:latin typeface="+mj-lt"/>
              </a:rPr>
              <a:t>Nói</a:t>
            </a:r>
            <a:r>
              <a:rPr lang="en-US" sz="2800" dirty="0">
                <a:latin typeface="+mj-lt"/>
              </a:rPr>
              <a:t> </a:t>
            </a:r>
            <a:r>
              <a:rPr lang="en-US" sz="2800" dirty="0" err="1">
                <a:latin typeface="+mj-lt"/>
              </a:rPr>
              <a:t>rồi</a:t>
            </a:r>
            <a:r>
              <a:rPr lang="en-US" sz="2800" dirty="0">
                <a:latin typeface="+mj-lt"/>
              </a:rPr>
              <a:t>, </a:t>
            </a:r>
            <a:r>
              <a:rPr lang="en-US" sz="2800" dirty="0" err="1">
                <a:latin typeface="+mj-lt"/>
              </a:rPr>
              <a:t>Bác</a:t>
            </a:r>
            <a:r>
              <a:rPr lang="en-US" sz="2800" dirty="0">
                <a:latin typeface="+mj-lt"/>
              </a:rPr>
              <a:t> </a:t>
            </a:r>
            <a:r>
              <a:rPr lang="en-US" sz="2800" dirty="0" err="1">
                <a:latin typeface="+mj-lt"/>
              </a:rPr>
              <a:t>cuộn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thành</a:t>
            </a:r>
            <a:r>
              <a:rPr lang="en-US" sz="2800" dirty="0">
                <a:latin typeface="+mj-lt"/>
              </a:rPr>
              <a:t> </a:t>
            </a:r>
            <a:r>
              <a:rPr lang="en-US" sz="2800" dirty="0" err="1">
                <a:latin typeface="+mj-lt"/>
              </a:rPr>
              <a:t>một</a:t>
            </a:r>
            <a:r>
              <a:rPr lang="en-US" sz="2800" dirty="0">
                <a:latin typeface="+mj-lt"/>
              </a:rPr>
              <a:t> </a:t>
            </a:r>
            <a:r>
              <a:rPr lang="en-US" sz="2800" dirty="0" err="1">
                <a:latin typeface="+mj-lt"/>
              </a:rPr>
              <a:t>vòng</a:t>
            </a:r>
            <a:r>
              <a:rPr lang="en-US" sz="2800" dirty="0">
                <a:latin typeface="+mj-lt"/>
              </a:rPr>
              <a:t> </a:t>
            </a:r>
            <a:r>
              <a:rPr lang="en-US" sz="2800" dirty="0" err="1">
                <a:latin typeface="+mj-lt"/>
              </a:rPr>
              <a:t>tròn</a:t>
            </a:r>
            <a:r>
              <a:rPr lang="en-US" sz="2800" dirty="0">
                <a:latin typeface="+mj-lt"/>
              </a:rPr>
              <a:t>, </a:t>
            </a:r>
            <a:r>
              <a:rPr lang="en-US" sz="2800" dirty="0" err="1">
                <a:latin typeface="+mj-lt"/>
              </a:rPr>
              <a:t>cùng</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buộc</a:t>
            </a:r>
            <a:r>
              <a:rPr lang="en-US" sz="2800" dirty="0">
                <a:latin typeface="+mj-lt"/>
              </a:rPr>
              <a:t> </a:t>
            </a:r>
            <a:r>
              <a:rPr lang="en-US" sz="2800" dirty="0" err="1">
                <a:latin typeface="+mj-lt"/>
              </a:rPr>
              <a:t>nó</a:t>
            </a:r>
            <a:r>
              <a:rPr lang="en-US" sz="2800" dirty="0">
                <a:latin typeface="+mj-lt"/>
              </a:rPr>
              <a:t> </a:t>
            </a:r>
            <a:r>
              <a:rPr lang="en-US" sz="2800" dirty="0" err="1">
                <a:latin typeface="+mj-lt"/>
              </a:rPr>
              <a:t>tựa</a:t>
            </a:r>
            <a:r>
              <a:rPr lang="en-US" sz="2800" dirty="0">
                <a:latin typeface="+mj-lt"/>
              </a:rPr>
              <a:t> </a:t>
            </a:r>
            <a:r>
              <a:rPr lang="en-US" sz="2800" dirty="0" err="1">
                <a:latin typeface="+mj-lt"/>
              </a:rPr>
              <a:t>vào</a:t>
            </a:r>
            <a:r>
              <a:rPr lang="en-US" sz="2800" dirty="0">
                <a:latin typeface="+mj-lt"/>
              </a:rPr>
              <a:t> </a:t>
            </a:r>
            <a:r>
              <a:rPr lang="en-US" sz="2800" dirty="0" err="1">
                <a:latin typeface="+mj-lt"/>
              </a:rPr>
              <a:t>hai</a:t>
            </a:r>
            <a:r>
              <a:rPr lang="en-US" sz="2800" dirty="0">
                <a:latin typeface="+mj-lt"/>
              </a:rPr>
              <a:t> </a:t>
            </a:r>
            <a:r>
              <a:rPr lang="en-US" sz="2800" dirty="0" err="1">
                <a:latin typeface="+mj-lt"/>
              </a:rPr>
              <a:t>cái</a:t>
            </a:r>
            <a:r>
              <a:rPr lang="en-US" sz="2800" dirty="0">
                <a:latin typeface="+mj-lt"/>
              </a:rPr>
              <a:t> </a:t>
            </a:r>
            <a:r>
              <a:rPr lang="en-US" sz="2800" dirty="0" err="1">
                <a:latin typeface="+mj-lt"/>
              </a:rPr>
              <a:t>cọc</a:t>
            </a:r>
            <a:r>
              <a:rPr lang="en-US" sz="2800" dirty="0">
                <a:latin typeface="+mj-lt"/>
              </a:rPr>
              <a:t>, </a:t>
            </a:r>
            <a:r>
              <a:rPr lang="en-US" sz="2800" dirty="0" err="1">
                <a:latin typeface="+mj-lt"/>
              </a:rPr>
              <a:t>sau</a:t>
            </a:r>
            <a:r>
              <a:rPr lang="en-US" sz="2800" dirty="0">
                <a:latin typeface="+mj-lt"/>
              </a:rPr>
              <a:t> </a:t>
            </a:r>
            <a:r>
              <a:rPr lang="en-US" sz="2800" dirty="0" err="1">
                <a:latin typeface="+mj-lt"/>
              </a:rPr>
              <a:t>đó</a:t>
            </a:r>
            <a:r>
              <a:rPr lang="en-US" sz="2800" dirty="0">
                <a:latin typeface="+mj-lt"/>
              </a:rPr>
              <a:t> </a:t>
            </a:r>
            <a:r>
              <a:rPr lang="en-US" sz="2800" dirty="0" err="1">
                <a:latin typeface="+mj-lt"/>
              </a:rPr>
              <a:t>mới</a:t>
            </a:r>
            <a:r>
              <a:rPr lang="en-US" sz="2800" dirty="0">
                <a:latin typeface="+mj-lt"/>
              </a:rPr>
              <a:t> </a:t>
            </a:r>
            <a:r>
              <a:rPr lang="en-US" sz="2800" dirty="0" err="1">
                <a:latin typeface="+mj-lt"/>
              </a:rPr>
              <a:t>vùi</a:t>
            </a:r>
            <a:r>
              <a:rPr lang="en-US" sz="2800" dirty="0">
                <a:latin typeface="+mj-lt"/>
              </a:rPr>
              <a:t> </a:t>
            </a:r>
            <a:r>
              <a:rPr lang="en-US" sz="2800" dirty="0" err="1">
                <a:latin typeface="+mj-lt"/>
              </a:rPr>
              <a:t>hai</a:t>
            </a:r>
            <a:r>
              <a:rPr lang="en-US" sz="2800" dirty="0">
                <a:latin typeface="+mj-lt"/>
              </a:rPr>
              <a:t> </a:t>
            </a:r>
            <a:r>
              <a:rPr lang="en-US" sz="2800" dirty="0" err="1">
                <a:latin typeface="+mj-lt"/>
              </a:rPr>
              <a:t>đầu</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đất</a:t>
            </a:r>
            <a:r>
              <a:rPr lang="en-US" sz="2800" dirty="0">
                <a:latin typeface="+mj-lt"/>
              </a:rPr>
              <a:t>.</a:t>
            </a:r>
          </a:p>
          <a:p>
            <a:pPr indent="274320" algn="just"/>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thắc</a:t>
            </a:r>
            <a:r>
              <a:rPr lang="en-US" sz="2800" dirty="0">
                <a:latin typeface="+mj-lt"/>
              </a:rPr>
              <a:t> </a:t>
            </a:r>
            <a:r>
              <a:rPr lang="en-US" sz="2800" dirty="0" err="1">
                <a:latin typeface="+mj-lt"/>
              </a:rPr>
              <a:t>mắc</a:t>
            </a:r>
            <a:r>
              <a:rPr lang="en-US" sz="2800" dirty="0">
                <a:latin typeface="+mj-lt"/>
              </a:rPr>
              <a:t>:</a:t>
            </a:r>
          </a:p>
          <a:p>
            <a:pPr marL="228594" indent="274320" algn="just">
              <a:buFontTx/>
              <a:buChar char="-"/>
            </a:pPr>
            <a:r>
              <a:rPr lang="en-US" sz="2800" dirty="0" err="1">
                <a:latin typeface="+mj-lt"/>
              </a:rPr>
              <a:t>Thưa</a:t>
            </a:r>
            <a:r>
              <a:rPr lang="en-US" sz="2800" dirty="0">
                <a:latin typeface="+mj-lt"/>
              </a:rPr>
              <a:t> </a:t>
            </a:r>
            <a:r>
              <a:rPr lang="en-US" sz="2800" dirty="0" err="1">
                <a:latin typeface="+mj-lt"/>
              </a:rPr>
              <a:t>Bác</a:t>
            </a:r>
            <a:r>
              <a:rPr lang="en-US" sz="2800" dirty="0">
                <a:latin typeface="+mj-lt"/>
              </a:rPr>
              <a:t>, </a:t>
            </a:r>
            <a:r>
              <a:rPr lang="en-US" sz="2800" dirty="0" err="1">
                <a:latin typeface="+mj-lt"/>
              </a:rPr>
              <a:t>Bác</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để</a:t>
            </a:r>
            <a:r>
              <a:rPr lang="en-US" sz="2800" dirty="0">
                <a:latin typeface="+mj-lt"/>
              </a:rPr>
              <a:t> </a:t>
            </a:r>
            <a:r>
              <a:rPr lang="en-US" sz="2800" dirty="0" err="1">
                <a:latin typeface="+mj-lt"/>
              </a:rPr>
              <a:t>làm</a:t>
            </a:r>
            <a:r>
              <a:rPr lang="en-US" sz="2800" dirty="0">
                <a:latin typeface="+mj-lt"/>
              </a:rPr>
              <a:t> </a:t>
            </a:r>
            <a:r>
              <a:rPr lang="en-US" sz="2800" dirty="0" err="1">
                <a:latin typeface="+mj-lt"/>
              </a:rPr>
              <a:t>gì</a:t>
            </a:r>
            <a:r>
              <a:rPr lang="en-US" sz="2800" dirty="0">
                <a:latin typeface="+mj-lt"/>
              </a:rPr>
              <a:t> ạ?</a:t>
            </a:r>
          </a:p>
          <a:p>
            <a:pPr indent="274320" algn="just"/>
            <a:r>
              <a:rPr lang="en-US" sz="2800" dirty="0">
                <a:latin typeface="+mj-lt"/>
              </a:rPr>
              <a:t>     </a:t>
            </a:r>
            <a:r>
              <a:rPr lang="en-US" sz="2800" dirty="0" err="1">
                <a:latin typeface="+mj-lt"/>
              </a:rPr>
              <a:t>Bác</a:t>
            </a:r>
            <a:r>
              <a:rPr lang="en-US" sz="2800" dirty="0">
                <a:latin typeface="+mj-lt"/>
              </a:rPr>
              <a:t> </a:t>
            </a:r>
            <a:r>
              <a:rPr lang="en-US" sz="2800" dirty="0" err="1">
                <a:latin typeface="+mj-lt"/>
              </a:rPr>
              <a:t>khẽ</a:t>
            </a:r>
            <a:r>
              <a:rPr lang="en-US" sz="2800" dirty="0">
                <a:latin typeface="+mj-lt"/>
              </a:rPr>
              <a:t> </a:t>
            </a:r>
            <a:r>
              <a:rPr lang="en-US" sz="2800" dirty="0" err="1">
                <a:latin typeface="+mj-lt"/>
              </a:rPr>
              <a:t>cười</a:t>
            </a:r>
            <a:r>
              <a:rPr lang="en-US" sz="2800" dirty="0">
                <a:latin typeface="+mj-lt"/>
              </a:rPr>
              <a:t>:</a:t>
            </a:r>
          </a:p>
          <a:p>
            <a:pPr marL="228594" indent="274320" algn="just">
              <a:buFontTx/>
              <a:buChar char="-"/>
            </a:pPr>
            <a:r>
              <a:rPr lang="en-US" sz="2800" dirty="0" err="1">
                <a:latin typeface="+mj-lt"/>
              </a:rPr>
              <a:t>Rồi</a:t>
            </a:r>
            <a:r>
              <a:rPr lang="en-US" sz="2800" dirty="0">
                <a:latin typeface="+mj-lt"/>
              </a:rPr>
              <a:t> </a:t>
            </a:r>
            <a:r>
              <a:rPr lang="en-US" sz="2800" dirty="0" err="1">
                <a:latin typeface="+mj-lt"/>
              </a:rPr>
              <a:t>chú</a:t>
            </a:r>
            <a:r>
              <a:rPr lang="en-US" sz="2800" dirty="0">
                <a:latin typeface="+mj-lt"/>
              </a:rPr>
              <a:t> </a:t>
            </a:r>
            <a:r>
              <a:rPr lang="en-US" sz="2800" dirty="0" err="1">
                <a:latin typeface="+mj-lt"/>
              </a:rPr>
              <a:t>sẽ</a:t>
            </a:r>
            <a:r>
              <a:rPr lang="en-US" sz="2800" dirty="0">
                <a:latin typeface="+mj-lt"/>
              </a:rPr>
              <a:t> </a:t>
            </a:r>
            <a:r>
              <a:rPr lang="en-US" sz="2800" dirty="0" err="1">
                <a:latin typeface="+mj-lt"/>
              </a:rPr>
              <a:t>biết</a:t>
            </a:r>
            <a:r>
              <a:rPr lang="en-US" sz="2800" dirty="0">
                <a:latin typeface="+mj-lt"/>
              </a:rPr>
              <a:t>.</a:t>
            </a:r>
          </a:p>
          <a:p>
            <a:endParaRPr lang="en-US" sz="2800" dirty="0"/>
          </a:p>
        </p:txBody>
      </p:sp>
      <p:pic>
        <p:nvPicPr>
          <p:cNvPr id="9" name="Picture 8">
            <a:extLst>
              <a:ext uri="{FF2B5EF4-FFF2-40B4-BE49-F238E27FC236}">
                <a16:creationId xmlns:a16="http://schemas.microsoft.com/office/drawing/2014/main" id="{CC5824FE-757C-4ECE-8376-6250CC480C97}"/>
              </a:ext>
            </a:extLst>
          </p:cNvPr>
          <p:cNvPicPr>
            <a:picLocks noChangeAspect="1"/>
          </p:cNvPicPr>
          <p:nvPr/>
        </p:nvPicPr>
        <p:blipFill>
          <a:blip r:embed="rId5"/>
          <a:stretch>
            <a:fillRect/>
          </a:stretch>
        </p:blipFill>
        <p:spPr>
          <a:xfrm>
            <a:off x="7503057" y="2961167"/>
            <a:ext cx="4613753" cy="3155843"/>
          </a:xfrm>
          <a:prstGeom prst="rect">
            <a:avLst/>
          </a:prstGeom>
        </p:spPr>
      </p:pic>
      <p:sp>
        <p:nvSpPr>
          <p:cNvPr id="8" name="Rectangle 7"/>
          <p:cNvSpPr/>
          <p:nvPr/>
        </p:nvSpPr>
        <p:spPr>
          <a:xfrm>
            <a:off x="9270124" y="0"/>
            <a:ext cx="2921876" cy="2732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4585092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1964711" y="822246"/>
            <a:ext cx="9152379" cy="5787037"/>
          </a:xfrm>
          <a:prstGeom prst="rect">
            <a:avLst/>
          </a:prstGeom>
        </p:spPr>
      </p:pic>
      <p:pic>
        <p:nvPicPr>
          <p:cNvPr id="12" name="PA_图片 11"/>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386427" y="-49730"/>
            <a:ext cx="2969769" cy="2264251"/>
          </a:xfrm>
          <a:prstGeom prst="rect">
            <a:avLst/>
          </a:prstGeom>
        </p:spPr>
      </p:pic>
      <p:sp>
        <p:nvSpPr>
          <p:cNvPr id="37" name="TextBox 36">
            <a:extLst>
              <a:ext uri="{FF2B5EF4-FFF2-40B4-BE49-F238E27FC236}">
                <a16:creationId xmlns:a16="http://schemas.microsoft.com/office/drawing/2014/main" id="{75839A60-CAB4-4ADB-AE90-196F17DFFAA0}"/>
              </a:ext>
            </a:extLst>
          </p:cNvPr>
          <p:cNvSpPr txBox="1"/>
          <p:nvPr/>
        </p:nvSpPr>
        <p:spPr>
          <a:xfrm>
            <a:off x="2809098" y="1977048"/>
            <a:ext cx="7037765" cy="8896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D38077FA-3FE3-4EB1-97D7-6BCE13B1A00D}"/>
              </a:ext>
            </a:extLst>
          </p:cNvPr>
          <p:cNvSpPr txBox="1"/>
          <p:nvPr/>
        </p:nvSpPr>
        <p:spPr>
          <a:xfrm>
            <a:off x="2711443" y="3063900"/>
            <a:ext cx="7037765" cy="889667"/>
          </a:xfrm>
          <a:prstGeom prst="rect">
            <a:avLst/>
          </a:prstGeom>
          <a:noFill/>
        </p:spPr>
        <p:txBody>
          <a:bodyPr wrap="square" rtlCol="0">
            <a:spAutoFit/>
          </a:bodyPr>
          <a:lstStyle/>
          <a:p>
            <a:pPr marL="457200" lvl="0" indent="-457200" algn="ctr">
              <a:lnSpc>
                <a:spcPct val="150000"/>
              </a:lnSpc>
              <a:buFont typeface="Arial" panose="020B0604020202020204" pitchFamily="34" charset="0"/>
              <a:buChar char="•"/>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ngoằn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ngoèo</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id="{7EED5FCC-7CE0-40CB-B7D4-6F389AE25113}"/>
              </a:ext>
            </a:extLst>
          </p:cNvPr>
          <p:cNvSpPr txBox="1"/>
          <p:nvPr/>
        </p:nvSpPr>
        <p:spPr>
          <a:xfrm>
            <a:off x="1817825" y="3930507"/>
            <a:ext cx="7037765" cy="889667"/>
          </a:xfrm>
          <a:prstGeom prst="rect">
            <a:avLst/>
          </a:prstGeom>
          <a:noFill/>
        </p:spPr>
        <p:txBody>
          <a:bodyPr wrap="square" rtlCol="0">
            <a:spAutoFit/>
          </a:bodyPr>
          <a:lstStyle/>
          <a:p>
            <a:pPr marL="457200" marR="0" lvl="0" indent="-457200" algn="ctr"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cuộn</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792833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500"/>
                                        <p:tgtEl>
                                          <p:spTgt spid="3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out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 calcmode="lin" valueType="num">
                                      <p:cBhvr>
                                        <p:cTn id="1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4">
                                            <p:txEl>
                                              <p:pRg st="0" end="0"/>
                                            </p:txEl>
                                          </p:spTgt>
                                        </p:tgtEl>
                                      </p:cBhvr>
                                    </p:animEffect>
                                  </p:childTnLst>
                                </p:cTn>
                              </p:par>
                              <p:par>
                                <p:cTn id="18" presetID="16" presetClass="entr" presetSubtype="37"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out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 calcmode="lin" valueType="num">
                                      <p:cBhvr>
                                        <p:cTn id="25"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29D2CE-AB37-4EA7-8F6E-CC41C7F07523}"/>
              </a:ext>
            </a:extLst>
          </p:cNvPr>
          <p:cNvSpPr txBox="1"/>
          <p:nvPr/>
        </p:nvSpPr>
        <p:spPr>
          <a:xfrm>
            <a:off x="3148137" y="1005343"/>
            <a:ext cx="1084780" cy="650499"/>
          </a:xfrm>
          <a:prstGeom prst="rect">
            <a:avLst/>
          </a:prstGeom>
          <a:noFill/>
        </p:spPr>
        <p:txBody>
          <a:bodyPr wrap="square" rtlCol="0">
            <a:spAutoFit/>
          </a:bodyPr>
          <a:lstStyle/>
          <a:p>
            <a:pPr algn="ctr">
              <a:lnSpc>
                <a:spcPct val="150000"/>
              </a:lnSpc>
            </a:pPr>
            <a:r>
              <a:rPr lang="vi-VN" sz="2800" b="1" dirty="0">
                <a:solidFill>
                  <a:srgbClr val="17479D"/>
                </a:solidFill>
                <a:latin typeface="+mj-lt"/>
              </a:rPr>
              <a:t>ĐỌC</a:t>
            </a:r>
            <a:endParaRPr lang="en-US" sz="2800" b="1" dirty="0">
              <a:solidFill>
                <a:srgbClr val="17479D"/>
              </a:solidFill>
              <a:latin typeface="+mj-lt"/>
            </a:endParaRPr>
          </a:p>
        </p:txBody>
      </p:sp>
      <p:pic>
        <p:nvPicPr>
          <p:cNvPr id="3" name="Picture 2">
            <a:extLst>
              <a:ext uri="{FF2B5EF4-FFF2-40B4-BE49-F238E27FC236}">
                <a16:creationId xmlns:a16="http://schemas.microsoft.com/office/drawing/2014/main" id="{23C34BD7-3BE5-4493-BC6B-D3FA51E8E0EA}"/>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2371725" y="1045403"/>
            <a:ext cx="776411" cy="700229"/>
          </a:xfrm>
          <a:prstGeom prst="rect">
            <a:avLst/>
          </a:prstGeom>
        </p:spPr>
      </p:pic>
      <p:sp>
        <p:nvSpPr>
          <p:cNvPr id="4" name="TextBox 3">
            <a:extLst>
              <a:ext uri="{FF2B5EF4-FFF2-40B4-BE49-F238E27FC236}">
                <a16:creationId xmlns:a16="http://schemas.microsoft.com/office/drawing/2014/main" id="{5A1C92AC-89D6-4B47-8722-BE8AE90396B4}"/>
              </a:ext>
            </a:extLst>
          </p:cNvPr>
          <p:cNvSpPr txBox="1"/>
          <p:nvPr/>
        </p:nvSpPr>
        <p:spPr>
          <a:xfrm>
            <a:off x="2518779" y="1646241"/>
            <a:ext cx="7154436" cy="889667"/>
          </a:xfrm>
          <a:prstGeom prst="rect">
            <a:avLst/>
          </a:prstGeom>
          <a:noFill/>
        </p:spPr>
        <p:txBody>
          <a:bodyPr wrap="square" rtlCol="0">
            <a:spAutoFit/>
          </a:bodyPr>
          <a:lstStyle/>
          <a:p>
            <a:pPr algn="ctr">
              <a:lnSpc>
                <a:spcPct val="150000"/>
              </a:lnSpc>
            </a:pPr>
            <a:r>
              <a:rPr lang="vi-VN" sz="4000" b="1" dirty="0">
                <a:solidFill>
                  <a:srgbClr val="FF0000"/>
                </a:solidFill>
                <a:latin typeface="+mj-lt"/>
              </a:rPr>
              <a:t>Một số câu văn dài</a:t>
            </a:r>
            <a:endParaRPr lang="en-US" sz="4000" b="1" dirty="0">
              <a:solidFill>
                <a:srgbClr val="FF0000"/>
              </a:solidFill>
              <a:latin typeface="+mj-lt"/>
            </a:endParaRPr>
          </a:p>
        </p:txBody>
      </p:sp>
      <p:sp>
        <p:nvSpPr>
          <p:cNvPr id="5" name="Rectangle 4">
            <a:extLst>
              <a:ext uri="{FF2B5EF4-FFF2-40B4-BE49-F238E27FC236}">
                <a16:creationId xmlns:a16="http://schemas.microsoft.com/office/drawing/2014/main" id="{99326453-3714-4B1A-BF98-B38FE307FE1A}"/>
              </a:ext>
            </a:extLst>
          </p:cNvPr>
          <p:cNvSpPr/>
          <p:nvPr/>
        </p:nvSpPr>
        <p:spPr>
          <a:xfrm>
            <a:off x="2098160" y="2655658"/>
            <a:ext cx="7995683" cy="1296830"/>
          </a:xfrm>
          <a:prstGeom prst="rect">
            <a:avLst/>
          </a:prstGeom>
          <a:ln w="28575">
            <a:noFill/>
          </a:ln>
        </p:spPr>
        <p:txBody>
          <a:bodyPr wrap="square">
            <a:spAutoFit/>
          </a:bodyPr>
          <a:lstStyle/>
          <a:p>
            <a:pPr algn="just">
              <a:lnSpc>
                <a:spcPct val="150000"/>
              </a:lnSpc>
            </a:pPr>
            <a:r>
              <a:rPr lang="vi-VN" sz="2800" dirty="0">
                <a:latin typeface="+mj-lt"/>
              </a:rPr>
              <a:t> </a:t>
            </a:r>
            <a:r>
              <a:rPr lang="en-US" sz="2800" dirty="0">
                <a:latin typeface="+mj-lt"/>
              </a:rPr>
              <a:t>    </a:t>
            </a:r>
            <a:r>
              <a:rPr lang="en-US" sz="2800" dirty="0" err="1">
                <a:latin typeface="+mj-lt"/>
              </a:rPr>
              <a:t>Một</a:t>
            </a:r>
            <a:r>
              <a:rPr lang="en-US" sz="2800" dirty="0">
                <a:latin typeface="+mj-lt"/>
              </a:rPr>
              <a:t> </a:t>
            </a:r>
            <a:r>
              <a:rPr lang="en-US" sz="2800" dirty="0" err="1">
                <a:latin typeface="+mj-lt"/>
              </a:rPr>
              <a:t>sớm</a:t>
            </a:r>
            <a:r>
              <a:rPr lang="en-US" sz="2800" dirty="0">
                <a:latin typeface="+mj-lt"/>
              </a:rPr>
              <a:t> </a:t>
            </a:r>
            <a:r>
              <a:rPr lang="en-US" sz="2800" dirty="0" err="1">
                <a:latin typeface="+mj-lt"/>
              </a:rPr>
              <a:t>hôm</a:t>
            </a:r>
            <a:r>
              <a:rPr lang="en-US" sz="2800" dirty="0">
                <a:latin typeface="+mj-lt"/>
              </a:rPr>
              <a:t> </a:t>
            </a:r>
            <a:r>
              <a:rPr lang="en-US" sz="2800" dirty="0" err="1">
                <a:latin typeface="+mj-lt"/>
              </a:rPr>
              <a:t>ấy</a:t>
            </a:r>
            <a:r>
              <a:rPr lang="en-US" sz="2800" dirty="0">
                <a:latin typeface="+mj-lt"/>
              </a:rPr>
              <a:t>, </a:t>
            </a:r>
            <a:r>
              <a:rPr lang="en-US" sz="2800" dirty="0" err="1">
                <a:latin typeface="+mj-lt"/>
              </a:rPr>
              <a:t>như</a:t>
            </a:r>
            <a:r>
              <a:rPr lang="en-US" sz="2800" dirty="0">
                <a:latin typeface="+mj-lt"/>
              </a:rPr>
              <a:t> </a:t>
            </a:r>
            <a:r>
              <a:rPr lang="en-US" sz="2800" dirty="0" err="1">
                <a:latin typeface="+mj-lt"/>
              </a:rPr>
              <a:t>thường</a:t>
            </a:r>
            <a:r>
              <a:rPr lang="en-US" sz="2800" dirty="0">
                <a:latin typeface="+mj-lt"/>
              </a:rPr>
              <a:t> </a:t>
            </a:r>
            <a:r>
              <a:rPr lang="en-US" sz="2800" dirty="0" err="1">
                <a:latin typeface="+mj-lt"/>
              </a:rPr>
              <a:t>lệ</a:t>
            </a:r>
            <a:r>
              <a:rPr lang="en-US" sz="2800" dirty="0">
                <a:latin typeface="+mj-lt"/>
              </a:rPr>
              <a:t>, </a:t>
            </a:r>
            <a:r>
              <a:rPr lang="en-US" sz="2800" dirty="0" err="1">
                <a:latin typeface="+mj-lt"/>
              </a:rPr>
              <a:t>Bác</a:t>
            </a:r>
            <a:r>
              <a:rPr lang="en-US" sz="2800" dirty="0">
                <a:latin typeface="+mj-lt"/>
              </a:rPr>
              <a:t> </a:t>
            </a:r>
            <a:r>
              <a:rPr lang="en-US" sz="2800" dirty="0" err="1">
                <a:latin typeface="+mj-lt"/>
              </a:rPr>
              <a:t>Hồ</a:t>
            </a:r>
            <a:r>
              <a:rPr lang="en-US" sz="2800" dirty="0">
                <a:latin typeface="+mj-lt"/>
              </a:rPr>
              <a:t> </a:t>
            </a:r>
            <a:r>
              <a:rPr lang="en-US" sz="2800" dirty="0" err="1">
                <a:latin typeface="+mj-lt"/>
              </a:rPr>
              <a:t>đi</a:t>
            </a:r>
            <a:r>
              <a:rPr lang="en-US" sz="2800" dirty="0">
                <a:latin typeface="+mj-lt"/>
              </a:rPr>
              <a:t> </a:t>
            </a:r>
            <a:r>
              <a:rPr lang="en-US" sz="2800" dirty="0" err="1">
                <a:latin typeface="+mj-lt"/>
              </a:rPr>
              <a:t>dạo</a:t>
            </a:r>
            <a:r>
              <a:rPr lang="en-US" sz="2800" dirty="0">
                <a:latin typeface="+mj-lt"/>
              </a:rPr>
              <a:t> </a:t>
            </a:r>
            <a:r>
              <a:rPr lang="en-US" sz="2800" dirty="0" err="1">
                <a:latin typeface="+mj-lt"/>
              </a:rPr>
              <a:t>trong</a:t>
            </a:r>
            <a:r>
              <a:rPr lang="en-US" sz="2800" dirty="0">
                <a:latin typeface="+mj-lt"/>
              </a:rPr>
              <a:t> </a:t>
            </a:r>
            <a:r>
              <a:rPr lang="en-US" sz="2800" dirty="0" err="1">
                <a:latin typeface="+mj-lt"/>
              </a:rPr>
              <a:t>vườn</a:t>
            </a:r>
            <a:r>
              <a:rPr lang="en-US" sz="2800" dirty="0">
                <a:latin typeface="+mj-lt"/>
              </a:rPr>
              <a:t>.</a:t>
            </a:r>
            <a:endParaRPr lang="vi-VN" sz="2800" dirty="0">
              <a:latin typeface="+mj-lt"/>
            </a:endParaRPr>
          </a:p>
        </p:txBody>
      </p:sp>
      <p:sp>
        <p:nvSpPr>
          <p:cNvPr id="6" name="Oval 5">
            <a:extLst>
              <a:ext uri="{FF2B5EF4-FFF2-40B4-BE49-F238E27FC236}">
                <a16:creationId xmlns:a16="http://schemas.microsoft.com/office/drawing/2014/main" id="{750745C5-56BF-44D1-9827-0755FD083662}"/>
              </a:ext>
            </a:extLst>
          </p:cNvPr>
          <p:cNvSpPr/>
          <p:nvPr/>
        </p:nvSpPr>
        <p:spPr>
          <a:xfrm>
            <a:off x="2218668" y="2838896"/>
            <a:ext cx="311888" cy="311888"/>
          </a:xfrm>
          <a:prstGeom prst="ellipse">
            <a:avLst/>
          </a:prstGeom>
          <a:solidFill>
            <a:srgbClr val="6FC9C7"/>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cxnSp>
        <p:nvCxnSpPr>
          <p:cNvPr id="7" name="Straight Connector 6">
            <a:extLst>
              <a:ext uri="{FF2B5EF4-FFF2-40B4-BE49-F238E27FC236}">
                <a16:creationId xmlns:a16="http://schemas.microsoft.com/office/drawing/2014/main" id="{B5FEAA5F-F16A-48ED-B136-77FECCABDF7E}"/>
              </a:ext>
            </a:extLst>
          </p:cNvPr>
          <p:cNvCxnSpPr/>
          <p:nvPr/>
        </p:nvCxnSpPr>
        <p:spPr>
          <a:xfrm flipH="1">
            <a:off x="5561051" y="2680964"/>
            <a:ext cx="184297" cy="6277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71EC8893-55DF-41EC-B1CE-788DABB0DBA8}"/>
              </a:ext>
            </a:extLst>
          </p:cNvPr>
          <p:cNvGrpSpPr/>
          <p:nvPr/>
        </p:nvGrpSpPr>
        <p:grpSpPr>
          <a:xfrm>
            <a:off x="4821887" y="3249452"/>
            <a:ext cx="233915" cy="627751"/>
            <a:chOff x="5551064" y="2181164"/>
            <a:chExt cx="175436" cy="470813"/>
          </a:xfrm>
        </p:grpSpPr>
        <p:cxnSp>
          <p:nvCxnSpPr>
            <p:cNvPr id="10" name="Straight Connector 9">
              <a:extLst>
                <a:ext uri="{FF2B5EF4-FFF2-40B4-BE49-F238E27FC236}">
                  <a16:creationId xmlns:a16="http://schemas.microsoft.com/office/drawing/2014/main" id="{8D053973-8E84-439C-91AD-86F639F226B3}"/>
                </a:ext>
              </a:extLst>
            </p:cNvPr>
            <p:cNvCxnSpPr/>
            <p:nvPr/>
          </p:nvCxnSpPr>
          <p:spPr>
            <a:xfrm flipH="1">
              <a:off x="5588277" y="2181164"/>
              <a:ext cx="138223"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0A5B3D2-69D7-4E38-B3D5-E3B1E1AE049E}"/>
                </a:ext>
              </a:extLst>
            </p:cNvPr>
            <p:cNvCxnSpPr/>
            <p:nvPr/>
          </p:nvCxnSpPr>
          <p:spPr>
            <a:xfrm flipH="1">
              <a:off x="5551064" y="2181164"/>
              <a:ext cx="138223"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0DB57405-4D7A-4F1D-A2C9-CAF216B317AC}"/>
              </a:ext>
            </a:extLst>
          </p:cNvPr>
          <p:cNvCxnSpPr/>
          <p:nvPr/>
        </p:nvCxnSpPr>
        <p:spPr>
          <a:xfrm flipH="1">
            <a:off x="8215305" y="2655658"/>
            <a:ext cx="184297" cy="6277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E76EEE0-3367-4C19-88D8-2E50DCCF3036}"/>
              </a:ext>
            </a:extLst>
          </p:cNvPr>
          <p:cNvSpPr/>
          <p:nvPr/>
        </p:nvSpPr>
        <p:spPr>
          <a:xfrm>
            <a:off x="2098160" y="4050928"/>
            <a:ext cx="7995683" cy="1296830"/>
          </a:xfrm>
          <a:prstGeom prst="rect">
            <a:avLst/>
          </a:prstGeom>
          <a:ln w="28575">
            <a:noFill/>
          </a:ln>
        </p:spPr>
        <p:txBody>
          <a:bodyPr wrap="square">
            <a:spAutoFit/>
          </a:bodyPr>
          <a:lstStyle/>
          <a:p>
            <a:pPr algn="just">
              <a:lnSpc>
                <a:spcPct val="150000"/>
              </a:lnSpc>
            </a:pPr>
            <a:r>
              <a:rPr lang="vi-VN" sz="2800" dirty="0">
                <a:latin typeface="+mj-lt"/>
              </a:rPr>
              <a:t> </a:t>
            </a:r>
            <a:r>
              <a:rPr lang="en-US" sz="2800" dirty="0">
                <a:latin typeface="+mj-lt"/>
              </a:rPr>
              <a:t>   </a:t>
            </a:r>
            <a:r>
              <a:rPr lang="en-US" sz="2800" dirty="0" err="1">
                <a:latin typeface="+mj-lt"/>
              </a:rPr>
              <a:t>Đến</a:t>
            </a:r>
            <a:r>
              <a:rPr lang="en-US" sz="2800" dirty="0">
                <a:latin typeface="+mj-lt"/>
              </a:rPr>
              <a:t> </a:t>
            </a:r>
            <a:r>
              <a:rPr lang="en-US" sz="2800" dirty="0" err="1">
                <a:latin typeface="+mj-lt"/>
              </a:rPr>
              <a:t>gần</a:t>
            </a:r>
            <a:r>
              <a:rPr lang="en-US" sz="2800" dirty="0">
                <a:latin typeface="+mj-lt"/>
              </a:rPr>
              <a:t> </a:t>
            </a:r>
            <a:r>
              <a:rPr lang="en-US" sz="2800" dirty="0" err="1">
                <a:latin typeface="+mj-lt"/>
              </a:rPr>
              <a:t>cây</a:t>
            </a:r>
            <a:r>
              <a:rPr lang="en-US" sz="2800" dirty="0">
                <a:latin typeface="+mj-lt"/>
              </a:rPr>
              <a:t> </a:t>
            </a:r>
            <a:r>
              <a:rPr lang="en-US" sz="2800" dirty="0" err="1">
                <a:latin typeface="+mj-lt"/>
              </a:rPr>
              <a:t>đa</a:t>
            </a:r>
            <a:r>
              <a:rPr lang="en-US" sz="2800" dirty="0">
                <a:latin typeface="+mj-lt"/>
              </a:rPr>
              <a:t>, </a:t>
            </a:r>
            <a:r>
              <a:rPr lang="en-US" sz="2800" dirty="0" err="1">
                <a:latin typeface="+mj-lt"/>
              </a:rPr>
              <a:t>Bác</a:t>
            </a:r>
            <a:r>
              <a:rPr lang="en-US" sz="2800" dirty="0">
                <a:latin typeface="+mj-lt"/>
              </a:rPr>
              <a:t> </a:t>
            </a:r>
            <a:r>
              <a:rPr lang="en-US" sz="2800" dirty="0" err="1">
                <a:latin typeface="+mj-lt"/>
              </a:rPr>
              <a:t>chợt</a:t>
            </a:r>
            <a:r>
              <a:rPr lang="en-US" sz="2800" dirty="0">
                <a:latin typeface="+mj-lt"/>
              </a:rPr>
              <a:t> </a:t>
            </a:r>
            <a:r>
              <a:rPr lang="en-US" sz="2800" dirty="0" err="1">
                <a:latin typeface="+mj-lt"/>
              </a:rPr>
              <a:t>thấy</a:t>
            </a:r>
            <a:r>
              <a:rPr lang="en-US" sz="2800" dirty="0">
                <a:latin typeface="+mj-lt"/>
              </a:rPr>
              <a:t> </a:t>
            </a:r>
            <a:r>
              <a:rPr lang="en-US" sz="2800" dirty="0" err="1">
                <a:latin typeface="+mj-lt"/>
              </a:rPr>
              <a:t>một</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đa</a:t>
            </a:r>
            <a:r>
              <a:rPr lang="en-US" sz="2800" dirty="0">
                <a:latin typeface="+mj-lt"/>
              </a:rPr>
              <a:t> </a:t>
            </a:r>
            <a:r>
              <a:rPr lang="en-US" sz="2800" dirty="0" err="1">
                <a:latin typeface="+mj-lt"/>
              </a:rPr>
              <a:t>nhỏ</a:t>
            </a:r>
            <a:r>
              <a:rPr lang="en-US" sz="2800" dirty="0">
                <a:latin typeface="+mj-lt"/>
              </a:rPr>
              <a:t> </a:t>
            </a:r>
            <a:r>
              <a:rPr lang="en-US" sz="2800" dirty="0" err="1">
                <a:latin typeface="+mj-lt"/>
              </a:rPr>
              <a:t>và</a:t>
            </a:r>
            <a:r>
              <a:rPr lang="en-US" sz="2800" dirty="0">
                <a:latin typeface="+mj-lt"/>
              </a:rPr>
              <a:t> </a:t>
            </a:r>
            <a:r>
              <a:rPr lang="en-US" sz="2800" dirty="0" err="1">
                <a:latin typeface="+mj-lt"/>
              </a:rPr>
              <a:t>dài</a:t>
            </a:r>
            <a:r>
              <a:rPr lang="en-US" sz="2800" dirty="0">
                <a:latin typeface="+mj-lt"/>
              </a:rPr>
              <a:t> </a:t>
            </a:r>
            <a:r>
              <a:rPr lang="en-US" sz="2800" dirty="0" err="1">
                <a:latin typeface="+mj-lt"/>
              </a:rPr>
              <a:t>ngoằn</a:t>
            </a:r>
            <a:r>
              <a:rPr lang="en-US" sz="2800" dirty="0">
                <a:latin typeface="+mj-lt"/>
              </a:rPr>
              <a:t> </a:t>
            </a:r>
            <a:r>
              <a:rPr lang="en-US" sz="2800" dirty="0" err="1">
                <a:latin typeface="+mj-lt"/>
              </a:rPr>
              <a:t>ngoèo</a:t>
            </a:r>
            <a:r>
              <a:rPr lang="en-US" sz="2800" dirty="0">
                <a:latin typeface="+mj-lt"/>
              </a:rPr>
              <a:t> </a:t>
            </a:r>
            <a:r>
              <a:rPr lang="en-US" sz="2800" dirty="0" err="1">
                <a:latin typeface="+mj-lt"/>
              </a:rPr>
              <a:t>trên</a:t>
            </a:r>
            <a:r>
              <a:rPr lang="en-US" sz="2800" dirty="0">
                <a:latin typeface="+mj-lt"/>
              </a:rPr>
              <a:t> </a:t>
            </a:r>
            <a:r>
              <a:rPr lang="en-US" sz="2800" dirty="0" err="1">
                <a:latin typeface="+mj-lt"/>
              </a:rPr>
              <a:t>mặt</a:t>
            </a:r>
            <a:r>
              <a:rPr lang="en-US" sz="2800" dirty="0">
                <a:latin typeface="+mj-lt"/>
              </a:rPr>
              <a:t> </a:t>
            </a:r>
            <a:r>
              <a:rPr lang="en-US" sz="2800" dirty="0" err="1">
                <a:latin typeface="+mj-lt"/>
              </a:rPr>
              <a:t>đất</a:t>
            </a:r>
            <a:r>
              <a:rPr lang="en-US" sz="2800" dirty="0">
                <a:latin typeface="+mj-lt"/>
              </a:rPr>
              <a:t>.</a:t>
            </a:r>
            <a:endParaRPr lang="vi-VN" sz="2800" dirty="0">
              <a:latin typeface="+mj-lt"/>
            </a:endParaRPr>
          </a:p>
        </p:txBody>
      </p:sp>
      <p:sp>
        <p:nvSpPr>
          <p:cNvPr id="14" name="Oval 13">
            <a:extLst>
              <a:ext uri="{FF2B5EF4-FFF2-40B4-BE49-F238E27FC236}">
                <a16:creationId xmlns:a16="http://schemas.microsoft.com/office/drawing/2014/main" id="{0A8C204C-FC38-4B56-B3F0-DABEBA6DDBCD}"/>
              </a:ext>
            </a:extLst>
          </p:cNvPr>
          <p:cNvSpPr/>
          <p:nvPr/>
        </p:nvSpPr>
        <p:spPr>
          <a:xfrm>
            <a:off x="2218668" y="4300876"/>
            <a:ext cx="311888" cy="311888"/>
          </a:xfrm>
          <a:prstGeom prst="ellipse">
            <a:avLst/>
          </a:prstGeom>
          <a:solidFill>
            <a:srgbClr val="6FC9C7"/>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cxnSp>
        <p:nvCxnSpPr>
          <p:cNvPr id="15" name="Straight Connector 14">
            <a:extLst>
              <a:ext uri="{FF2B5EF4-FFF2-40B4-BE49-F238E27FC236}">
                <a16:creationId xmlns:a16="http://schemas.microsoft.com/office/drawing/2014/main" id="{8ACC7788-AEFD-4687-BF56-7B142C62CF3E}"/>
              </a:ext>
            </a:extLst>
          </p:cNvPr>
          <p:cNvCxnSpPr/>
          <p:nvPr/>
        </p:nvCxnSpPr>
        <p:spPr>
          <a:xfrm flipH="1">
            <a:off x="5191142" y="4050928"/>
            <a:ext cx="184297" cy="6277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7EB3F6C-3CFF-4642-8A4C-25EA7FF6495A}"/>
              </a:ext>
            </a:extLst>
          </p:cNvPr>
          <p:cNvCxnSpPr/>
          <p:nvPr/>
        </p:nvCxnSpPr>
        <p:spPr>
          <a:xfrm flipH="1">
            <a:off x="7415694" y="4050928"/>
            <a:ext cx="184297" cy="6277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A1004B-06D6-4815-842C-DBFEC9EC2157}"/>
              </a:ext>
            </a:extLst>
          </p:cNvPr>
          <p:cNvCxnSpPr/>
          <p:nvPr/>
        </p:nvCxnSpPr>
        <p:spPr>
          <a:xfrm flipH="1">
            <a:off x="2759932" y="4647509"/>
            <a:ext cx="184297" cy="62775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71EC8893-55DF-41EC-B1CE-788DABB0DBA8}"/>
              </a:ext>
            </a:extLst>
          </p:cNvPr>
          <p:cNvGrpSpPr/>
          <p:nvPr/>
        </p:nvGrpSpPr>
        <p:grpSpPr>
          <a:xfrm>
            <a:off x="8151763" y="4614519"/>
            <a:ext cx="233915" cy="627751"/>
            <a:chOff x="5551064" y="2181164"/>
            <a:chExt cx="175436" cy="470813"/>
          </a:xfrm>
        </p:grpSpPr>
        <p:cxnSp>
          <p:nvCxnSpPr>
            <p:cNvPr id="20" name="Straight Connector 19">
              <a:extLst>
                <a:ext uri="{FF2B5EF4-FFF2-40B4-BE49-F238E27FC236}">
                  <a16:creationId xmlns:a16="http://schemas.microsoft.com/office/drawing/2014/main" id="{8D053973-8E84-439C-91AD-86F639F226B3}"/>
                </a:ext>
              </a:extLst>
            </p:cNvPr>
            <p:cNvCxnSpPr/>
            <p:nvPr/>
          </p:nvCxnSpPr>
          <p:spPr>
            <a:xfrm flipH="1">
              <a:off x="5588277" y="2181164"/>
              <a:ext cx="138223"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0A5B3D2-69D7-4E38-B3D5-E3B1E1AE049E}"/>
                </a:ext>
              </a:extLst>
            </p:cNvPr>
            <p:cNvCxnSpPr/>
            <p:nvPr/>
          </p:nvCxnSpPr>
          <p:spPr>
            <a:xfrm flipH="1">
              <a:off x="5551064" y="2181164"/>
              <a:ext cx="138223" cy="4708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88294202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500"/>
                                        <p:tgtEl>
                                          <p:spTgt spid="7"/>
                                        </p:tgtEl>
                                      </p:cBhvr>
                                    </p:animEffect>
                                  </p:childTnLst>
                                </p:cTn>
                              </p:par>
                              <p:par>
                                <p:cTn id="24" presetID="22" presetClass="entr" presetSubtype="1"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up)">
                                      <p:cBhvr>
                                        <p:cTn id="26" dur="500"/>
                                        <p:tgtEl>
                                          <p:spTgt spid="12"/>
                                        </p:tgtEl>
                                      </p:cBhvr>
                                    </p:animEffect>
                                  </p:childTnLst>
                                </p:cTn>
                              </p:par>
                              <p:par>
                                <p:cTn id="27" presetID="22" presetClass="entr" presetSubtype="1"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up)">
                                      <p:cBhvr>
                                        <p:cTn id="45" dur="500"/>
                                        <p:tgtEl>
                                          <p:spTgt spid="15"/>
                                        </p:tgtEl>
                                      </p:cBhvr>
                                    </p:animEffect>
                                  </p:childTnLst>
                                </p:cTn>
                              </p:par>
                              <p:par>
                                <p:cTn id="46" presetID="22" presetClass="entr" presetSubtype="1"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up)">
                                      <p:cBhvr>
                                        <p:cTn id="48" dur="500"/>
                                        <p:tgtEl>
                                          <p:spTgt spid="16"/>
                                        </p:tgtEl>
                                      </p:cBhvr>
                                    </p:animEffect>
                                  </p:childTnLst>
                                </p:cTn>
                              </p:par>
                              <p:par>
                                <p:cTn id="49" presetID="22" presetClass="entr" presetSubtype="1"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up)">
                                      <p:cBhvr>
                                        <p:cTn id="51" dur="500"/>
                                        <p:tgtEl>
                                          <p:spTgt spid="17"/>
                                        </p:tgtEl>
                                      </p:cBhvr>
                                    </p:animEffect>
                                  </p:childTnLst>
                                </p:cTn>
                              </p:par>
                              <p:par>
                                <p:cTn id="52" presetID="22" presetClass="entr" presetSubtype="1"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up)">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2A4E6-7F6B-4A1B-B96C-7ED3E900B41A}"/>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632470" y="448481"/>
            <a:ext cx="699519" cy="700229"/>
          </a:xfrm>
          <a:prstGeom prst="rect">
            <a:avLst/>
          </a:prstGeom>
        </p:spPr>
      </p:pic>
      <p:sp>
        <p:nvSpPr>
          <p:cNvPr id="4" name="TextBox 3">
            <a:extLst>
              <a:ext uri="{FF2B5EF4-FFF2-40B4-BE49-F238E27FC236}">
                <a16:creationId xmlns:a16="http://schemas.microsoft.com/office/drawing/2014/main" id="{8BE9C20D-D326-4D5D-8B94-D61D87E5264B}"/>
              </a:ext>
            </a:extLst>
          </p:cNvPr>
          <p:cNvSpPr txBox="1"/>
          <p:nvPr/>
        </p:nvSpPr>
        <p:spPr>
          <a:xfrm>
            <a:off x="3011423" y="179277"/>
            <a:ext cx="6445898" cy="969433"/>
          </a:xfrm>
          <a:prstGeom prst="rect">
            <a:avLst/>
          </a:prstGeom>
          <a:noFill/>
        </p:spPr>
        <p:txBody>
          <a:bodyPr wrap="square" rtlCol="0">
            <a:spAutoFit/>
          </a:bodyPr>
          <a:lstStyle/>
          <a:p>
            <a:pPr algn="ctr">
              <a:lnSpc>
                <a:spcPct val="150000"/>
              </a:lnSpc>
            </a:pPr>
            <a:r>
              <a:rPr lang="vi-VN" sz="4400" b="1" dirty="0">
                <a:solidFill>
                  <a:srgbClr val="FF0000"/>
                </a:solidFill>
                <a:latin typeface="+mj-lt"/>
              </a:rPr>
              <a:t>Từ ngữ</a:t>
            </a:r>
            <a:endParaRPr lang="en-US" sz="4400" b="1" dirty="0">
              <a:solidFill>
                <a:srgbClr val="FF0000"/>
              </a:solidFill>
              <a:latin typeface="+mj-lt"/>
            </a:endParaRPr>
          </a:p>
        </p:txBody>
      </p:sp>
      <p:sp>
        <p:nvSpPr>
          <p:cNvPr id="5" name="Rectangle 4">
            <a:extLst>
              <a:ext uri="{FF2B5EF4-FFF2-40B4-BE49-F238E27FC236}">
                <a16:creationId xmlns:a16="http://schemas.microsoft.com/office/drawing/2014/main" id="{E9B93AEE-39F9-4EBE-BA06-A67844B952C1}"/>
              </a:ext>
            </a:extLst>
          </p:cNvPr>
          <p:cNvSpPr/>
          <p:nvPr/>
        </p:nvSpPr>
        <p:spPr>
          <a:xfrm>
            <a:off x="1466466" y="1267241"/>
            <a:ext cx="3321689" cy="650499"/>
          </a:xfrm>
          <a:prstGeom prst="rect">
            <a:avLst/>
          </a:prstGeom>
        </p:spPr>
        <p:txBody>
          <a:bodyPr wrap="square">
            <a:spAutoFit/>
          </a:bodyPr>
          <a:lstStyle/>
          <a:p>
            <a:pPr algn="just">
              <a:lnSpc>
                <a:spcPct val="150000"/>
              </a:lnSpc>
            </a:pPr>
            <a:r>
              <a:rPr lang="vi-VN" sz="2800" dirty="0">
                <a:latin typeface="+mj-lt"/>
              </a:rPr>
              <a:t>     </a:t>
            </a:r>
            <a:r>
              <a:rPr lang="en-US" sz="2800" dirty="0" err="1">
                <a:latin typeface="+mj-lt"/>
              </a:rPr>
              <a:t>ngoằn</a:t>
            </a:r>
            <a:r>
              <a:rPr lang="en-US" sz="2800" dirty="0">
                <a:latin typeface="+mj-lt"/>
              </a:rPr>
              <a:t> </a:t>
            </a:r>
            <a:r>
              <a:rPr lang="en-US" sz="2800" dirty="0" err="1">
                <a:latin typeface="+mj-lt"/>
              </a:rPr>
              <a:t>ngoèo</a:t>
            </a:r>
            <a:endParaRPr lang="vi-VN" sz="2800" dirty="0">
              <a:latin typeface="+mj-lt"/>
            </a:endParaRPr>
          </a:p>
        </p:txBody>
      </p:sp>
      <p:sp>
        <p:nvSpPr>
          <p:cNvPr id="6" name="Oval 5">
            <a:extLst>
              <a:ext uri="{FF2B5EF4-FFF2-40B4-BE49-F238E27FC236}">
                <a16:creationId xmlns:a16="http://schemas.microsoft.com/office/drawing/2014/main" id="{78898CB5-6DD4-45FF-94F1-AB412825FF47}"/>
              </a:ext>
            </a:extLst>
          </p:cNvPr>
          <p:cNvSpPr/>
          <p:nvPr/>
        </p:nvSpPr>
        <p:spPr>
          <a:xfrm>
            <a:off x="1695371" y="1539782"/>
            <a:ext cx="281000" cy="311888"/>
          </a:xfrm>
          <a:prstGeom prst="ellipse">
            <a:avLst/>
          </a:pr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11" name="TextBox 10">
            <a:extLst>
              <a:ext uri="{FF2B5EF4-FFF2-40B4-BE49-F238E27FC236}">
                <a16:creationId xmlns:a16="http://schemas.microsoft.com/office/drawing/2014/main" id="{DE7D1D45-3D61-4AE0-A71B-B62257A185D9}"/>
              </a:ext>
            </a:extLst>
          </p:cNvPr>
          <p:cNvSpPr txBox="1"/>
          <p:nvPr/>
        </p:nvSpPr>
        <p:spPr>
          <a:xfrm>
            <a:off x="4088367" y="1276880"/>
            <a:ext cx="7325913" cy="658835"/>
          </a:xfrm>
          <a:prstGeom prst="rect">
            <a:avLst/>
          </a:prstGeom>
          <a:noFill/>
        </p:spPr>
        <p:txBody>
          <a:bodyPr wrap="square" rtlCol="0">
            <a:spAutoFit/>
          </a:bodyPr>
          <a:lstStyle/>
          <a:p>
            <a:pPr>
              <a:lnSpc>
                <a:spcPct val="150000"/>
              </a:lnSpc>
            </a:pPr>
            <a:r>
              <a:rPr lang="vi-VN" sz="2800" dirty="0">
                <a:solidFill>
                  <a:srgbClr val="FF0000"/>
                </a:solidFill>
                <a:latin typeface="+mj-lt"/>
              </a:rPr>
              <a:t>: </a:t>
            </a:r>
            <a:r>
              <a:rPr lang="en-US" sz="2800" dirty="0" err="1">
                <a:solidFill>
                  <a:srgbClr val="FF0000"/>
                </a:solidFill>
                <a:latin typeface="+mj-lt"/>
              </a:rPr>
              <a:t>uốn</a:t>
            </a:r>
            <a:r>
              <a:rPr lang="en-US" sz="2800" dirty="0">
                <a:solidFill>
                  <a:srgbClr val="FF0000"/>
                </a:solidFill>
                <a:latin typeface="+mj-lt"/>
              </a:rPr>
              <a:t> </a:t>
            </a:r>
            <a:r>
              <a:rPr lang="en-US" sz="2800" dirty="0" err="1">
                <a:solidFill>
                  <a:srgbClr val="FF0000"/>
                </a:solidFill>
                <a:latin typeface="+mj-lt"/>
              </a:rPr>
              <a:t>lượn</a:t>
            </a:r>
            <a:r>
              <a:rPr lang="en-US" sz="2800" dirty="0">
                <a:solidFill>
                  <a:srgbClr val="FF0000"/>
                </a:solidFill>
                <a:latin typeface="+mj-lt"/>
              </a:rPr>
              <a:t> </a:t>
            </a:r>
            <a:r>
              <a:rPr lang="en-US" sz="2800" dirty="0" err="1">
                <a:solidFill>
                  <a:srgbClr val="FF0000"/>
                </a:solidFill>
                <a:latin typeface="+mj-lt"/>
              </a:rPr>
              <a:t>theo</a:t>
            </a:r>
            <a:r>
              <a:rPr lang="en-US" sz="2800" dirty="0">
                <a:solidFill>
                  <a:srgbClr val="FF0000"/>
                </a:solidFill>
                <a:latin typeface="+mj-lt"/>
              </a:rPr>
              <a:t> </a:t>
            </a:r>
            <a:r>
              <a:rPr lang="en-US" sz="2800" dirty="0" err="1">
                <a:solidFill>
                  <a:srgbClr val="FF0000"/>
                </a:solidFill>
                <a:latin typeface="+mj-lt"/>
              </a:rPr>
              <a:t>nhiều</a:t>
            </a:r>
            <a:r>
              <a:rPr lang="en-US" sz="2800" dirty="0">
                <a:solidFill>
                  <a:srgbClr val="FF0000"/>
                </a:solidFill>
                <a:latin typeface="+mj-lt"/>
              </a:rPr>
              <a:t> </a:t>
            </a:r>
            <a:r>
              <a:rPr lang="en-US" sz="2800" dirty="0" err="1">
                <a:solidFill>
                  <a:srgbClr val="FF0000"/>
                </a:solidFill>
                <a:latin typeface="+mj-lt"/>
              </a:rPr>
              <a:t>hướng</a:t>
            </a:r>
            <a:r>
              <a:rPr lang="en-US" sz="2800" dirty="0">
                <a:solidFill>
                  <a:srgbClr val="FF0000"/>
                </a:solidFill>
                <a:latin typeface="+mj-lt"/>
              </a:rPr>
              <a:t> </a:t>
            </a:r>
            <a:r>
              <a:rPr lang="en-US" sz="2800" dirty="0" err="1">
                <a:solidFill>
                  <a:srgbClr val="FF0000"/>
                </a:solidFill>
                <a:latin typeface="+mj-lt"/>
              </a:rPr>
              <a:t>khác</a:t>
            </a:r>
            <a:r>
              <a:rPr lang="en-US" sz="2800" dirty="0">
                <a:solidFill>
                  <a:srgbClr val="FF0000"/>
                </a:solidFill>
                <a:latin typeface="+mj-lt"/>
              </a:rPr>
              <a:t> </a:t>
            </a:r>
            <a:r>
              <a:rPr lang="en-US" sz="2800" dirty="0" err="1">
                <a:solidFill>
                  <a:srgbClr val="FF0000"/>
                </a:solidFill>
                <a:latin typeface="+mj-lt"/>
              </a:rPr>
              <a:t>nhau</a:t>
            </a:r>
            <a:r>
              <a:rPr lang="en-US" sz="2800" dirty="0">
                <a:solidFill>
                  <a:srgbClr val="FF0000"/>
                </a:solidFill>
                <a:latin typeface="+mj-lt"/>
              </a:rPr>
              <a:t>.</a:t>
            </a:r>
          </a:p>
        </p:txBody>
      </p:sp>
      <p:sp>
        <p:nvSpPr>
          <p:cNvPr id="15" name="Rectangle 14">
            <a:extLst>
              <a:ext uri="{FF2B5EF4-FFF2-40B4-BE49-F238E27FC236}">
                <a16:creationId xmlns:a16="http://schemas.microsoft.com/office/drawing/2014/main" id="{42C36FA8-CED7-4F14-8380-9A0C193F3AA8}"/>
              </a:ext>
            </a:extLst>
          </p:cNvPr>
          <p:cNvSpPr/>
          <p:nvPr/>
        </p:nvSpPr>
        <p:spPr>
          <a:xfrm>
            <a:off x="1466466" y="2190281"/>
            <a:ext cx="3321689" cy="650499"/>
          </a:xfrm>
          <a:prstGeom prst="rect">
            <a:avLst/>
          </a:prstGeom>
        </p:spPr>
        <p:txBody>
          <a:bodyPr wrap="square">
            <a:spAutoFit/>
          </a:bodyPr>
          <a:lstStyle/>
          <a:p>
            <a:pPr algn="just">
              <a:lnSpc>
                <a:spcPct val="150000"/>
              </a:lnSpc>
            </a:pPr>
            <a:r>
              <a:rPr lang="vi-VN" sz="2800" dirty="0">
                <a:latin typeface="+mj-lt"/>
              </a:rPr>
              <a:t>     </a:t>
            </a:r>
            <a:r>
              <a:rPr lang="en-US" sz="2800" dirty="0" err="1">
                <a:latin typeface="+mj-lt"/>
              </a:rPr>
              <a:t>tần</a:t>
            </a:r>
            <a:r>
              <a:rPr lang="en-US" sz="2800" dirty="0">
                <a:latin typeface="+mj-lt"/>
              </a:rPr>
              <a:t> </a:t>
            </a:r>
            <a:r>
              <a:rPr lang="en-US" sz="2800" dirty="0" err="1">
                <a:latin typeface="+mj-lt"/>
              </a:rPr>
              <a:t>ngần</a:t>
            </a:r>
            <a:endParaRPr lang="vi-VN" sz="2800" dirty="0">
              <a:latin typeface="+mj-lt"/>
            </a:endParaRPr>
          </a:p>
        </p:txBody>
      </p:sp>
      <p:sp>
        <p:nvSpPr>
          <p:cNvPr id="16" name="Oval 15">
            <a:extLst>
              <a:ext uri="{FF2B5EF4-FFF2-40B4-BE49-F238E27FC236}">
                <a16:creationId xmlns:a16="http://schemas.microsoft.com/office/drawing/2014/main" id="{3AB36C7B-C3E8-4C2F-B837-77CE7895B0B9}"/>
              </a:ext>
            </a:extLst>
          </p:cNvPr>
          <p:cNvSpPr/>
          <p:nvPr/>
        </p:nvSpPr>
        <p:spPr>
          <a:xfrm>
            <a:off x="1695371" y="2409610"/>
            <a:ext cx="281000" cy="311888"/>
          </a:xfrm>
          <a:prstGeom prst="ellipse">
            <a:avLst/>
          </a:pr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17" name="Rectangle 16">
            <a:extLst>
              <a:ext uri="{FF2B5EF4-FFF2-40B4-BE49-F238E27FC236}">
                <a16:creationId xmlns:a16="http://schemas.microsoft.com/office/drawing/2014/main" id="{4AFAC402-3C67-4059-BAD3-62BF5A6C6C03}"/>
              </a:ext>
            </a:extLst>
          </p:cNvPr>
          <p:cNvSpPr/>
          <p:nvPr/>
        </p:nvSpPr>
        <p:spPr>
          <a:xfrm>
            <a:off x="3110936" y="3528902"/>
            <a:ext cx="3321689" cy="650499"/>
          </a:xfrm>
          <a:prstGeom prst="rect">
            <a:avLst/>
          </a:prstGeom>
        </p:spPr>
        <p:txBody>
          <a:bodyPr wrap="square">
            <a:spAutoFit/>
          </a:bodyPr>
          <a:lstStyle/>
          <a:p>
            <a:pPr algn="just">
              <a:lnSpc>
                <a:spcPct val="150000"/>
              </a:lnSpc>
            </a:pPr>
            <a:r>
              <a:rPr lang="vi-VN" sz="2800" dirty="0">
                <a:latin typeface="+mj-lt"/>
              </a:rPr>
              <a:t>     </a:t>
            </a:r>
            <a:r>
              <a:rPr lang="en-US" sz="2800" dirty="0" err="1">
                <a:latin typeface="+mj-lt"/>
              </a:rPr>
              <a:t>cần</a:t>
            </a:r>
            <a:r>
              <a:rPr lang="en-US" sz="2800" dirty="0">
                <a:latin typeface="+mj-lt"/>
              </a:rPr>
              <a:t> </a:t>
            </a:r>
            <a:r>
              <a:rPr lang="en-US" sz="2800" dirty="0" err="1">
                <a:latin typeface="+mj-lt"/>
              </a:rPr>
              <a:t>vụ</a:t>
            </a:r>
            <a:endParaRPr lang="vi-VN" sz="2800" dirty="0">
              <a:latin typeface="+mj-lt"/>
            </a:endParaRPr>
          </a:p>
        </p:txBody>
      </p:sp>
      <p:sp>
        <p:nvSpPr>
          <p:cNvPr id="18" name="Oval 17">
            <a:extLst>
              <a:ext uri="{FF2B5EF4-FFF2-40B4-BE49-F238E27FC236}">
                <a16:creationId xmlns:a16="http://schemas.microsoft.com/office/drawing/2014/main" id="{E4D82F67-3FE5-4BB5-99B0-8E20B047A44B}"/>
              </a:ext>
            </a:extLst>
          </p:cNvPr>
          <p:cNvSpPr/>
          <p:nvPr/>
        </p:nvSpPr>
        <p:spPr>
          <a:xfrm>
            <a:off x="3369774" y="3791139"/>
            <a:ext cx="281000" cy="311888"/>
          </a:xfrm>
          <a:prstGeom prst="ellipse">
            <a:avLst/>
          </a:pr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19" name="TextBox 18">
            <a:extLst>
              <a:ext uri="{FF2B5EF4-FFF2-40B4-BE49-F238E27FC236}">
                <a16:creationId xmlns:a16="http://schemas.microsoft.com/office/drawing/2014/main" id="{99067E7D-5BAA-4D2C-ADC9-7998651A2FF3}"/>
              </a:ext>
            </a:extLst>
          </p:cNvPr>
          <p:cNvSpPr txBox="1"/>
          <p:nvPr/>
        </p:nvSpPr>
        <p:spPr>
          <a:xfrm>
            <a:off x="3356262" y="2207106"/>
            <a:ext cx="6996781" cy="1296830"/>
          </a:xfrm>
          <a:prstGeom prst="rect">
            <a:avLst/>
          </a:prstGeom>
          <a:noFill/>
        </p:spPr>
        <p:txBody>
          <a:bodyPr wrap="square" rtlCol="0">
            <a:spAutoFit/>
          </a:bodyPr>
          <a:lstStyle/>
          <a:p>
            <a:pPr>
              <a:lnSpc>
                <a:spcPct val="150000"/>
              </a:lnSpc>
            </a:pPr>
            <a:r>
              <a:rPr lang="vi-VN" sz="2800" dirty="0">
                <a:solidFill>
                  <a:srgbClr val="FF0000"/>
                </a:solidFill>
                <a:latin typeface="+mj-lt"/>
              </a:rPr>
              <a:t>: </a:t>
            </a:r>
            <a:r>
              <a:rPr lang="en-US" sz="2800" dirty="0" err="1">
                <a:solidFill>
                  <a:srgbClr val="FF0000"/>
                </a:solidFill>
                <a:latin typeface="+mj-lt"/>
              </a:rPr>
              <a:t>đang</a:t>
            </a:r>
            <a:r>
              <a:rPr lang="en-US" sz="2800" dirty="0">
                <a:solidFill>
                  <a:srgbClr val="FF0000"/>
                </a:solidFill>
                <a:latin typeface="+mj-lt"/>
              </a:rPr>
              <a:t> </a:t>
            </a:r>
            <a:r>
              <a:rPr lang="en-US" sz="2800" dirty="0" err="1">
                <a:solidFill>
                  <a:srgbClr val="FF0000"/>
                </a:solidFill>
                <a:latin typeface="+mj-lt"/>
              </a:rPr>
              <a:t>mải</a:t>
            </a:r>
            <a:r>
              <a:rPr lang="en-US" sz="2800" dirty="0">
                <a:solidFill>
                  <a:srgbClr val="FF0000"/>
                </a:solidFill>
                <a:latin typeface="+mj-lt"/>
              </a:rPr>
              <a:t> </a:t>
            </a:r>
            <a:r>
              <a:rPr lang="en-US" sz="2800" dirty="0" err="1">
                <a:solidFill>
                  <a:srgbClr val="FF0000"/>
                </a:solidFill>
                <a:latin typeface="+mj-lt"/>
              </a:rPr>
              <a:t>suy</a:t>
            </a:r>
            <a:r>
              <a:rPr lang="en-US" sz="2800" dirty="0">
                <a:solidFill>
                  <a:srgbClr val="FF0000"/>
                </a:solidFill>
                <a:latin typeface="+mj-lt"/>
              </a:rPr>
              <a:t> </a:t>
            </a:r>
            <a:r>
              <a:rPr lang="en-US" sz="2800" dirty="0" err="1">
                <a:solidFill>
                  <a:srgbClr val="FF0000"/>
                </a:solidFill>
                <a:latin typeface="+mj-lt"/>
              </a:rPr>
              <a:t>nghĩ</a:t>
            </a:r>
            <a:r>
              <a:rPr lang="en-US" sz="2800" dirty="0">
                <a:solidFill>
                  <a:srgbClr val="FF0000"/>
                </a:solidFill>
                <a:latin typeface="+mj-lt"/>
              </a:rPr>
              <a:t>, </a:t>
            </a:r>
            <a:r>
              <a:rPr lang="en-US" sz="2800" dirty="0" err="1">
                <a:solidFill>
                  <a:srgbClr val="FF0000"/>
                </a:solidFill>
                <a:latin typeface="+mj-lt"/>
              </a:rPr>
              <a:t>cân</a:t>
            </a:r>
            <a:r>
              <a:rPr lang="en-US" sz="2800" dirty="0">
                <a:solidFill>
                  <a:srgbClr val="FF0000"/>
                </a:solidFill>
                <a:latin typeface="+mj-lt"/>
              </a:rPr>
              <a:t> </a:t>
            </a:r>
            <a:r>
              <a:rPr lang="en-US" sz="2800" dirty="0" err="1">
                <a:solidFill>
                  <a:srgbClr val="FF0000"/>
                </a:solidFill>
                <a:latin typeface="+mj-lt"/>
              </a:rPr>
              <a:t>nhắc</a:t>
            </a:r>
            <a:r>
              <a:rPr lang="en-US" sz="2800" dirty="0">
                <a:solidFill>
                  <a:srgbClr val="FF0000"/>
                </a:solidFill>
                <a:latin typeface="+mj-lt"/>
              </a:rPr>
              <a:t> </a:t>
            </a:r>
            <a:r>
              <a:rPr lang="en-US" sz="2800" dirty="0" err="1">
                <a:solidFill>
                  <a:srgbClr val="FF0000"/>
                </a:solidFill>
                <a:latin typeface="+mj-lt"/>
              </a:rPr>
              <a:t>và</a:t>
            </a:r>
            <a:r>
              <a:rPr lang="en-US" sz="2800" dirty="0">
                <a:solidFill>
                  <a:srgbClr val="FF0000"/>
                </a:solidFill>
                <a:latin typeface="+mj-lt"/>
              </a:rPr>
              <a:t> </a:t>
            </a:r>
            <a:r>
              <a:rPr lang="en-US" sz="2800" dirty="0" err="1">
                <a:solidFill>
                  <a:srgbClr val="FF0000"/>
                </a:solidFill>
                <a:latin typeface="+mj-lt"/>
              </a:rPr>
              <a:t>chưa</a:t>
            </a:r>
            <a:r>
              <a:rPr lang="en-US" sz="2800" dirty="0">
                <a:solidFill>
                  <a:srgbClr val="FF0000"/>
                </a:solidFill>
                <a:latin typeface="+mj-lt"/>
              </a:rPr>
              <a:t> </a:t>
            </a:r>
            <a:r>
              <a:rPr lang="en-US" sz="2800" dirty="0" err="1">
                <a:solidFill>
                  <a:srgbClr val="FF0000"/>
                </a:solidFill>
                <a:latin typeface="+mj-lt"/>
              </a:rPr>
              <a:t>biết</a:t>
            </a:r>
            <a:r>
              <a:rPr lang="en-US" sz="2800" dirty="0">
                <a:solidFill>
                  <a:srgbClr val="FF0000"/>
                </a:solidFill>
                <a:latin typeface="+mj-lt"/>
              </a:rPr>
              <a:t> </a:t>
            </a:r>
            <a:r>
              <a:rPr lang="en-US" sz="2800" dirty="0" err="1">
                <a:solidFill>
                  <a:srgbClr val="FF0000"/>
                </a:solidFill>
                <a:latin typeface="+mj-lt"/>
              </a:rPr>
              <a:t>nên</a:t>
            </a:r>
            <a:r>
              <a:rPr lang="en-US" sz="2800" dirty="0">
                <a:solidFill>
                  <a:srgbClr val="FF0000"/>
                </a:solidFill>
                <a:latin typeface="+mj-lt"/>
              </a:rPr>
              <a:t> </a:t>
            </a:r>
            <a:r>
              <a:rPr lang="en-US" sz="2800" dirty="0" err="1">
                <a:solidFill>
                  <a:srgbClr val="FF0000"/>
                </a:solidFill>
                <a:latin typeface="+mj-lt"/>
              </a:rPr>
              <a:t>làm</a:t>
            </a:r>
            <a:r>
              <a:rPr lang="en-US" sz="2800" dirty="0">
                <a:solidFill>
                  <a:srgbClr val="FF0000"/>
                </a:solidFill>
                <a:latin typeface="+mj-lt"/>
              </a:rPr>
              <a:t> </a:t>
            </a:r>
            <a:r>
              <a:rPr lang="en-US" sz="2800" dirty="0" err="1">
                <a:solidFill>
                  <a:srgbClr val="FF0000"/>
                </a:solidFill>
                <a:latin typeface="+mj-lt"/>
              </a:rPr>
              <a:t>gì</a:t>
            </a:r>
            <a:r>
              <a:rPr lang="en-US" sz="2800" dirty="0">
                <a:solidFill>
                  <a:srgbClr val="FF0000"/>
                </a:solidFill>
                <a:latin typeface="+mj-lt"/>
              </a:rPr>
              <a:t> hay </a:t>
            </a:r>
            <a:r>
              <a:rPr lang="en-US" sz="2800" dirty="0" err="1">
                <a:solidFill>
                  <a:srgbClr val="FF0000"/>
                </a:solidFill>
                <a:latin typeface="+mj-lt"/>
              </a:rPr>
              <a:t>quyết</a:t>
            </a:r>
            <a:r>
              <a:rPr lang="en-US" sz="2800" dirty="0">
                <a:solidFill>
                  <a:srgbClr val="FF0000"/>
                </a:solidFill>
                <a:latin typeface="+mj-lt"/>
              </a:rPr>
              <a:t> </a:t>
            </a:r>
            <a:r>
              <a:rPr lang="en-US" sz="2800" dirty="0" err="1">
                <a:solidFill>
                  <a:srgbClr val="FF0000"/>
                </a:solidFill>
                <a:latin typeface="+mj-lt"/>
              </a:rPr>
              <a:t>định</a:t>
            </a:r>
            <a:r>
              <a:rPr lang="en-US" sz="2800" dirty="0">
                <a:solidFill>
                  <a:srgbClr val="FF0000"/>
                </a:solidFill>
                <a:latin typeface="+mj-lt"/>
              </a:rPr>
              <a:t> </a:t>
            </a:r>
            <a:r>
              <a:rPr lang="en-US" sz="2800" dirty="0" err="1">
                <a:solidFill>
                  <a:srgbClr val="FF0000"/>
                </a:solidFill>
                <a:latin typeface="+mj-lt"/>
              </a:rPr>
              <a:t>thế</a:t>
            </a:r>
            <a:r>
              <a:rPr lang="en-US" sz="2800" dirty="0">
                <a:solidFill>
                  <a:srgbClr val="FF0000"/>
                </a:solidFill>
                <a:latin typeface="+mj-lt"/>
              </a:rPr>
              <a:t> </a:t>
            </a:r>
            <a:r>
              <a:rPr lang="en-US" sz="2800" dirty="0" err="1">
                <a:solidFill>
                  <a:srgbClr val="FF0000"/>
                </a:solidFill>
                <a:latin typeface="+mj-lt"/>
              </a:rPr>
              <a:t>nào</a:t>
            </a:r>
            <a:r>
              <a:rPr lang="en-US" sz="2800" dirty="0">
                <a:solidFill>
                  <a:srgbClr val="FF0000"/>
                </a:solidFill>
                <a:latin typeface="+mj-lt"/>
              </a:rPr>
              <a:t>.</a:t>
            </a:r>
          </a:p>
        </p:txBody>
      </p:sp>
      <p:sp>
        <p:nvSpPr>
          <p:cNvPr id="20" name="TextBox 19">
            <a:extLst>
              <a:ext uri="{FF2B5EF4-FFF2-40B4-BE49-F238E27FC236}">
                <a16:creationId xmlns:a16="http://schemas.microsoft.com/office/drawing/2014/main" id="{9822A343-4D8F-4C2A-B5FE-E9089B9640FC}"/>
              </a:ext>
            </a:extLst>
          </p:cNvPr>
          <p:cNvSpPr txBox="1"/>
          <p:nvPr/>
        </p:nvSpPr>
        <p:spPr>
          <a:xfrm>
            <a:off x="4636393" y="3530986"/>
            <a:ext cx="7016348" cy="658835"/>
          </a:xfrm>
          <a:prstGeom prst="rect">
            <a:avLst/>
          </a:prstGeom>
          <a:noFill/>
        </p:spPr>
        <p:txBody>
          <a:bodyPr wrap="square" rtlCol="0">
            <a:spAutoFit/>
          </a:bodyPr>
          <a:lstStyle/>
          <a:p>
            <a:pPr>
              <a:lnSpc>
                <a:spcPct val="150000"/>
              </a:lnSpc>
            </a:pPr>
            <a:r>
              <a:rPr lang="vi-VN" sz="2800" dirty="0">
                <a:solidFill>
                  <a:srgbClr val="FF0000"/>
                </a:solidFill>
                <a:latin typeface="+mj-lt"/>
              </a:rPr>
              <a:t>: </a:t>
            </a:r>
            <a:r>
              <a:rPr lang="en-US" sz="2800" dirty="0" err="1">
                <a:solidFill>
                  <a:srgbClr val="FF0000"/>
                </a:solidFill>
                <a:latin typeface="+mj-lt"/>
              </a:rPr>
              <a:t>người</a:t>
            </a:r>
            <a:r>
              <a:rPr lang="en-US" sz="2800" dirty="0">
                <a:solidFill>
                  <a:srgbClr val="FF0000"/>
                </a:solidFill>
                <a:latin typeface="+mj-lt"/>
              </a:rPr>
              <a:t> </a:t>
            </a:r>
            <a:r>
              <a:rPr lang="en-US" sz="2800" dirty="0" err="1">
                <a:solidFill>
                  <a:srgbClr val="FF0000"/>
                </a:solidFill>
                <a:latin typeface="+mj-lt"/>
              </a:rPr>
              <a:t>làm</a:t>
            </a:r>
            <a:r>
              <a:rPr lang="en-US" sz="2800" dirty="0">
                <a:solidFill>
                  <a:srgbClr val="FF0000"/>
                </a:solidFill>
                <a:latin typeface="+mj-lt"/>
              </a:rPr>
              <a:t> </a:t>
            </a:r>
            <a:r>
              <a:rPr lang="en-US" sz="2800" dirty="0" err="1">
                <a:solidFill>
                  <a:srgbClr val="FF0000"/>
                </a:solidFill>
                <a:latin typeface="+mj-lt"/>
              </a:rPr>
              <a:t>công</a:t>
            </a:r>
            <a:r>
              <a:rPr lang="en-US" sz="2800" dirty="0">
                <a:solidFill>
                  <a:srgbClr val="FF0000"/>
                </a:solidFill>
                <a:latin typeface="+mj-lt"/>
              </a:rPr>
              <a:t> </a:t>
            </a:r>
            <a:r>
              <a:rPr lang="en-US" sz="2800" dirty="0" err="1">
                <a:solidFill>
                  <a:srgbClr val="FF0000"/>
                </a:solidFill>
                <a:latin typeface="+mj-lt"/>
              </a:rPr>
              <a:t>việc</a:t>
            </a:r>
            <a:r>
              <a:rPr lang="en-US" sz="2800" dirty="0">
                <a:solidFill>
                  <a:srgbClr val="FF0000"/>
                </a:solidFill>
                <a:latin typeface="+mj-lt"/>
              </a:rPr>
              <a:t> </a:t>
            </a:r>
            <a:r>
              <a:rPr lang="en-US" sz="2800" dirty="0" err="1">
                <a:solidFill>
                  <a:srgbClr val="FF0000"/>
                </a:solidFill>
                <a:latin typeface="+mj-lt"/>
              </a:rPr>
              <a:t>chăm</a:t>
            </a:r>
            <a:r>
              <a:rPr lang="en-US" sz="2800" dirty="0">
                <a:solidFill>
                  <a:srgbClr val="FF0000"/>
                </a:solidFill>
                <a:latin typeface="+mj-lt"/>
              </a:rPr>
              <a:t> </a:t>
            </a:r>
            <a:r>
              <a:rPr lang="en-US" sz="2800" dirty="0" err="1">
                <a:solidFill>
                  <a:srgbClr val="FF0000"/>
                </a:solidFill>
                <a:latin typeface="+mj-lt"/>
              </a:rPr>
              <a:t>sóc</a:t>
            </a:r>
            <a:r>
              <a:rPr lang="en-US" sz="2800" dirty="0">
                <a:solidFill>
                  <a:srgbClr val="FF0000"/>
                </a:solidFill>
                <a:latin typeface="+mj-lt"/>
              </a:rPr>
              <a:t> </a:t>
            </a:r>
            <a:r>
              <a:rPr lang="en-US" sz="2800" dirty="0" err="1">
                <a:solidFill>
                  <a:srgbClr val="FF0000"/>
                </a:solidFill>
                <a:latin typeface="+mj-lt"/>
              </a:rPr>
              <a:t>Bác</a:t>
            </a:r>
            <a:r>
              <a:rPr lang="en-US" sz="2800" dirty="0">
                <a:solidFill>
                  <a:srgbClr val="FF0000"/>
                </a:solidFill>
                <a:latin typeface="+mj-lt"/>
              </a:rPr>
              <a:t> </a:t>
            </a:r>
            <a:r>
              <a:rPr lang="en-US" sz="2800" dirty="0" err="1">
                <a:solidFill>
                  <a:srgbClr val="FF0000"/>
                </a:solidFill>
                <a:latin typeface="+mj-lt"/>
              </a:rPr>
              <a:t>Hồ</a:t>
            </a:r>
            <a:r>
              <a:rPr lang="en-US" sz="2800" dirty="0">
                <a:solidFill>
                  <a:srgbClr val="FF0000"/>
                </a:solidFill>
                <a:latin typeface="+mj-lt"/>
              </a:rPr>
              <a:t>.</a:t>
            </a:r>
          </a:p>
        </p:txBody>
      </p:sp>
    </p:spTree>
    <p:custDataLst>
      <p:tags r:id="rId1"/>
    </p:custDataLst>
    <p:extLst>
      <p:ext uri="{BB962C8B-B14F-4D97-AF65-F5344CB8AC3E}">
        <p14:creationId xmlns:p14="http://schemas.microsoft.com/office/powerpoint/2010/main" val="10807548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500"/>
                                        <p:tgtEl>
                                          <p:spTgt spid="15"/>
                                        </p:tgtEl>
                                      </p:cBhvr>
                                    </p:animEffect>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P spid="15" grpId="0"/>
      <p:bldP spid="16" grpId="0" animBg="1"/>
      <p:bldP spid="17" grpId="0"/>
      <p:bldP spid="18" grpId="0" animBg="1"/>
      <p:bldP spid="19"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372937" y="3300566"/>
            <a:ext cx="5623826" cy="2677656"/>
          </a:xfrm>
          <a:prstGeom prst="rect">
            <a:avLst/>
          </a:prstGeom>
          <a:noFill/>
        </p:spPr>
        <p:txBody>
          <a:bodyPr wrap="square" rtlCol="0">
            <a:spAutoFit/>
          </a:bodyPr>
          <a:lstStyle/>
          <a:p>
            <a:pPr marL="380990" indent="274320" algn="just">
              <a:buFontTx/>
              <a:buChar char="-"/>
            </a:pPr>
            <a:r>
              <a:rPr lang="en-US" sz="2800" dirty="0" err="1">
                <a:latin typeface="+mj-lt"/>
              </a:rPr>
              <a:t>Chú</a:t>
            </a:r>
            <a:r>
              <a:rPr lang="en-US" sz="2800" dirty="0">
                <a:latin typeface="+mj-lt"/>
              </a:rPr>
              <a:t> </a:t>
            </a:r>
            <a:r>
              <a:rPr lang="en-US" sz="2800" dirty="0" err="1">
                <a:latin typeface="+mj-lt"/>
              </a:rPr>
              <a:t>cuốn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này</a:t>
            </a:r>
            <a:r>
              <a:rPr lang="en-US" sz="2800" dirty="0">
                <a:latin typeface="+mj-lt"/>
              </a:rPr>
              <a:t> </a:t>
            </a:r>
            <a:r>
              <a:rPr lang="en-US" sz="2800" dirty="0" err="1">
                <a:latin typeface="+mj-lt"/>
              </a:rPr>
              <a:t>lại</a:t>
            </a:r>
            <a:r>
              <a:rPr lang="en-US" sz="2800" dirty="0">
                <a:latin typeface="+mj-lt"/>
              </a:rPr>
              <a:t>, </a:t>
            </a:r>
            <a:r>
              <a:rPr lang="en-US" sz="2800" dirty="0" err="1">
                <a:latin typeface="+mj-lt"/>
              </a:rPr>
              <a:t>rồi</a:t>
            </a:r>
            <a:r>
              <a:rPr lang="en-US" sz="2800" dirty="0">
                <a:latin typeface="+mj-lt"/>
              </a:rPr>
              <a:t> </a:t>
            </a:r>
            <a:r>
              <a:rPr lang="en-US" sz="2800" dirty="0" err="1">
                <a:latin typeface="+mj-lt"/>
              </a:rPr>
              <a:t>trồng</a:t>
            </a:r>
            <a:r>
              <a:rPr lang="en-US" sz="2800" dirty="0">
                <a:latin typeface="+mj-lt"/>
              </a:rPr>
              <a:t> </a:t>
            </a:r>
            <a:r>
              <a:rPr lang="en-US" sz="2800" dirty="0" err="1">
                <a:latin typeface="+mj-lt"/>
              </a:rPr>
              <a:t>cho</a:t>
            </a:r>
            <a:r>
              <a:rPr lang="en-US" sz="2800" dirty="0">
                <a:latin typeface="+mj-lt"/>
              </a:rPr>
              <a:t> </a:t>
            </a:r>
            <a:r>
              <a:rPr lang="en-US" sz="2800" dirty="0" err="1">
                <a:latin typeface="+mj-lt"/>
              </a:rPr>
              <a:t>nó</a:t>
            </a:r>
            <a:r>
              <a:rPr lang="en-US" sz="2800" dirty="0">
                <a:latin typeface="+mj-lt"/>
              </a:rPr>
              <a:t> </a:t>
            </a:r>
            <a:r>
              <a:rPr lang="en-US" sz="2800" dirty="0" err="1">
                <a:latin typeface="+mj-lt"/>
              </a:rPr>
              <a:t>mọc</a:t>
            </a:r>
            <a:r>
              <a:rPr lang="en-US" sz="2800" dirty="0">
                <a:latin typeface="+mj-lt"/>
              </a:rPr>
              <a:t> </a:t>
            </a:r>
            <a:r>
              <a:rPr lang="en-US" sz="2800" dirty="0" err="1">
                <a:latin typeface="+mj-lt"/>
              </a:rPr>
              <a:t>tiếp</a:t>
            </a:r>
            <a:r>
              <a:rPr lang="en-US" sz="2800" dirty="0">
                <a:latin typeface="+mj-lt"/>
              </a:rPr>
              <a:t> </a:t>
            </a:r>
            <a:r>
              <a:rPr lang="en-US" sz="2800" dirty="0" err="1">
                <a:latin typeface="+mj-lt"/>
              </a:rPr>
              <a:t>nhé</a:t>
            </a:r>
            <a:r>
              <a:rPr lang="en-US" sz="2800" dirty="0">
                <a:latin typeface="+mj-lt"/>
              </a:rPr>
              <a:t>!</a:t>
            </a:r>
          </a:p>
          <a:p>
            <a:pPr indent="274320" algn="just"/>
            <a:r>
              <a:rPr lang="en-US" sz="2800" dirty="0">
                <a:latin typeface="+mj-lt"/>
              </a:rPr>
              <a:t>Theo </a:t>
            </a:r>
            <a:r>
              <a:rPr lang="en-US" sz="2800" dirty="0" err="1">
                <a:latin typeface="+mj-lt"/>
              </a:rPr>
              <a:t>lời</a:t>
            </a:r>
            <a:r>
              <a:rPr lang="en-US" sz="2800" dirty="0">
                <a:latin typeface="+mj-lt"/>
              </a:rPr>
              <a:t> </a:t>
            </a:r>
            <a:r>
              <a:rPr lang="en-US" sz="2800" dirty="0" err="1">
                <a:latin typeface="+mj-lt"/>
              </a:rPr>
              <a:t>Bác</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xới</a:t>
            </a:r>
            <a:r>
              <a:rPr lang="en-US" sz="2800" dirty="0">
                <a:latin typeface="+mj-lt"/>
              </a:rPr>
              <a:t> </a:t>
            </a:r>
            <a:r>
              <a:rPr lang="en-US" sz="2800" dirty="0" err="1">
                <a:latin typeface="+mj-lt"/>
              </a:rPr>
              <a:t>đất</a:t>
            </a:r>
            <a:r>
              <a:rPr lang="en-US" sz="2800" dirty="0">
                <a:latin typeface="+mj-lt"/>
              </a:rPr>
              <a:t>, </a:t>
            </a:r>
            <a:r>
              <a:rPr lang="en-US" sz="2800" dirty="0" err="1">
                <a:latin typeface="+mj-lt"/>
              </a:rPr>
              <a:t>vùi</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Thấy</a:t>
            </a:r>
            <a:r>
              <a:rPr lang="en-US" sz="2800" dirty="0">
                <a:latin typeface="+mj-lt"/>
              </a:rPr>
              <a:t> </a:t>
            </a:r>
            <a:r>
              <a:rPr lang="en-US" sz="2800" dirty="0" err="1">
                <a:latin typeface="+mj-lt"/>
              </a:rPr>
              <a:t>vậy</a:t>
            </a:r>
            <a:r>
              <a:rPr lang="en-US" sz="2800" dirty="0">
                <a:latin typeface="+mj-lt"/>
              </a:rPr>
              <a:t>, </a:t>
            </a:r>
            <a:r>
              <a:rPr lang="en-US" sz="2800" dirty="0" err="1">
                <a:latin typeface="+mj-lt"/>
              </a:rPr>
              <a:t>Bác</a:t>
            </a:r>
            <a:r>
              <a:rPr lang="en-US" sz="2800" dirty="0">
                <a:latin typeface="+mj-lt"/>
              </a:rPr>
              <a:t> </a:t>
            </a:r>
            <a:r>
              <a:rPr lang="en-US" sz="2800" dirty="0" err="1">
                <a:latin typeface="+mj-lt"/>
              </a:rPr>
              <a:t>ân</a:t>
            </a:r>
            <a:r>
              <a:rPr lang="en-US" sz="2800" dirty="0">
                <a:latin typeface="+mj-lt"/>
              </a:rPr>
              <a:t> </a:t>
            </a:r>
            <a:r>
              <a:rPr lang="en-US" sz="2800" dirty="0" err="1">
                <a:latin typeface="+mj-lt"/>
              </a:rPr>
              <a:t>cần</a:t>
            </a:r>
            <a:r>
              <a:rPr lang="en-US" sz="2800" dirty="0">
                <a:latin typeface="+mj-lt"/>
              </a:rPr>
              <a:t> </a:t>
            </a:r>
            <a:r>
              <a:rPr lang="en-US" sz="2800" dirty="0" err="1">
                <a:latin typeface="+mj-lt"/>
              </a:rPr>
              <a:t>bảo</a:t>
            </a:r>
            <a:r>
              <a:rPr lang="en-US" sz="2800" dirty="0">
                <a:latin typeface="+mj-lt"/>
              </a:rPr>
              <a:t>:</a:t>
            </a:r>
          </a:p>
          <a:p>
            <a:pPr marL="380990" indent="274320" algn="just">
              <a:buFontTx/>
              <a:buChar char="-"/>
            </a:pPr>
            <a:r>
              <a:rPr lang="en-US" sz="2800" dirty="0" err="1">
                <a:latin typeface="+mj-lt"/>
              </a:rPr>
              <a:t>Chú</a:t>
            </a:r>
            <a:r>
              <a:rPr lang="en-US" sz="2800" dirty="0">
                <a:latin typeface="+mj-lt"/>
              </a:rPr>
              <a:t> </a:t>
            </a:r>
            <a:r>
              <a:rPr lang="en-US" sz="2800" dirty="0" err="1">
                <a:latin typeface="+mj-lt"/>
              </a:rPr>
              <a:t>nên</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này</a:t>
            </a:r>
            <a:r>
              <a:rPr lang="en-US" sz="2800" dirty="0">
                <a:latin typeface="+mj-lt"/>
              </a:rPr>
              <a:t>.</a:t>
            </a:r>
          </a:p>
        </p:txBody>
      </p:sp>
      <p:sp>
        <p:nvSpPr>
          <p:cNvPr id="2" name="TextBox 1">
            <a:extLst>
              <a:ext uri="{FF2B5EF4-FFF2-40B4-BE49-F238E27FC236}">
                <a16:creationId xmlns:a16="http://schemas.microsoft.com/office/drawing/2014/main" id="{C07B3502-F58A-46C0-88F8-3DE26F98CD3F}"/>
              </a:ext>
            </a:extLst>
          </p:cNvPr>
          <p:cNvSpPr txBox="1"/>
          <p:nvPr/>
        </p:nvSpPr>
        <p:spPr>
          <a:xfrm>
            <a:off x="1846366" y="-75019"/>
            <a:ext cx="6513799" cy="730200"/>
          </a:xfrm>
          <a:prstGeom prst="rect">
            <a:avLst/>
          </a:prstGeom>
          <a:noFill/>
        </p:spPr>
        <p:txBody>
          <a:bodyPr wrap="square" rtlCol="0">
            <a:spAutoFit/>
          </a:bodyPr>
          <a:lstStyle/>
          <a:p>
            <a:pPr algn="ctr">
              <a:lnSpc>
                <a:spcPct val="150000"/>
              </a:lnSpc>
            </a:pPr>
            <a:r>
              <a:rPr lang="en-US" sz="3200" b="1" dirty="0" err="1">
                <a:solidFill>
                  <a:srgbClr val="17479D"/>
                </a:solidFill>
                <a:latin typeface="+mj-lt"/>
              </a:rPr>
              <a:t>Câu</a:t>
            </a:r>
            <a:r>
              <a:rPr lang="en-US" sz="3200" b="1" dirty="0">
                <a:solidFill>
                  <a:srgbClr val="17479D"/>
                </a:solidFill>
                <a:latin typeface="+mj-lt"/>
              </a:rPr>
              <a:t> </a:t>
            </a:r>
            <a:r>
              <a:rPr lang="en-US" sz="3200" b="1" dirty="0" err="1">
                <a:solidFill>
                  <a:srgbClr val="17479D"/>
                </a:solidFill>
                <a:latin typeface="+mj-lt"/>
              </a:rPr>
              <a:t>chuyện</a:t>
            </a:r>
            <a:r>
              <a:rPr lang="en-US" sz="3200" b="1" dirty="0">
                <a:solidFill>
                  <a:srgbClr val="17479D"/>
                </a:solidFill>
                <a:latin typeface="+mj-lt"/>
              </a:rPr>
              <a:t> </a:t>
            </a:r>
            <a:r>
              <a:rPr lang="en-US" sz="3200" b="1" dirty="0" err="1">
                <a:solidFill>
                  <a:srgbClr val="17479D"/>
                </a:solidFill>
                <a:latin typeface="+mj-lt"/>
              </a:rPr>
              <a:t>gồm</a:t>
            </a:r>
            <a:r>
              <a:rPr lang="en-US" sz="3200" b="1" dirty="0">
                <a:solidFill>
                  <a:srgbClr val="17479D"/>
                </a:solidFill>
                <a:latin typeface="+mj-lt"/>
              </a:rPr>
              <a:t> </a:t>
            </a:r>
            <a:r>
              <a:rPr lang="en-US" sz="3200" b="1" dirty="0" err="1">
                <a:solidFill>
                  <a:srgbClr val="17479D"/>
                </a:solidFill>
                <a:latin typeface="+mj-lt"/>
              </a:rPr>
              <a:t>mấy</a:t>
            </a:r>
            <a:r>
              <a:rPr lang="en-US" sz="3200" b="1" dirty="0">
                <a:solidFill>
                  <a:srgbClr val="17479D"/>
                </a:solidFill>
                <a:latin typeface="+mj-lt"/>
              </a:rPr>
              <a:t> </a:t>
            </a:r>
            <a:r>
              <a:rPr lang="en-US" sz="3200" b="1" dirty="0" err="1">
                <a:solidFill>
                  <a:srgbClr val="17479D"/>
                </a:solidFill>
                <a:latin typeface="+mj-lt"/>
              </a:rPr>
              <a:t>đoạn</a:t>
            </a:r>
            <a:r>
              <a:rPr lang="en-US" sz="3200" b="1" dirty="0">
                <a:solidFill>
                  <a:srgbClr val="17479D"/>
                </a:solidFill>
                <a:latin typeface="+mj-lt"/>
              </a:rPr>
              <a:t> ?</a:t>
            </a: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35182" y="246467"/>
            <a:ext cx="776411"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005642" y="547094"/>
            <a:ext cx="6180715" cy="889667"/>
          </a:xfrm>
          <a:prstGeom prst="rect">
            <a:avLst/>
          </a:prstGeom>
          <a:noFill/>
        </p:spPr>
        <p:txBody>
          <a:bodyPr wrap="square" rtlCol="0">
            <a:spAutoFit/>
          </a:bodyPr>
          <a:lstStyle/>
          <a:p>
            <a:pPr algn="ctr">
              <a:lnSpc>
                <a:spcPct val="150000"/>
              </a:lnSpc>
            </a:pPr>
            <a:r>
              <a:rPr lang="en-US" sz="4000" b="1" dirty="0">
                <a:solidFill>
                  <a:srgbClr val="C00000"/>
                </a:solidFill>
                <a:latin typeface="+mj-lt"/>
              </a:rPr>
              <a:t>CHIẾC RỄ ĐA TRÒN</a:t>
            </a:r>
          </a:p>
        </p:txBody>
      </p:sp>
      <p:pic>
        <p:nvPicPr>
          <p:cNvPr id="6" name="Picture 5">
            <a:extLst>
              <a:ext uri="{FF2B5EF4-FFF2-40B4-BE49-F238E27FC236}">
                <a16:creationId xmlns:a16="http://schemas.microsoft.com/office/drawing/2014/main" id="{D2DB61DF-9F33-4723-9052-0420F30165E4}"/>
              </a:ext>
            </a:extLst>
          </p:cNvPr>
          <p:cNvPicPr>
            <a:picLocks noChangeAspect="1"/>
          </p:cNvPicPr>
          <p:nvPr/>
        </p:nvPicPr>
        <p:blipFill>
          <a:blip r:embed="rId5"/>
          <a:stretch>
            <a:fillRect/>
          </a:stretch>
        </p:blipFill>
        <p:spPr>
          <a:xfrm>
            <a:off x="6096000" y="3345572"/>
            <a:ext cx="6072619" cy="3321042"/>
          </a:xfrm>
          <a:prstGeom prst="rect">
            <a:avLst/>
          </a:prstGeom>
        </p:spPr>
      </p:pic>
      <p:sp>
        <p:nvSpPr>
          <p:cNvPr id="7" name="TextBox 6">
            <a:extLst>
              <a:ext uri="{FF2B5EF4-FFF2-40B4-BE49-F238E27FC236}">
                <a16:creationId xmlns:a16="http://schemas.microsoft.com/office/drawing/2014/main" id="{81F2FF55-86AF-4BB6-9E12-A4D053702321}"/>
              </a:ext>
            </a:extLst>
          </p:cNvPr>
          <p:cNvSpPr txBox="1"/>
          <p:nvPr/>
        </p:nvSpPr>
        <p:spPr>
          <a:xfrm>
            <a:off x="367222" y="1460722"/>
            <a:ext cx="11259082" cy="1815882"/>
          </a:xfrm>
          <a:prstGeom prst="rect">
            <a:avLst/>
          </a:prstGeom>
          <a:noFill/>
        </p:spPr>
        <p:txBody>
          <a:bodyPr wrap="square" rtlCol="0">
            <a:spAutoFit/>
          </a:bodyPr>
          <a:lstStyle/>
          <a:p>
            <a:pPr indent="274320" algn="just"/>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sớm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thường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lệ</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dạo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vườn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chợt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nhỏ</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dài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ngoằn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ngoèo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đất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Chắc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trận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đêm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xuống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lát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endParaRPr lang="en-US" dirty="0"/>
          </a:p>
        </p:txBody>
      </p:sp>
      <p:pic>
        <p:nvPicPr>
          <p:cNvPr id="9" name="Picture 8">
            <a:extLst>
              <a:ext uri="{FF2B5EF4-FFF2-40B4-BE49-F238E27FC236}">
                <a16:creationId xmlns:a16="http://schemas.microsoft.com/office/drawing/2014/main" id="{87784FCF-44C2-4F0F-859D-58BE98783D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490" y="1491638"/>
            <a:ext cx="406360" cy="384000"/>
          </a:xfrm>
          <a:prstGeom prst="rect">
            <a:avLst/>
          </a:prstGeom>
        </p:spPr>
      </p:pic>
      <p:pic>
        <p:nvPicPr>
          <p:cNvPr id="10" name="Picture 9">
            <a:extLst>
              <a:ext uri="{FF2B5EF4-FFF2-40B4-BE49-F238E27FC236}">
                <a16:creationId xmlns:a16="http://schemas.microsoft.com/office/drawing/2014/main" id="{3B868620-78ED-4732-98B0-451A958FFEED}"/>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35182" y="4255394"/>
            <a:ext cx="384000" cy="384000"/>
          </a:xfrm>
          <a:prstGeom prst="rect">
            <a:avLst/>
          </a:prstGeom>
        </p:spPr>
      </p:pic>
    </p:spTree>
    <p:custDataLst>
      <p:tags r:id="rId1"/>
    </p:custDataLst>
    <p:extLst>
      <p:ext uri="{BB962C8B-B14F-4D97-AF65-F5344CB8AC3E}">
        <p14:creationId xmlns:p14="http://schemas.microsoft.com/office/powerpoint/2010/main" val="30585316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283550" y="3800705"/>
            <a:ext cx="7219507" cy="2677656"/>
          </a:xfrm>
          <a:prstGeom prst="rect">
            <a:avLst/>
          </a:prstGeom>
          <a:noFill/>
        </p:spPr>
        <p:txBody>
          <a:bodyPr wrap="square" rtlCol="0">
            <a:spAutoFit/>
          </a:bodyPr>
          <a:lstStyle/>
          <a:p>
            <a:pPr indent="274320" algn="just"/>
            <a:r>
              <a:rPr lang="en-US" sz="2800" dirty="0" err="1">
                <a:latin typeface="+mj-lt"/>
              </a:rPr>
              <a:t>Nhiều</a:t>
            </a:r>
            <a:r>
              <a:rPr lang="en-US" sz="2800" dirty="0">
                <a:latin typeface="+mj-lt"/>
              </a:rPr>
              <a:t> </a:t>
            </a:r>
            <a:r>
              <a:rPr lang="en-US" sz="2800" dirty="0" err="1">
                <a:latin typeface="+mj-lt"/>
              </a:rPr>
              <a:t>năm</a:t>
            </a:r>
            <a:r>
              <a:rPr lang="en-US" sz="2800" dirty="0">
                <a:latin typeface="+mj-lt"/>
              </a:rPr>
              <a:t> </a:t>
            </a:r>
            <a:r>
              <a:rPr lang="en-US" sz="2800" dirty="0" err="1">
                <a:latin typeface="+mj-lt"/>
              </a:rPr>
              <a:t>sau</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đã</a:t>
            </a:r>
            <a:r>
              <a:rPr lang="en-US" sz="2800" dirty="0">
                <a:latin typeface="+mj-lt"/>
              </a:rPr>
              <a:t> </a:t>
            </a:r>
            <a:r>
              <a:rPr lang="en-US" sz="2800" dirty="0" err="1">
                <a:latin typeface="+mj-lt"/>
              </a:rPr>
              <a:t>lớn</a:t>
            </a:r>
            <a:r>
              <a:rPr lang="en-US" sz="2800" dirty="0">
                <a:latin typeface="+mj-lt"/>
              </a:rPr>
              <a:t> </a:t>
            </a:r>
            <a:r>
              <a:rPr lang="en-US" sz="2800" dirty="0" err="1">
                <a:latin typeface="+mj-lt"/>
              </a:rPr>
              <a:t>và</a:t>
            </a:r>
            <a:r>
              <a:rPr lang="en-US" sz="2800" dirty="0">
                <a:latin typeface="+mj-lt"/>
              </a:rPr>
              <a:t> </a:t>
            </a:r>
            <a:r>
              <a:rPr lang="en-US" sz="2800" dirty="0" err="1">
                <a:latin typeface="+mj-lt"/>
              </a:rPr>
              <a:t>thành</a:t>
            </a:r>
            <a:r>
              <a:rPr lang="en-US" sz="2800" dirty="0">
                <a:latin typeface="+mj-lt"/>
              </a:rPr>
              <a:t> </a:t>
            </a:r>
            <a:r>
              <a:rPr lang="en-US" sz="2800" dirty="0" err="1">
                <a:latin typeface="+mj-lt"/>
              </a:rPr>
              <a:t>cây</a:t>
            </a:r>
            <a:r>
              <a:rPr lang="en-US" sz="2800" dirty="0">
                <a:latin typeface="+mj-lt"/>
              </a:rPr>
              <a:t> </a:t>
            </a:r>
            <a:r>
              <a:rPr lang="en-US" sz="2800" dirty="0" err="1">
                <a:latin typeface="+mj-lt"/>
              </a:rPr>
              <a:t>đa</a:t>
            </a:r>
            <a:r>
              <a:rPr lang="en-US" sz="2800" dirty="0">
                <a:latin typeface="+mj-lt"/>
              </a:rPr>
              <a:t> con </a:t>
            </a:r>
            <a:r>
              <a:rPr lang="en-US" sz="2800" dirty="0" err="1">
                <a:latin typeface="+mj-lt"/>
              </a:rPr>
              <a:t>có</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tròn</a:t>
            </a:r>
            <a:r>
              <a:rPr lang="en-US" sz="2800" dirty="0">
                <a:latin typeface="+mj-lt"/>
              </a:rPr>
              <a:t>. </a:t>
            </a:r>
            <a:r>
              <a:rPr lang="en-US" sz="2800" dirty="0" err="1">
                <a:latin typeface="+mj-lt"/>
              </a:rPr>
              <a:t>Thiếu</a:t>
            </a:r>
            <a:r>
              <a:rPr lang="en-US" sz="2800" dirty="0">
                <a:latin typeface="+mj-lt"/>
              </a:rPr>
              <a:t> </a:t>
            </a:r>
            <a:r>
              <a:rPr lang="en-US" sz="2800" dirty="0" err="1">
                <a:latin typeface="+mj-lt"/>
              </a:rPr>
              <a:t>nhi</a:t>
            </a:r>
            <a:r>
              <a:rPr lang="en-US" sz="2800" dirty="0">
                <a:latin typeface="+mj-lt"/>
              </a:rPr>
              <a:t> </a:t>
            </a:r>
            <a:r>
              <a:rPr lang="en-US" sz="2800" dirty="0" err="1">
                <a:latin typeface="+mj-lt"/>
              </a:rPr>
              <a:t>vào</a:t>
            </a:r>
            <a:r>
              <a:rPr lang="en-US" sz="2800" dirty="0">
                <a:latin typeface="+mj-lt"/>
              </a:rPr>
              <a:t> </a:t>
            </a:r>
            <a:r>
              <a:rPr lang="en-US" sz="2800" dirty="0" err="1">
                <a:latin typeface="+mj-lt"/>
              </a:rPr>
              <a:t>thăm</a:t>
            </a:r>
            <a:r>
              <a:rPr lang="en-US" sz="2800" dirty="0">
                <a:latin typeface="+mj-lt"/>
              </a:rPr>
              <a:t> </a:t>
            </a:r>
            <a:r>
              <a:rPr lang="en-US" sz="2800" dirty="0" err="1">
                <a:latin typeface="+mj-lt"/>
              </a:rPr>
              <a:t>vườn</a:t>
            </a:r>
            <a:r>
              <a:rPr lang="en-US" sz="2800" dirty="0">
                <a:latin typeface="+mj-lt"/>
              </a:rPr>
              <a:t> </a:t>
            </a:r>
            <a:r>
              <a:rPr lang="en-US" sz="2800" dirty="0" err="1">
                <a:latin typeface="+mj-lt"/>
              </a:rPr>
              <a:t>Bác</a:t>
            </a:r>
            <a:r>
              <a:rPr lang="en-US" sz="2800" dirty="0">
                <a:latin typeface="+mj-lt"/>
              </a:rPr>
              <a:t>, </a:t>
            </a:r>
            <a:r>
              <a:rPr lang="en-US" sz="2800" dirty="0" err="1">
                <a:latin typeface="+mj-lt"/>
              </a:rPr>
              <a:t>em</a:t>
            </a:r>
            <a:r>
              <a:rPr lang="en-US" sz="2800" dirty="0">
                <a:latin typeface="+mj-lt"/>
              </a:rPr>
              <a:t> </a:t>
            </a:r>
            <a:r>
              <a:rPr lang="en-US" sz="2800" dirty="0" err="1">
                <a:latin typeface="+mj-lt"/>
              </a:rPr>
              <a:t>nào</a:t>
            </a:r>
            <a:r>
              <a:rPr lang="en-US" sz="2800" dirty="0">
                <a:latin typeface="+mj-lt"/>
              </a:rPr>
              <a:t> </a:t>
            </a:r>
            <a:r>
              <a:rPr lang="en-US" sz="2800" dirty="0" err="1">
                <a:latin typeface="+mj-lt"/>
              </a:rPr>
              <a:t>cũng</a:t>
            </a:r>
            <a:r>
              <a:rPr lang="en-US" sz="2800" dirty="0">
                <a:latin typeface="+mj-lt"/>
              </a:rPr>
              <a:t> </a:t>
            </a:r>
            <a:r>
              <a:rPr lang="en-US" sz="2800" dirty="0" err="1">
                <a:latin typeface="+mj-lt"/>
              </a:rPr>
              <a:t>thích</a:t>
            </a:r>
            <a:r>
              <a:rPr lang="en-US" sz="2800" dirty="0">
                <a:latin typeface="+mj-lt"/>
              </a:rPr>
              <a:t> </a:t>
            </a:r>
            <a:r>
              <a:rPr lang="en-US" sz="2800" dirty="0" err="1">
                <a:latin typeface="+mj-lt"/>
              </a:rPr>
              <a:t>chơi</a:t>
            </a:r>
            <a:r>
              <a:rPr lang="en-US" sz="2800" dirty="0">
                <a:latin typeface="+mj-lt"/>
              </a:rPr>
              <a:t> </a:t>
            </a:r>
            <a:r>
              <a:rPr lang="en-US" sz="2800" dirty="0" err="1">
                <a:latin typeface="+mj-lt"/>
              </a:rPr>
              <a:t>trò</a:t>
            </a:r>
            <a:r>
              <a:rPr lang="en-US" sz="2800" dirty="0">
                <a:latin typeface="+mj-lt"/>
              </a:rPr>
              <a:t> </a:t>
            </a:r>
            <a:r>
              <a:rPr lang="en-US" sz="2800" dirty="0" err="1">
                <a:latin typeface="+mj-lt"/>
              </a:rPr>
              <a:t>chui</a:t>
            </a:r>
            <a:r>
              <a:rPr lang="en-US" sz="2800" dirty="0">
                <a:latin typeface="+mj-lt"/>
              </a:rPr>
              <a:t> qua </a:t>
            </a:r>
            <a:r>
              <a:rPr lang="en-US" sz="2800" dirty="0" err="1">
                <a:latin typeface="+mj-lt"/>
              </a:rPr>
              <a:t>chui</a:t>
            </a:r>
            <a:r>
              <a:rPr lang="en-US" sz="2800" dirty="0">
                <a:latin typeface="+mj-lt"/>
              </a:rPr>
              <a:t> </a:t>
            </a:r>
            <a:r>
              <a:rPr lang="en-US" sz="2800" dirty="0" err="1">
                <a:latin typeface="+mj-lt"/>
              </a:rPr>
              <a:t>lại</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ấy</a:t>
            </a:r>
            <a:r>
              <a:rPr lang="en-US" sz="2800" dirty="0">
                <a:latin typeface="+mj-lt"/>
              </a:rPr>
              <a:t>. </a:t>
            </a:r>
            <a:r>
              <a:rPr lang="en-US" sz="2800" dirty="0" err="1">
                <a:latin typeface="+mj-lt"/>
              </a:rPr>
              <a:t>Lúc</a:t>
            </a:r>
            <a:r>
              <a:rPr lang="en-US" sz="2800" dirty="0">
                <a:latin typeface="+mj-lt"/>
              </a:rPr>
              <a:t> </a:t>
            </a:r>
            <a:r>
              <a:rPr lang="en-US" sz="2800" dirty="0" err="1">
                <a:latin typeface="+mj-lt"/>
              </a:rPr>
              <a:t>đó</a:t>
            </a:r>
            <a:r>
              <a:rPr lang="en-US" sz="2800" dirty="0">
                <a:latin typeface="+mj-lt"/>
              </a:rPr>
              <a:t>, </a:t>
            </a:r>
            <a:r>
              <a:rPr lang="en-US" sz="2800" dirty="0" err="1">
                <a:latin typeface="+mj-lt"/>
              </a:rPr>
              <a:t>mọi</a:t>
            </a:r>
            <a:r>
              <a:rPr lang="en-US" sz="2800" dirty="0">
                <a:latin typeface="+mj-lt"/>
              </a:rPr>
              <a:t> </a:t>
            </a:r>
            <a:r>
              <a:rPr lang="en-US" sz="2800" dirty="0" err="1">
                <a:latin typeface="+mj-lt"/>
              </a:rPr>
              <a:t>người</a:t>
            </a:r>
            <a:r>
              <a:rPr lang="en-US" sz="2800" dirty="0">
                <a:latin typeface="+mj-lt"/>
              </a:rPr>
              <a:t> </a:t>
            </a:r>
            <a:r>
              <a:rPr lang="en-US" sz="2800" dirty="0" err="1">
                <a:latin typeface="+mj-lt"/>
              </a:rPr>
              <a:t>mới</a:t>
            </a:r>
            <a:r>
              <a:rPr lang="en-US" sz="2800" dirty="0">
                <a:latin typeface="+mj-lt"/>
              </a:rPr>
              <a:t> </a:t>
            </a:r>
            <a:r>
              <a:rPr lang="en-US" sz="2800" dirty="0" err="1">
                <a:latin typeface="+mj-lt"/>
              </a:rPr>
              <a:t>hiểu</a:t>
            </a:r>
            <a:r>
              <a:rPr lang="en-US" sz="2800" dirty="0">
                <a:latin typeface="+mj-lt"/>
              </a:rPr>
              <a:t> </a:t>
            </a:r>
            <a:r>
              <a:rPr lang="en-US" sz="2800" dirty="0" err="1">
                <a:latin typeface="+mj-lt"/>
              </a:rPr>
              <a:t>vì</a:t>
            </a:r>
            <a:r>
              <a:rPr lang="en-US" sz="2800" dirty="0">
                <a:latin typeface="+mj-lt"/>
              </a:rPr>
              <a:t> </a:t>
            </a:r>
            <a:r>
              <a:rPr lang="en-US" sz="2800" dirty="0" err="1">
                <a:latin typeface="+mj-lt"/>
              </a:rPr>
              <a:t>sao</a:t>
            </a:r>
            <a:r>
              <a:rPr lang="en-US" sz="2800" dirty="0">
                <a:latin typeface="+mj-lt"/>
              </a:rPr>
              <a:t> </a:t>
            </a:r>
            <a:r>
              <a:rPr lang="en-US" sz="2800" dirty="0" err="1">
                <a:latin typeface="+mj-lt"/>
              </a:rPr>
              <a:t>Bác</a:t>
            </a:r>
            <a:r>
              <a:rPr lang="en-US" sz="2800" dirty="0">
                <a:latin typeface="+mj-lt"/>
              </a:rPr>
              <a:t> </a:t>
            </a:r>
            <a:r>
              <a:rPr lang="en-US" sz="2800" dirty="0" err="1">
                <a:latin typeface="+mj-lt"/>
              </a:rPr>
              <a:t>cho</a:t>
            </a:r>
            <a:r>
              <a:rPr lang="en-US" sz="2800" dirty="0">
                <a:latin typeface="+mj-lt"/>
              </a:rPr>
              <a:t> </a:t>
            </a:r>
            <a:r>
              <a:rPr lang="en-US" sz="2800" dirty="0" err="1">
                <a:latin typeface="+mj-lt"/>
              </a:rPr>
              <a:t>trồng</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đa</a:t>
            </a:r>
            <a:r>
              <a:rPr lang="en-US" sz="2800" dirty="0">
                <a:latin typeface="+mj-lt"/>
              </a:rPr>
              <a:t> </a:t>
            </a:r>
            <a:r>
              <a:rPr lang="en-US" sz="2800" dirty="0" err="1">
                <a:latin typeface="+mj-lt"/>
              </a:rPr>
              <a:t>thành</a:t>
            </a:r>
            <a:r>
              <a:rPr lang="en-US" sz="2800" dirty="0">
                <a:latin typeface="+mj-lt"/>
              </a:rPr>
              <a:t> </a:t>
            </a:r>
            <a:r>
              <a:rPr lang="en-US" sz="2800" dirty="0" err="1">
                <a:latin typeface="+mj-lt"/>
              </a:rPr>
              <a:t>hình</a:t>
            </a:r>
            <a:r>
              <a:rPr lang="en-US" sz="2800" dirty="0">
                <a:latin typeface="+mj-lt"/>
              </a:rPr>
              <a:t> </a:t>
            </a:r>
            <a:r>
              <a:rPr lang="en-US" sz="2800" dirty="0" err="1">
                <a:latin typeface="+mj-lt"/>
              </a:rPr>
              <a:t>tròn</a:t>
            </a:r>
            <a:r>
              <a:rPr lang="en-US" sz="2800" dirty="0">
                <a:latin typeface="+mj-lt"/>
              </a:rPr>
              <a:t> </a:t>
            </a:r>
            <a:r>
              <a:rPr lang="en-US" sz="2800" dirty="0" err="1">
                <a:latin typeface="+mj-lt"/>
              </a:rPr>
              <a:t>như</a:t>
            </a:r>
            <a:r>
              <a:rPr lang="en-US" sz="2800" dirty="0">
                <a:latin typeface="+mj-lt"/>
              </a:rPr>
              <a:t> </a:t>
            </a:r>
            <a:r>
              <a:rPr lang="en-US" sz="2800" dirty="0" err="1">
                <a:latin typeface="+mj-lt"/>
              </a:rPr>
              <a:t>thế</a:t>
            </a:r>
            <a:r>
              <a:rPr lang="en-US" sz="2800" dirty="0">
                <a:latin typeface="+mj-lt"/>
              </a:rPr>
              <a:t>.</a:t>
            </a:r>
            <a:endParaRPr lang="vi-VN" sz="2800" dirty="0">
              <a:latin typeface="+mj-lt"/>
            </a:endParaRP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83069" y="191175"/>
            <a:ext cx="705147"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893303" y="541289"/>
            <a:ext cx="4900651"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CHIẾC RỄ ĐA TRÒN</a:t>
            </a:r>
          </a:p>
        </p:txBody>
      </p:sp>
      <p:sp>
        <p:nvSpPr>
          <p:cNvPr id="5" name="TextBox 4">
            <a:extLst>
              <a:ext uri="{FF2B5EF4-FFF2-40B4-BE49-F238E27FC236}">
                <a16:creationId xmlns:a16="http://schemas.microsoft.com/office/drawing/2014/main" id="{BC4DDE97-A6BD-4903-B453-5B1031DD8910}"/>
              </a:ext>
            </a:extLst>
          </p:cNvPr>
          <p:cNvSpPr txBox="1"/>
          <p:nvPr/>
        </p:nvSpPr>
        <p:spPr>
          <a:xfrm>
            <a:off x="283550" y="1216063"/>
            <a:ext cx="10600660" cy="3108543"/>
          </a:xfrm>
          <a:prstGeom prst="rect">
            <a:avLst/>
          </a:prstGeom>
          <a:noFill/>
        </p:spPr>
        <p:txBody>
          <a:bodyPr wrap="square" rtlCol="0">
            <a:spAutoFit/>
          </a:bodyPr>
          <a:lstStyle/>
          <a:p>
            <a:pPr indent="274320" algn="just"/>
            <a:r>
              <a:rPr lang="en-US" sz="2800" dirty="0" err="1">
                <a:latin typeface="+mj-lt"/>
              </a:rPr>
              <a:t>Nói</a:t>
            </a:r>
            <a:r>
              <a:rPr lang="en-US" sz="2800" dirty="0">
                <a:latin typeface="+mj-lt"/>
              </a:rPr>
              <a:t> </a:t>
            </a:r>
            <a:r>
              <a:rPr lang="en-US" sz="2800" dirty="0" err="1">
                <a:latin typeface="+mj-lt"/>
              </a:rPr>
              <a:t>rồi</a:t>
            </a:r>
            <a:r>
              <a:rPr lang="en-US" sz="2800" dirty="0">
                <a:latin typeface="+mj-lt"/>
              </a:rPr>
              <a:t>, </a:t>
            </a:r>
            <a:r>
              <a:rPr lang="en-US" sz="2800" dirty="0" err="1">
                <a:latin typeface="+mj-lt"/>
              </a:rPr>
              <a:t>Bác</a:t>
            </a:r>
            <a:r>
              <a:rPr lang="en-US" sz="2800" dirty="0">
                <a:latin typeface="+mj-lt"/>
              </a:rPr>
              <a:t> </a:t>
            </a:r>
            <a:r>
              <a:rPr lang="en-US" sz="2800" dirty="0" err="1">
                <a:latin typeface="+mj-lt"/>
              </a:rPr>
              <a:t>cuộn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thành</a:t>
            </a:r>
            <a:r>
              <a:rPr lang="en-US" sz="2800" dirty="0">
                <a:latin typeface="+mj-lt"/>
              </a:rPr>
              <a:t> </a:t>
            </a:r>
            <a:r>
              <a:rPr lang="en-US" sz="2800" dirty="0" err="1">
                <a:latin typeface="+mj-lt"/>
              </a:rPr>
              <a:t>một</a:t>
            </a:r>
            <a:r>
              <a:rPr lang="en-US" sz="2800" dirty="0">
                <a:latin typeface="+mj-lt"/>
              </a:rPr>
              <a:t> </a:t>
            </a:r>
            <a:r>
              <a:rPr lang="en-US" sz="2800" dirty="0" err="1">
                <a:latin typeface="+mj-lt"/>
              </a:rPr>
              <a:t>vòng</a:t>
            </a:r>
            <a:r>
              <a:rPr lang="en-US" sz="2800" dirty="0">
                <a:latin typeface="+mj-lt"/>
              </a:rPr>
              <a:t> </a:t>
            </a:r>
            <a:r>
              <a:rPr lang="en-US" sz="2800" dirty="0" err="1">
                <a:latin typeface="+mj-lt"/>
              </a:rPr>
              <a:t>tròn</a:t>
            </a:r>
            <a:r>
              <a:rPr lang="en-US" sz="2800" dirty="0">
                <a:latin typeface="+mj-lt"/>
              </a:rPr>
              <a:t>, </a:t>
            </a:r>
            <a:r>
              <a:rPr lang="en-US" sz="2800" dirty="0" err="1">
                <a:latin typeface="+mj-lt"/>
              </a:rPr>
              <a:t>cùng</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buộc</a:t>
            </a:r>
            <a:r>
              <a:rPr lang="en-US" sz="2800" dirty="0">
                <a:latin typeface="+mj-lt"/>
              </a:rPr>
              <a:t> </a:t>
            </a:r>
            <a:r>
              <a:rPr lang="en-US" sz="2800" dirty="0" err="1">
                <a:latin typeface="+mj-lt"/>
              </a:rPr>
              <a:t>nó</a:t>
            </a:r>
            <a:r>
              <a:rPr lang="en-US" sz="2800" dirty="0">
                <a:latin typeface="+mj-lt"/>
              </a:rPr>
              <a:t> </a:t>
            </a:r>
            <a:r>
              <a:rPr lang="en-US" sz="2800" dirty="0" err="1">
                <a:latin typeface="+mj-lt"/>
              </a:rPr>
              <a:t>tựa</a:t>
            </a:r>
            <a:r>
              <a:rPr lang="en-US" sz="2800" dirty="0">
                <a:latin typeface="+mj-lt"/>
              </a:rPr>
              <a:t> </a:t>
            </a:r>
            <a:r>
              <a:rPr lang="en-US" sz="2800" dirty="0" err="1">
                <a:latin typeface="+mj-lt"/>
              </a:rPr>
              <a:t>vào</a:t>
            </a:r>
            <a:r>
              <a:rPr lang="en-US" sz="2800" dirty="0">
                <a:latin typeface="+mj-lt"/>
              </a:rPr>
              <a:t> </a:t>
            </a:r>
            <a:r>
              <a:rPr lang="en-US" sz="2800" dirty="0" err="1">
                <a:latin typeface="+mj-lt"/>
              </a:rPr>
              <a:t>hai</a:t>
            </a:r>
            <a:r>
              <a:rPr lang="en-US" sz="2800" dirty="0">
                <a:latin typeface="+mj-lt"/>
              </a:rPr>
              <a:t> </a:t>
            </a:r>
            <a:r>
              <a:rPr lang="en-US" sz="2800" dirty="0" err="1">
                <a:latin typeface="+mj-lt"/>
              </a:rPr>
              <a:t>cái</a:t>
            </a:r>
            <a:r>
              <a:rPr lang="en-US" sz="2800" dirty="0">
                <a:latin typeface="+mj-lt"/>
              </a:rPr>
              <a:t> </a:t>
            </a:r>
            <a:r>
              <a:rPr lang="en-US" sz="2800" dirty="0" err="1">
                <a:latin typeface="+mj-lt"/>
              </a:rPr>
              <a:t>cọc</a:t>
            </a:r>
            <a:r>
              <a:rPr lang="en-US" sz="2800" dirty="0">
                <a:latin typeface="+mj-lt"/>
              </a:rPr>
              <a:t>, </a:t>
            </a:r>
            <a:r>
              <a:rPr lang="en-US" sz="2800" dirty="0" err="1">
                <a:latin typeface="+mj-lt"/>
              </a:rPr>
              <a:t>sau</a:t>
            </a:r>
            <a:r>
              <a:rPr lang="en-US" sz="2800" dirty="0">
                <a:latin typeface="+mj-lt"/>
              </a:rPr>
              <a:t> </a:t>
            </a:r>
            <a:r>
              <a:rPr lang="en-US" sz="2800" dirty="0" err="1">
                <a:latin typeface="+mj-lt"/>
              </a:rPr>
              <a:t>đó</a:t>
            </a:r>
            <a:r>
              <a:rPr lang="en-US" sz="2800" dirty="0">
                <a:latin typeface="+mj-lt"/>
              </a:rPr>
              <a:t> </a:t>
            </a:r>
            <a:r>
              <a:rPr lang="en-US" sz="2800" dirty="0" err="1">
                <a:latin typeface="+mj-lt"/>
              </a:rPr>
              <a:t>mới</a:t>
            </a:r>
            <a:r>
              <a:rPr lang="en-US" sz="2800" dirty="0">
                <a:latin typeface="+mj-lt"/>
              </a:rPr>
              <a:t> </a:t>
            </a:r>
            <a:r>
              <a:rPr lang="en-US" sz="2800" dirty="0" err="1">
                <a:latin typeface="+mj-lt"/>
              </a:rPr>
              <a:t>vùi</a:t>
            </a:r>
            <a:r>
              <a:rPr lang="en-US" sz="2800" dirty="0">
                <a:latin typeface="+mj-lt"/>
              </a:rPr>
              <a:t> </a:t>
            </a:r>
            <a:r>
              <a:rPr lang="en-US" sz="2800" dirty="0" err="1">
                <a:latin typeface="+mj-lt"/>
              </a:rPr>
              <a:t>hai</a:t>
            </a:r>
            <a:r>
              <a:rPr lang="en-US" sz="2800" dirty="0">
                <a:latin typeface="+mj-lt"/>
              </a:rPr>
              <a:t> </a:t>
            </a:r>
            <a:r>
              <a:rPr lang="en-US" sz="2800" dirty="0" err="1">
                <a:latin typeface="+mj-lt"/>
              </a:rPr>
              <a:t>đầu</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đất</a:t>
            </a:r>
            <a:r>
              <a:rPr lang="en-US" sz="2800" dirty="0">
                <a:latin typeface="+mj-lt"/>
              </a:rPr>
              <a:t>.</a:t>
            </a:r>
          </a:p>
          <a:p>
            <a:pPr indent="274320" algn="just"/>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thắc</a:t>
            </a:r>
            <a:r>
              <a:rPr lang="en-US" sz="2800" dirty="0">
                <a:latin typeface="+mj-lt"/>
              </a:rPr>
              <a:t> </a:t>
            </a:r>
            <a:r>
              <a:rPr lang="en-US" sz="2800" dirty="0" err="1">
                <a:latin typeface="+mj-lt"/>
              </a:rPr>
              <a:t>mắc</a:t>
            </a:r>
            <a:r>
              <a:rPr lang="en-US" sz="2800" dirty="0">
                <a:latin typeface="+mj-lt"/>
              </a:rPr>
              <a:t>:</a:t>
            </a:r>
          </a:p>
          <a:p>
            <a:pPr marL="228594" indent="274320" algn="just">
              <a:buFontTx/>
              <a:buChar char="-"/>
            </a:pPr>
            <a:r>
              <a:rPr lang="en-US" sz="2800" dirty="0" err="1">
                <a:latin typeface="+mj-lt"/>
              </a:rPr>
              <a:t>Thưa</a:t>
            </a:r>
            <a:r>
              <a:rPr lang="en-US" sz="2800" dirty="0">
                <a:latin typeface="+mj-lt"/>
              </a:rPr>
              <a:t> </a:t>
            </a:r>
            <a:r>
              <a:rPr lang="en-US" sz="2800" dirty="0" err="1">
                <a:latin typeface="+mj-lt"/>
              </a:rPr>
              <a:t>Bác</a:t>
            </a:r>
            <a:r>
              <a:rPr lang="en-US" sz="2800" dirty="0">
                <a:latin typeface="+mj-lt"/>
              </a:rPr>
              <a:t>, </a:t>
            </a:r>
            <a:r>
              <a:rPr lang="en-US" sz="2800" dirty="0" err="1">
                <a:latin typeface="+mj-lt"/>
              </a:rPr>
              <a:t>Bác</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để</a:t>
            </a:r>
            <a:r>
              <a:rPr lang="en-US" sz="2800" dirty="0">
                <a:latin typeface="+mj-lt"/>
              </a:rPr>
              <a:t> </a:t>
            </a:r>
            <a:r>
              <a:rPr lang="en-US" sz="2800" dirty="0" err="1">
                <a:latin typeface="+mj-lt"/>
              </a:rPr>
              <a:t>làm</a:t>
            </a:r>
            <a:r>
              <a:rPr lang="en-US" sz="2800" dirty="0">
                <a:latin typeface="+mj-lt"/>
              </a:rPr>
              <a:t> </a:t>
            </a:r>
            <a:r>
              <a:rPr lang="en-US" sz="2800" dirty="0" err="1">
                <a:latin typeface="+mj-lt"/>
              </a:rPr>
              <a:t>gì</a:t>
            </a:r>
            <a:r>
              <a:rPr lang="en-US" sz="2800" dirty="0">
                <a:latin typeface="+mj-lt"/>
              </a:rPr>
              <a:t> ạ?</a:t>
            </a:r>
          </a:p>
          <a:p>
            <a:pPr indent="274320" algn="just"/>
            <a:r>
              <a:rPr lang="en-US" sz="2800" dirty="0">
                <a:latin typeface="+mj-lt"/>
              </a:rPr>
              <a:t>     </a:t>
            </a:r>
            <a:r>
              <a:rPr lang="en-US" sz="2800" dirty="0" err="1">
                <a:latin typeface="+mj-lt"/>
              </a:rPr>
              <a:t>Bác</a:t>
            </a:r>
            <a:r>
              <a:rPr lang="en-US" sz="2800" dirty="0">
                <a:latin typeface="+mj-lt"/>
              </a:rPr>
              <a:t> </a:t>
            </a:r>
            <a:r>
              <a:rPr lang="en-US" sz="2800" dirty="0" err="1">
                <a:latin typeface="+mj-lt"/>
              </a:rPr>
              <a:t>khẽ</a:t>
            </a:r>
            <a:r>
              <a:rPr lang="en-US" sz="2800" dirty="0">
                <a:latin typeface="+mj-lt"/>
              </a:rPr>
              <a:t> </a:t>
            </a:r>
            <a:r>
              <a:rPr lang="en-US" sz="2800" dirty="0" err="1">
                <a:latin typeface="+mj-lt"/>
              </a:rPr>
              <a:t>cười</a:t>
            </a:r>
            <a:r>
              <a:rPr lang="en-US" sz="2800" dirty="0">
                <a:latin typeface="+mj-lt"/>
              </a:rPr>
              <a:t>:</a:t>
            </a:r>
          </a:p>
          <a:p>
            <a:pPr marL="228594" indent="274320" algn="just">
              <a:buFontTx/>
              <a:buChar char="-"/>
            </a:pPr>
            <a:r>
              <a:rPr lang="en-US" sz="2800" dirty="0" err="1">
                <a:latin typeface="+mj-lt"/>
              </a:rPr>
              <a:t>Rồi</a:t>
            </a:r>
            <a:r>
              <a:rPr lang="en-US" sz="2800" dirty="0">
                <a:latin typeface="+mj-lt"/>
              </a:rPr>
              <a:t> </a:t>
            </a:r>
            <a:r>
              <a:rPr lang="en-US" sz="2800" dirty="0" err="1">
                <a:latin typeface="+mj-lt"/>
              </a:rPr>
              <a:t>chú</a:t>
            </a:r>
            <a:r>
              <a:rPr lang="en-US" sz="2800" dirty="0">
                <a:latin typeface="+mj-lt"/>
              </a:rPr>
              <a:t> </a:t>
            </a:r>
            <a:r>
              <a:rPr lang="en-US" sz="2800" dirty="0" err="1">
                <a:latin typeface="+mj-lt"/>
              </a:rPr>
              <a:t>sẽ</a:t>
            </a:r>
            <a:r>
              <a:rPr lang="en-US" sz="2800" dirty="0">
                <a:latin typeface="+mj-lt"/>
              </a:rPr>
              <a:t> </a:t>
            </a:r>
            <a:r>
              <a:rPr lang="en-US" sz="2800" dirty="0" err="1">
                <a:latin typeface="+mj-lt"/>
              </a:rPr>
              <a:t>biết</a:t>
            </a:r>
            <a:r>
              <a:rPr lang="en-US" sz="2800" dirty="0">
                <a:latin typeface="+mj-lt"/>
              </a:rPr>
              <a:t>.</a:t>
            </a:r>
          </a:p>
          <a:p>
            <a:endParaRPr lang="en-US" sz="2800" dirty="0"/>
          </a:p>
        </p:txBody>
      </p:sp>
      <p:pic>
        <p:nvPicPr>
          <p:cNvPr id="9" name="Picture 8">
            <a:extLst>
              <a:ext uri="{FF2B5EF4-FFF2-40B4-BE49-F238E27FC236}">
                <a16:creationId xmlns:a16="http://schemas.microsoft.com/office/drawing/2014/main" id="{CC5824FE-757C-4ECE-8376-6250CC480C97}"/>
              </a:ext>
            </a:extLst>
          </p:cNvPr>
          <p:cNvPicPr>
            <a:picLocks noChangeAspect="1"/>
          </p:cNvPicPr>
          <p:nvPr/>
        </p:nvPicPr>
        <p:blipFill>
          <a:blip r:embed="rId5"/>
          <a:stretch>
            <a:fillRect/>
          </a:stretch>
        </p:blipFill>
        <p:spPr>
          <a:xfrm>
            <a:off x="7503057" y="3561611"/>
            <a:ext cx="4613753" cy="3155843"/>
          </a:xfrm>
          <a:prstGeom prst="rect">
            <a:avLst/>
          </a:prstGeom>
        </p:spPr>
      </p:pic>
      <p:pic>
        <p:nvPicPr>
          <p:cNvPr id="10" name="Picture 9">
            <a:extLst>
              <a:ext uri="{FF2B5EF4-FFF2-40B4-BE49-F238E27FC236}">
                <a16:creationId xmlns:a16="http://schemas.microsoft.com/office/drawing/2014/main" id="{665AC864-9689-4AF6-A78D-576C9F4724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069" y="3940606"/>
            <a:ext cx="384000" cy="384000"/>
          </a:xfrm>
          <a:prstGeom prst="rect">
            <a:avLst/>
          </a:prstGeom>
        </p:spPr>
      </p:pic>
    </p:spTree>
    <p:custDataLst>
      <p:tags r:id="rId1"/>
    </p:custDataLst>
    <p:extLst>
      <p:ext uri="{BB962C8B-B14F-4D97-AF65-F5344CB8AC3E}">
        <p14:creationId xmlns:p14="http://schemas.microsoft.com/office/powerpoint/2010/main" val="307280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372937" y="3300566"/>
            <a:ext cx="5623826" cy="2677656"/>
          </a:xfrm>
          <a:prstGeom prst="rect">
            <a:avLst/>
          </a:prstGeom>
          <a:noFill/>
        </p:spPr>
        <p:txBody>
          <a:bodyPr wrap="square" rtlCol="0">
            <a:spAutoFit/>
          </a:bodyPr>
          <a:lstStyle/>
          <a:p>
            <a:pPr marL="380990" marR="0" lvl="0" indent="27432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cuốn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trồng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tiếp</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nhé</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27432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Theo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đất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vùi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xuống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vậy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ân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bảo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380990" marR="0" lvl="0" indent="27432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p:txBody>
      </p:sp>
      <p:sp>
        <p:nvSpPr>
          <p:cNvPr id="2" name="TextBox 1">
            <a:extLst>
              <a:ext uri="{FF2B5EF4-FFF2-40B4-BE49-F238E27FC236}">
                <a16:creationId xmlns:a16="http://schemas.microsoft.com/office/drawing/2014/main" id="{C07B3502-F58A-46C0-88F8-3DE26F98CD3F}"/>
              </a:ext>
            </a:extLst>
          </p:cNvPr>
          <p:cNvSpPr txBox="1"/>
          <p:nvPr/>
        </p:nvSpPr>
        <p:spPr>
          <a:xfrm>
            <a:off x="597670" y="107455"/>
            <a:ext cx="5399093"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srgbClr val="17479D"/>
                </a:solidFill>
                <a:latin typeface="Arial-Rounded"/>
                <a:ea typeface="Arial-Rounded"/>
              </a:rPr>
              <a:t>Đọc</a:t>
            </a:r>
            <a:r>
              <a:rPr lang="en-US" sz="3600" b="1" dirty="0">
                <a:solidFill>
                  <a:srgbClr val="17479D"/>
                </a:solidFill>
                <a:latin typeface="Arial-Rounded"/>
                <a:ea typeface="Arial-Rounded"/>
              </a:rPr>
              <a:t> </a:t>
            </a:r>
            <a:r>
              <a:rPr lang="en-US" sz="3600" b="1" dirty="0" err="1">
                <a:solidFill>
                  <a:srgbClr val="17479D"/>
                </a:solidFill>
                <a:latin typeface="Arial-Rounded"/>
                <a:ea typeface="Arial-Rounded"/>
              </a:rPr>
              <a:t>theo</a:t>
            </a:r>
            <a:r>
              <a:rPr lang="en-US" sz="3600" b="1" dirty="0">
                <a:solidFill>
                  <a:srgbClr val="17479D"/>
                </a:solidFill>
                <a:latin typeface="Arial-Rounded"/>
                <a:ea typeface="Arial-Rounded"/>
              </a:rPr>
              <a:t> </a:t>
            </a:r>
            <a:r>
              <a:rPr lang="en-US" sz="3600" b="1" dirty="0" err="1">
                <a:solidFill>
                  <a:srgbClr val="17479D"/>
                </a:solidFill>
                <a:latin typeface="Arial-Rounded"/>
                <a:ea typeface="Arial-Rounded"/>
              </a:rPr>
              <a:t>nhóm</a:t>
            </a:r>
            <a:endParaRPr kumimoji="0" lang="en-US" sz="3600" b="1" i="0" u="none" strike="noStrike" kern="1200" cap="none" spc="0" normalizeH="0" baseline="0" noProof="0" dirty="0">
              <a:ln>
                <a:noFill/>
              </a:ln>
              <a:solidFill>
                <a:srgbClr val="17479D"/>
              </a:solidFill>
              <a:effectLst/>
              <a:uLnTx/>
              <a:uFillTx/>
              <a:latin typeface="Arial-Rounded"/>
              <a:ea typeface="Arial-Rounded"/>
            </a:endParaRP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35182" y="246467"/>
            <a:ext cx="776411"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005642" y="547094"/>
            <a:ext cx="6180715" cy="88966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Arial-Rounded"/>
                <a:ea typeface="Arial-Rounded"/>
                <a:cs typeface="+mn-cs"/>
              </a:rPr>
              <a:t>CHIẾC RỄ ĐA TRÒN</a:t>
            </a:r>
          </a:p>
        </p:txBody>
      </p:sp>
      <p:pic>
        <p:nvPicPr>
          <p:cNvPr id="6" name="Picture 5">
            <a:extLst>
              <a:ext uri="{FF2B5EF4-FFF2-40B4-BE49-F238E27FC236}">
                <a16:creationId xmlns:a16="http://schemas.microsoft.com/office/drawing/2014/main" id="{D2DB61DF-9F33-4723-9052-0420F30165E4}"/>
              </a:ext>
            </a:extLst>
          </p:cNvPr>
          <p:cNvPicPr>
            <a:picLocks noChangeAspect="1"/>
          </p:cNvPicPr>
          <p:nvPr/>
        </p:nvPicPr>
        <p:blipFill>
          <a:blip r:embed="rId5"/>
          <a:stretch>
            <a:fillRect/>
          </a:stretch>
        </p:blipFill>
        <p:spPr>
          <a:xfrm>
            <a:off x="6096000" y="3345572"/>
            <a:ext cx="6072619" cy="3321042"/>
          </a:xfrm>
          <a:prstGeom prst="rect">
            <a:avLst/>
          </a:prstGeom>
        </p:spPr>
      </p:pic>
      <p:sp>
        <p:nvSpPr>
          <p:cNvPr id="7" name="TextBox 6">
            <a:extLst>
              <a:ext uri="{FF2B5EF4-FFF2-40B4-BE49-F238E27FC236}">
                <a16:creationId xmlns:a16="http://schemas.microsoft.com/office/drawing/2014/main" id="{81F2FF55-86AF-4BB6-9E12-A4D053702321}"/>
              </a:ext>
            </a:extLst>
          </p:cNvPr>
          <p:cNvSpPr txBox="1"/>
          <p:nvPr/>
        </p:nvSpPr>
        <p:spPr>
          <a:xfrm>
            <a:off x="367222" y="1460722"/>
            <a:ext cx="11259082" cy="1815882"/>
          </a:xfrm>
          <a:prstGeom prst="rect">
            <a:avLst/>
          </a:prstGeom>
          <a:noFill/>
        </p:spPr>
        <p:txBody>
          <a:bodyPr wrap="square" rtlCol="0">
            <a:spAutoFit/>
          </a:bodyPr>
          <a:lstStyle/>
          <a:p>
            <a:pPr marL="0" marR="0" lvl="0" indent="27432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sớm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thường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lệ</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dạo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vườn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chợt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nhỏ</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dài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ngoằn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ngoèo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đất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Chắc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trận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đêm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xuống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lát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endParaRPr kumimoji="0" lang="en-US" sz="18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9" name="Picture 8">
            <a:extLst>
              <a:ext uri="{FF2B5EF4-FFF2-40B4-BE49-F238E27FC236}">
                <a16:creationId xmlns:a16="http://schemas.microsoft.com/office/drawing/2014/main" id="{87784FCF-44C2-4F0F-859D-58BE98783D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490" y="1491638"/>
            <a:ext cx="406360" cy="384000"/>
          </a:xfrm>
          <a:prstGeom prst="rect">
            <a:avLst/>
          </a:prstGeom>
        </p:spPr>
      </p:pic>
      <p:pic>
        <p:nvPicPr>
          <p:cNvPr id="10" name="Picture 9">
            <a:extLst>
              <a:ext uri="{FF2B5EF4-FFF2-40B4-BE49-F238E27FC236}">
                <a16:creationId xmlns:a16="http://schemas.microsoft.com/office/drawing/2014/main" id="{3B868620-78ED-4732-98B0-451A958FFEED}"/>
              </a:ext>
            </a:extLst>
          </p:cNvPr>
          <p:cNvPicPr>
            <a:picLocks noChangeAspect="1"/>
          </p:cNvPicPr>
          <p:nvPr/>
        </p:nvPicPr>
        <p:blipFill>
          <a:blip r:embed="rId7">
            <a:duotone>
              <a:schemeClr val="accent6">
                <a:shade val="45000"/>
                <a:satMod val="135000"/>
              </a:schemeClr>
              <a:prstClr val="white"/>
            </a:duotone>
            <a:extLst>
              <a:ext uri="{BEBA8EAE-BF5A-486C-A8C5-ECC9F3942E4B}">
                <a14:imgProps xmlns:a14="http://schemas.microsoft.com/office/drawing/2010/main">
                  <a14:imgLayer r:embed="rId8">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35182" y="4255394"/>
            <a:ext cx="384000" cy="384000"/>
          </a:xfrm>
          <a:prstGeom prst="rect">
            <a:avLst/>
          </a:prstGeom>
        </p:spPr>
      </p:pic>
    </p:spTree>
    <p:custDataLst>
      <p:tags r:id="rId1"/>
    </p:custDataLst>
    <p:extLst>
      <p:ext uri="{BB962C8B-B14F-4D97-AF65-F5344CB8AC3E}">
        <p14:creationId xmlns:p14="http://schemas.microsoft.com/office/powerpoint/2010/main" val="130235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4" name="Rounded Rectangle 3"/>
          <p:cNvSpPr/>
          <p:nvPr/>
        </p:nvSpPr>
        <p:spPr>
          <a:xfrm>
            <a:off x="4800600" y="3200400"/>
            <a:ext cx="5410200" cy="3124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5" name="TextBox 4"/>
          <p:cNvSpPr txBox="1"/>
          <p:nvPr/>
        </p:nvSpPr>
        <p:spPr>
          <a:xfrm>
            <a:off x="5334000" y="3716060"/>
            <a:ext cx="4343400" cy="2092881"/>
          </a:xfrm>
          <a:prstGeom prst="rect">
            <a:avLst/>
          </a:prstGeom>
          <a:noFill/>
        </p:spPr>
        <p:txBody>
          <a:bodyPr wrap="square" rtlCol="0">
            <a:spAutoFit/>
          </a:bodyPr>
          <a:lstStyle/>
          <a:p>
            <a:r>
              <a:rPr lang="en-US" sz="2600">
                <a:solidFill>
                  <a:prstClr val="black"/>
                </a:solidFill>
                <a:latin typeface="Times New Roman" pitchFamily="18" charset="0"/>
                <a:cs typeface="Times New Roman" pitchFamily="18" charset="0"/>
              </a:rPr>
              <a:t>Hôm nay là sinh nhật Mina, các em hãy giúp thỏ con cắm một lọ hoa thật đẹp tặng cho Mina đáng yêu bằng cách trả lời các câu hỏi nhé.</a:t>
            </a:r>
          </a:p>
        </p:txBody>
      </p:sp>
      <p:pic>
        <p:nvPicPr>
          <p:cNvPr id="7" name="Picture 6"/>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1981201" y="3566825"/>
            <a:ext cx="1858351" cy="2391350"/>
          </a:xfrm>
          <a:prstGeom prst="rect">
            <a:avLst/>
          </a:prstGeom>
        </p:spPr>
      </p:pic>
      <p:pic>
        <p:nvPicPr>
          <p:cNvPr id="9" name="Picture 8">
            <a:hlinkClick r:id="rId7" action="ppaction://hlinksldjump"/>
          </p:cNvPr>
          <p:cNvPicPr>
            <a:picLocks noChangeAspect="1"/>
          </p:cNvPicPr>
          <p:nvPr/>
        </p:nvPicPr>
        <p:blipFill>
          <a:blip r:embed="rId8"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9448801" y="5020326"/>
            <a:ext cx="945897" cy="1577228"/>
          </a:xfrm>
          <a:prstGeom prst="rect">
            <a:avLst/>
          </a:prstGeom>
        </p:spPr>
      </p:pic>
      <p:pic>
        <p:nvPicPr>
          <p:cNvPr id="2" name="ChucMungSinhNhat-HoaTau-308900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24001" y="7258"/>
            <a:ext cx="373743" cy="373743"/>
          </a:xfrm>
          <a:prstGeom prst="rect">
            <a:avLst/>
          </a:prstGeom>
        </p:spPr>
      </p:pic>
    </p:spTree>
    <p:extLst>
      <p:ext uri="{BB962C8B-B14F-4D97-AF65-F5344CB8AC3E}">
        <p14:creationId xmlns:p14="http://schemas.microsoft.com/office/powerpoint/2010/main" val="3852735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283550" y="3800705"/>
            <a:ext cx="7219507" cy="2677656"/>
          </a:xfrm>
          <a:prstGeom prst="rect">
            <a:avLst/>
          </a:prstGeom>
          <a:noFill/>
        </p:spPr>
        <p:txBody>
          <a:bodyPr wrap="square" rtlCol="0">
            <a:spAutoFit/>
          </a:bodyPr>
          <a:lstStyle/>
          <a:p>
            <a:pPr marL="0" marR="0" lvl="0" indent="27432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Nhiều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năm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sau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lớn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thành</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vòng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tròn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Thiếu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thăm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vườn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em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cũng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thích</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trò</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chui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chui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vòng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lá</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Lúc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mọi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hiểu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sao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trồng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thành</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hình</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tròn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endParaRPr kumimoji="0" lang="vi-VN" sz="28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83069" y="191175"/>
            <a:ext cx="705147"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893303" y="541289"/>
            <a:ext cx="4900651" cy="80996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Arial-Rounded"/>
                <a:ea typeface="Arial-Rounded"/>
                <a:cs typeface="+mn-cs"/>
              </a:rPr>
              <a:t>CHIẾC RỄ ĐA TRÒN</a:t>
            </a:r>
          </a:p>
        </p:txBody>
      </p:sp>
      <p:sp>
        <p:nvSpPr>
          <p:cNvPr id="5" name="TextBox 4">
            <a:extLst>
              <a:ext uri="{FF2B5EF4-FFF2-40B4-BE49-F238E27FC236}">
                <a16:creationId xmlns:a16="http://schemas.microsoft.com/office/drawing/2014/main" id="{BC4DDE97-A6BD-4903-B453-5B1031DD8910}"/>
              </a:ext>
            </a:extLst>
          </p:cNvPr>
          <p:cNvSpPr txBox="1"/>
          <p:nvPr/>
        </p:nvSpPr>
        <p:spPr>
          <a:xfrm>
            <a:off x="283550" y="1216063"/>
            <a:ext cx="10600660" cy="3108543"/>
          </a:xfrm>
          <a:prstGeom prst="rect">
            <a:avLst/>
          </a:prstGeom>
          <a:noFill/>
        </p:spPr>
        <p:txBody>
          <a:bodyPr wrap="square" rtlCol="0">
            <a:spAutoFit/>
          </a:bodyPr>
          <a:lstStyle/>
          <a:p>
            <a:pPr marL="0" marR="0" lvl="0" indent="27432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cuộn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thành</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vòng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tròn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cùng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buộc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tựa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hai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cọc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sau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vùi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hai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xuống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đất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27432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thắc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mắc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228594" marR="0" lvl="0" indent="27432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Thưa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thế</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để</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gì</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ạ?</a:t>
            </a:r>
          </a:p>
          <a:p>
            <a:pPr marL="0" marR="0" lvl="0" indent="27432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khẽ</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cười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228594" marR="0" lvl="0" indent="274320" algn="just" defTabSz="914400" rtl="0" eaLnBrk="1" fontAlgn="auto" latinLnBrk="0" hangingPunct="1">
              <a:lnSpc>
                <a:spcPct val="10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sẽ</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biết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a:ea typeface="Arial-Rounded"/>
              <a:cs typeface="+mn-cs"/>
            </a:endParaRPr>
          </a:p>
        </p:txBody>
      </p:sp>
      <p:pic>
        <p:nvPicPr>
          <p:cNvPr id="9" name="Picture 8">
            <a:extLst>
              <a:ext uri="{FF2B5EF4-FFF2-40B4-BE49-F238E27FC236}">
                <a16:creationId xmlns:a16="http://schemas.microsoft.com/office/drawing/2014/main" id="{CC5824FE-757C-4ECE-8376-6250CC480C97}"/>
              </a:ext>
            </a:extLst>
          </p:cNvPr>
          <p:cNvPicPr>
            <a:picLocks noChangeAspect="1"/>
          </p:cNvPicPr>
          <p:nvPr/>
        </p:nvPicPr>
        <p:blipFill>
          <a:blip r:embed="rId5"/>
          <a:stretch>
            <a:fillRect/>
          </a:stretch>
        </p:blipFill>
        <p:spPr>
          <a:xfrm>
            <a:off x="7503057" y="3561611"/>
            <a:ext cx="4613753" cy="3155843"/>
          </a:xfrm>
          <a:prstGeom prst="rect">
            <a:avLst/>
          </a:prstGeom>
        </p:spPr>
      </p:pic>
      <p:pic>
        <p:nvPicPr>
          <p:cNvPr id="10" name="Picture 9">
            <a:extLst>
              <a:ext uri="{FF2B5EF4-FFF2-40B4-BE49-F238E27FC236}">
                <a16:creationId xmlns:a16="http://schemas.microsoft.com/office/drawing/2014/main" id="{665AC864-9689-4AF6-A78D-576C9F4724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069" y="3940606"/>
            <a:ext cx="384000" cy="384000"/>
          </a:xfrm>
          <a:prstGeom prst="rect">
            <a:avLst/>
          </a:prstGeom>
        </p:spPr>
      </p:pic>
    </p:spTree>
    <p:custDataLst>
      <p:tags r:id="rId1"/>
    </p:custDataLst>
    <p:extLst>
      <p:ext uri="{BB962C8B-B14F-4D97-AF65-F5344CB8AC3E}">
        <p14:creationId xmlns:p14="http://schemas.microsoft.com/office/powerpoint/2010/main" val="648588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372937" y="3300566"/>
            <a:ext cx="5623826" cy="2677656"/>
          </a:xfrm>
          <a:prstGeom prst="rect">
            <a:avLst/>
          </a:prstGeom>
          <a:noFill/>
        </p:spPr>
        <p:txBody>
          <a:bodyPr wrap="square" rtlCol="0">
            <a:spAutoFit/>
          </a:bodyPr>
          <a:lstStyle/>
          <a:p>
            <a:pPr marL="380990" indent="274320" algn="just">
              <a:buFontTx/>
              <a:buChar char="-"/>
            </a:pPr>
            <a:r>
              <a:rPr lang="en-US" sz="2800" dirty="0" err="1">
                <a:latin typeface="+mj-lt"/>
              </a:rPr>
              <a:t>Chú</a:t>
            </a:r>
            <a:r>
              <a:rPr lang="en-US" sz="2800" dirty="0">
                <a:latin typeface="+mj-lt"/>
              </a:rPr>
              <a:t> </a:t>
            </a:r>
            <a:r>
              <a:rPr lang="en-US" sz="2800" dirty="0" err="1">
                <a:latin typeface="+mj-lt"/>
              </a:rPr>
              <a:t>cuốn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này</a:t>
            </a:r>
            <a:r>
              <a:rPr lang="en-US" sz="2800" dirty="0">
                <a:latin typeface="+mj-lt"/>
              </a:rPr>
              <a:t> </a:t>
            </a:r>
            <a:r>
              <a:rPr lang="en-US" sz="2800" dirty="0" err="1">
                <a:latin typeface="+mj-lt"/>
              </a:rPr>
              <a:t>lại</a:t>
            </a:r>
            <a:r>
              <a:rPr lang="en-US" sz="2800" dirty="0">
                <a:latin typeface="+mj-lt"/>
              </a:rPr>
              <a:t>, </a:t>
            </a:r>
            <a:r>
              <a:rPr lang="en-US" sz="2800" dirty="0" err="1">
                <a:latin typeface="+mj-lt"/>
              </a:rPr>
              <a:t>rồi</a:t>
            </a:r>
            <a:r>
              <a:rPr lang="en-US" sz="2800" dirty="0">
                <a:latin typeface="+mj-lt"/>
              </a:rPr>
              <a:t> </a:t>
            </a:r>
            <a:r>
              <a:rPr lang="en-US" sz="2800" dirty="0" err="1">
                <a:latin typeface="+mj-lt"/>
              </a:rPr>
              <a:t>trồng</a:t>
            </a:r>
            <a:r>
              <a:rPr lang="en-US" sz="2800" dirty="0">
                <a:latin typeface="+mj-lt"/>
              </a:rPr>
              <a:t> </a:t>
            </a:r>
            <a:r>
              <a:rPr lang="en-US" sz="2800" dirty="0" err="1">
                <a:latin typeface="+mj-lt"/>
              </a:rPr>
              <a:t>cho</a:t>
            </a:r>
            <a:r>
              <a:rPr lang="en-US" sz="2800" dirty="0">
                <a:latin typeface="+mj-lt"/>
              </a:rPr>
              <a:t> </a:t>
            </a:r>
            <a:r>
              <a:rPr lang="en-US" sz="2800" dirty="0" err="1">
                <a:latin typeface="+mj-lt"/>
              </a:rPr>
              <a:t>nó</a:t>
            </a:r>
            <a:r>
              <a:rPr lang="en-US" sz="2800" dirty="0">
                <a:latin typeface="+mj-lt"/>
              </a:rPr>
              <a:t> </a:t>
            </a:r>
            <a:r>
              <a:rPr lang="en-US" sz="2800" dirty="0" err="1">
                <a:latin typeface="+mj-lt"/>
              </a:rPr>
              <a:t>mọc</a:t>
            </a:r>
            <a:r>
              <a:rPr lang="en-US" sz="2800" dirty="0">
                <a:latin typeface="+mj-lt"/>
              </a:rPr>
              <a:t> </a:t>
            </a:r>
            <a:r>
              <a:rPr lang="en-US" sz="2800" dirty="0" err="1">
                <a:latin typeface="+mj-lt"/>
              </a:rPr>
              <a:t>tiếp</a:t>
            </a:r>
            <a:r>
              <a:rPr lang="en-US" sz="2800" dirty="0">
                <a:latin typeface="+mj-lt"/>
              </a:rPr>
              <a:t> </a:t>
            </a:r>
            <a:r>
              <a:rPr lang="en-US" sz="2800" dirty="0" err="1">
                <a:latin typeface="+mj-lt"/>
              </a:rPr>
              <a:t>nhé</a:t>
            </a:r>
            <a:r>
              <a:rPr lang="en-US" sz="2800" dirty="0">
                <a:latin typeface="+mj-lt"/>
              </a:rPr>
              <a:t>!</a:t>
            </a:r>
          </a:p>
          <a:p>
            <a:pPr indent="274320" algn="just"/>
            <a:r>
              <a:rPr lang="en-US" sz="2800" dirty="0">
                <a:latin typeface="+mj-lt"/>
              </a:rPr>
              <a:t>Theo </a:t>
            </a:r>
            <a:r>
              <a:rPr lang="en-US" sz="2800" dirty="0" err="1">
                <a:latin typeface="+mj-lt"/>
              </a:rPr>
              <a:t>lời</a:t>
            </a:r>
            <a:r>
              <a:rPr lang="en-US" sz="2800" dirty="0">
                <a:latin typeface="+mj-lt"/>
              </a:rPr>
              <a:t> </a:t>
            </a:r>
            <a:r>
              <a:rPr lang="en-US" sz="2800" dirty="0" err="1">
                <a:latin typeface="+mj-lt"/>
              </a:rPr>
              <a:t>Bác</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xới</a:t>
            </a:r>
            <a:r>
              <a:rPr lang="en-US" sz="2800" dirty="0">
                <a:latin typeface="+mj-lt"/>
              </a:rPr>
              <a:t> </a:t>
            </a:r>
            <a:r>
              <a:rPr lang="en-US" sz="2800" dirty="0" err="1">
                <a:latin typeface="+mj-lt"/>
              </a:rPr>
              <a:t>đất</a:t>
            </a:r>
            <a:r>
              <a:rPr lang="en-US" sz="2800" dirty="0">
                <a:latin typeface="+mj-lt"/>
              </a:rPr>
              <a:t>, </a:t>
            </a:r>
            <a:r>
              <a:rPr lang="en-US" sz="2800" dirty="0" err="1">
                <a:latin typeface="+mj-lt"/>
              </a:rPr>
              <a:t>vùi</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Thấy</a:t>
            </a:r>
            <a:r>
              <a:rPr lang="en-US" sz="2800" dirty="0">
                <a:latin typeface="+mj-lt"/>
              </a:rPr>
              <a:t> </a:t>
            </a:r>
            <a:r>
              <a:rPr lang="en-US" sz="2800" dirty="0" err="1">
                <a:latin typeface="+mj-lt"/>
              </a:rPr>
              <a:t>vậy</a:t>
            </a:r>
            <a:r>
              <a:rPr lang="en-US" sz="2800" dirty="0">
                <a:latin typeface="+mj-lt"/>
              </a:rPr>
              <a:t>, </a:t>
            </a:r>
            <a:r>
              <a:rPr lang="en-US" sz="2800" dirty="0" err="1">
                <a:latin typeface="+mj-lt"/>
              </a:rPr>
              <a:t>Bác</a:t>
            </a:r>
            <a:r>
              <a:rPr lang="en-US" sz="2800" dirty="0">
                <a:latin typeface="+mj-lt"/>
              </a:rPr>
              <a:t> </a:t>
            </a:r>
            <a:r>
              <a:rPr lang="en-US" sz="2800" dirty="0" err="1">
                <a:latin typeface="+mj-lt"/>
              </a:rPr>
              <a:t>ân</a:t>
            </a:r>
            <a:r>
              <a:rPr lang="en-US" sz="2800" dirty="0">
                <a:latin typeface="+mj-lt"/>
              </a:rPr>
              <a:t> </a:t>
            </a:r>
            <a:r>
              <a:rPr lang="en-US" sz="2800" dirty="0" err="1">
                <a:latin typeface="+mj-lt"/>
              </a:rPr>
              <a:t>cần</a:t>
            </a:r>
            <a:r>
              <a:rPr lang="en-US" sz="2800" dirty="0">
                <a:latin typeface="+mj-lt"/>
              </a:rPr>
              <a:t> </a:t>
            </a:r>
            <a:r>
              <a:rPr lang="en-US" sz="2800" dirty="0" err="1">
                <a:latin typeface="+mj-lt"/>
              </a:rPr>
              <a:t>bảo</a:t>
            </a:r>
            <a:r>
              <a:rPr lang="en-US" sz="2800" dirty="0">
                <a:latin typeface="+mj-lt"/>
              </a:rPr>
              <a:t>:</a:t>
            </a:r>
          </a:p>
          <a:p>
            <a:pPr marL="380990" indent="274320" algn="just">
              <a:buFontTx/>
              <a:buChar char="-"/>
            </a:pPr>
            <a:r>
              <a:rPr lang="en-US" sz="2800" dirty="0" err="1">
                <a:latin typeface="+mj-lt"/>
              </a:rPr>
              <a:t>Chú</a:t>
            </a:r>
            <a:r>
              <a:rPr lang="en-US" sz="2800" dirty="0">
                <a:latin typeface="+mj-lt"/>
              </a:rPr>
              <a:t> </a:t>
            </a:r>
            <a:r>
              <a:rPr lang="en-US" sz="2800" dirty="0" err="1">
                <a:latin typeface="+mj-lt"/>
              </a:rPr>
              <a:t>nên</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này</a:t>
            </a:r>
            <a:r>
              <a:rPr lang="en-US" sz="2800" dirty="0">
                <a:latin typeface="+mj-lt"/>
              </a:rPr>
              <a:t>.</a:t>
            </a:r>
          </a:p>
        </p:txBody>
      </p:sp>
      <p:sp>
        <p:nvSpPr>
          <p:cNvPr id="2" name="TextBox 1">
            <a:extLst>
              <a:ext uri="{FF2B5EF4-FFF2-40B4-BE49-F238E27FC236}">
                <a16:creationId xmlns:a16="http://schemas.microsoft.com/office/drawing/2014/main" id="{C07B3502-F58A-46C0-88F8-3DE26F98CD3F}"/>
              </a:ext>
            </a:extLst>
          </p:cNvPr>
          <p:cNvSpPr txBox="1"/>
          <p:nvPr/>
        </p:nvSpPr>
        <p:spPr>
          <a:xfrm>
            <a:off x="1078808" y="136479"/>
            <a:ext cx="2953930"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ĐỌC</a:t>
            </a:r>
            <a:r>
              <a:rPr lang="en-US" sz="3200" b="1" dirty="0">
                <a:solidFill>
                  <a:srgbClr val="17479D"/>
                </a:solidFill>
                <a:latin typeface="+mj-lt"/>
              </a:rPr>
              <a:t> TOÀN BÀI</a:t>
            </a: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35182" y="246467"/>
            <a:ext cx="776411"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005642" y="547094"/>
            <a:ext cx="6180715" cy="889667"/>
          </a:xfrm>
          <a:prstGeom prst="rect">
            <a:avLst/>
          </a:prstGeom>
          <a:noFill/>
        </p:spPr>
        <p:txBody>
          <a:bodyPr wrap="square" rtlCol="0">
            <a:spAutoFit/>
          </a:bodyPr>
          <a:lstStyle/>
          <a:p>
            <a:pPr algn="ctr">
              <a:lnSpc>
                <a:spcPct val="150000"/>
              </a:lnSpc>
            </a:pPr>
            <a:r>
              <a:rPr lang="en-US" sz="4000" b="1" dirty="0">
                <a:solidFill>
                  <a:srgbClr val="C00000"/>
                </a:solidFill>
                <a:latin typeface="+mj-lt"/>
              </a:rPr>
              <a:t>CHIẾC RỄ ĐA TRÒN</a:t>
            </a:r>
          </a:p>
        </p:txBody>
      </p:sp>
      <p:pic>
        <p:nvPicPr>
          <p:cNvPr id="6" name="Picture 5">
            <a:extLst>
              <a:ext uri="{FF2B5EF4-FFF2-40B4-BE49-F238E27FC236}">
                <a16:creationId xmlns:a16="http://schemas.microsoft.com/office/drawing/2014/main" id="{D2DB61DF-9F33-4723-9052-0420F30165E4}"/>
              </a:ext>
            </a:extLst>
          </p:cNvPr>
          <p:cNvPicPr>
            <a:picLocks noChangeAspect="1"/>
          </p:cNvPicPr>
          <p:nvPr/>
        </p:nvPicPr>
        <p:blipFill>
          <a:blip r:embed="rId5"/>
          <a:stretch>
            <a:fillRect/>
          </a:stretch>
        </p:blipFill>
        <p:spPr>
          <a:xfrm>
            <a:off x="6096000" y="3345572"/>
            <a:ext cx="6072619" cy="3321042"/>
          </a:xfrm>
          <a:prstGeom prst="rect">
            <a:avLst/>
          </a:prstGeom>
        </p:spPr>
      </p:pic>
      <p:sp>
        <p:nvSpPr>
          <p:cNvPr id="7" name="TextBox 6">
            <a:extLst>
              <a:ext uri="{FF2B5EF4-FFF2-40B4-BE49-F238E27FC236}">
                <a16:creationId xmlns:a16="http://schemas.microsoft.com/office/drawing/2014/main" id="{81F2FF55-86AF-4BB6-9E12-A4D053702321}"/>
              </a:ext>
            </a:extLst>
          </p:cNvPr>
          <p:cNvSpPr txBox="1"/>
          <p:nvPr/>
        </p:nvSpPr>
        <p:spPr>
          <a:xfrm>
            <a:off x="367222" y="1460722"/>
            <a:ext cx="11259082" cy="1815882"/>
          </a:xfrm>
          <a:prstGeom prst="rect">
            <a:avLst/>
          </a:prstGeom>
          <a:noFill/>
        </p:spPr>
        <p:txBody>
          <a:bodyPr wrap="square" rtlCol="0">
            <a:spAutoFit/>
          </a:bodyPr>
          <a:lstStyle/>
          <a:p>
            <a:pPr indent="274320" algn="just"/>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sớm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thường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lệ</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dạo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vườn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chợt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nhỏ</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dài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ngoằn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ngoèo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đất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Chắc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trận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đêm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xuống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lát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endParaRPr lang="en-US" dirty="0"/>
          </a:p>
        </p:txBody>
      </p:sp>
    </p:spTree>
    <p:custDataLst>
      <p:tags r:id="rId1"/>
    </p:custDataLst>
    <p:extLst>
      <p:ext uri="{BB962C8B-B14F-4D97-AF65-F5344CB8AC3E}">
        <p14:creationId xmlns:p14="http://schemas.microsoft.com/office/powerpoint/2010/main" val="282412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283550" y="3800705"/>
            <a:ext cx="7219507" cy="2677656"/>
          </a:xfrm>
          <a:prstGeom prst="rect">
            <a:avLst/>
          </a:prstGeom>
          <a:noFill/>
        </p:spPr>
        <p:txBody>
          <a:bodyPr wrap="square" rtlCol="0">
            <a:spAutoFit/>
          </a:bodyPr>
          <a:lstStyle/>
          <a:p>
            <a:pPr indent="274320" algn="just"/>
            <a:r>
              <a:rPr lang="en-US" sz="2800" dirty="0" err="1">
                <a:latin typeface="+mj-lt"/>
              </a:rPr>
              <a:t>Nhiều</a:t>
            </a:r>
            <a:r>
              <a:rPr lang="en-US" sz="2800" dirty="0">
                <a:latin typeface="+mj-lt"/>
              </a:rPr>
              <a:t> </a:t>
            </a:r>
            <a:r>
              <a:rPr lang="en-US" sz="2800" dirty="0" err="1">
                <a:latin typeface="+mj-lt"/>
              </a:rPr>
              <a:t>năm</a:t>
            </a:r>
            <a:r>
              <a:rPr lang="en-US" sz="2800" dirty="0">
                <a:latin typeface="+mj-lt"/>
              </a:rPr>
              <a:t> </a:t>
            </a:r>
            <a:r>
              <a:rPr lang="en-US" sz="2800" dirty="0" err="1">
                <a:latin typeface="+mj-lt"/>
              </a:rPr>
              <a:t>sau</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đã</a:t>
            </a:r>
            <a:r>
              <a:rPr lang="en-US" sz="2800" dirty="0">
                <a:latin typeface="+mj-lt"/>
              </a:rPr>
              <a:t> </a:t>
            </a:r>
            <a:r>
              <a:rPr lang="en-US" sz="2800" dirty="0" err="1">
                <a:latin typeface="+mj-lt"/>
              </a:rPr>
              <a:t>lớn</a:t>
            </a:r>
            <a:r>
              <a:rPr lang="en-US" sz="2800" dirty="0">
                <a:latin typeface="+mj-lt"/>
              </a:rPr>
              <a:t> </a:t>
            </a:r>
            <a:r>
              <a:rPr lang="en-US" sz="2800" dirty="0" err="1">
                <a:latin typeface="+mj-lt"/>
              </a:rPr>
              <a:t>và</a:t>
            </a:r>
            <a:r>
              <a:rPr lang="en-US" sz="2800" dirty="0">
                <a:latin typeface="+mj-lt"/>
              </a:rPr>
              <a:t> </a:t>
            </a:r>
            <a:r>
              <a:rPr lang="en-US" sz="2800" dirty="0" err="1">
                <a:latin typeface="+mj-lt"/>
              </a:rPr>
              <a:t>thành</a:t>
            </a:r>
            <a:r>
              <a:rPr lang="en-US" sz="2800" dirty="0">
                <a:latin typeface="+mj-lt"/>
              </a:rPr>
              <a:t> </a:t>
            </a:r>
            <a:r>
              <a:rPr lang="en-US" sz="2800" dirty="0" err="1">
                <a:latin typeface="+mj-lt"/>
              </a:rPr>
              <a:t>cây</a:t>
            </a:r>
            <a:r>
              <a:rPr lang="en-US" sz="2800" dirty="0">
                <a:latin typeface="+mj-lt"/>
              </a:rPr>
              <a:t> </a:t>
            </a:r>
            <a:r>
              <a:rPr lang="en-US" sz="2800" dirty="0" err="1">
                <a:latin typeface="+mj-lt"/>
              </a:rPr>
              <a:t>đa</a:t>
            </a:r>
            <a:r>
              <a:rPr lang="en-US" sz="2800" dirty="0">
                <a:latin typeface="+mj-lt"/>
              </a:rPr>
              <a:t> con </a:t>
            </a:r>
            <a:r>
              <a:rPr lang="en-US" sz="2800" dirty="0" err="1">
                <a:latin typeface="+mj-lt"/>
              </a:rPr>
              <a:t>có</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tròn</a:t>
            </a:r>
            <a:r>
              <a:rPr lang="en-US" sz="2800" dirty="0">
                <a:latin typeface="+mj-lt"/>
              </a:rPr>
              <a:t>. </a:t>
            </a:r>
            <a:r>
              <a:rPr lang="en-US" sz="2800" dirty="0" err="1">
                <a:latin typeface="+mj-lt"/>
              </a:rPr>
              <a:t>Thiếu</a:t>
            </a:r>
            <a:r>
              <a:rPr lang="en-US" sz="2800" dirty="0">
                <a:latin typeface="+mj-lt"/>
              </a:rPr>
              <a:t> </a:t>
            </a:r>
            <a:r>
              <a:rPr lang="en-US" sz="2800" dirty="0" err="1">
                <a:latin typeface="+mj-lt"/>
              </a:rPr>
              <a:t>nhi</a:t>
            </a:r>
            <a:r>
              <a:rPr lang="en-US" sz="2800" dirty="0">
                <a:latin typeface="+mj-lt"/>
              </a:rPr>
              <a:t> </a:t>
            </a:r>
            <a:r>
              <a:rPr lang="en-US" sz="2800" dirty="0" err="1">
                <a:latin typeface="+mj-lt"/>
              </a:rPr>
              <a:t>vào</a:t>
            </a:r>
            <a:r>
              <a:rPr lang="en-US" sz="2800" dirty="0">
                <a:latin typeface="+mj-lt"/>
              </a:rPr>
              <a:t> </a:t>
            </a:r>
            <a:r>
              <a:rPr lang="en-US" sz="2800" dirty="0" err="1">
                <a:latin typeface="+mj-lt"/>
              </a:rPr>
              <a:t>thăm</a:t>
            </a:r>
            <a:r>
              <a:rPr lang="en-US" sz="2800" dirty="0">
                <a:latin typeface="+mj-lt"/>
              </a:rPr>
              <a:t> </a:t>
            </a:r>
            <a:r>
              <a:rPr lang="en-US" sz="2800" dirty="0" err="1">
                <a:latin typeface="+mj-lt"/>
              </a:rPr>
              <a:t>vườn</a:t>
            </a:r>
            <a:r>
              <a:rPr lang="en-US" sz="2800" dirty="0">
                <a:latin typeface="+mj-lt"/>
              </a:rPr>
              <a:t> </a:t>
            </a:r>
            <a:r>
              <a:rPr lang="en-US" sz="2800" dirty="0" err="1">
                <a:latin typeface="+mj-lt"/>
              </a:rPr>
              <a:t>Bác</a:t>
            </a:r>
            <a:r>
              <a:rPr lang="en-US" sz="2800" dirty="0">
                <a:latin typeface="+mj-lt"/>
              </a:rPr>
              <a:t>, </a:t>
            </a:r>
            <a:r>
              <a:rPr lang="en-US" sz="2800" dirty="0" err="1">
                <a:latin typeface="+mj-lt"/>
              </a:rPr>
              <a:t>em</a:t>
            </a:r>
            <a:r>
              <a:rPr lang="en-US" sz="2800" dirty="0">
                <a:latin typeface="+mj-lt"/>
              </a:rPr>
              <a:t> </a:t>
            </a:r>
            <a:r>
              <a:rPr lang="en-US" sz="2800" dirty="0" err="1">
                <a:latin typeface="+mj-lt"/>
              </a:rPr>
              <a:t>nào</a:t>
            </a:r>
            <a:r>
              <a:rPr lang="en-US" sz="2800" dirty="0">
                <a:latin typeface="+mj-lt"/>
              </a:rPr>
              <a:t> </a:t>
            </a:r>
            <a:r>
              <a:rPr lang="en-US" sz="2800" dirty="0" err="1">
                <a:latin typeface="+mj-lt"/>
              </a:rPr>
              <a:t>cũng</a:t>
            </a:r>
            <a:r>
              <a:rPr lang="en-US" sz="2800" dirty="0">
                <a:latin typeface="+mj-lt"/>
              </a:rPr>
              <a:t> </a:t>
            </a:r>
            <a:r>
              <a:rPr lang="en-US" sz="2800" dirty="0" err="1">
                <a:latin typeface="+mj-lt"/>
              </a:rPr>
              <a:t>thích</a:t>
            </a:r>
            <a:r>
              <a:rPr lang="en-US" sz="2800" dirty="0">
                <a:latin typeface="+mj-lt"/>
              </a:rPr>
              <a:t> </a:t>
            </a:r>
            <a:r>
              <a:rPr lang="en-US" sz="2800" dirty="0" err="1">
                <a:latin typeface="+mj-lt"/>
              </a:rPr>
              <a:t>chơi</a:t>
            </a:r>
            <a:r>
              <a:rPr lang="en-US" sz="2800" dirty="0">
                <a:latin typeface="+mj-lt"/>
              </a:rPr>
              <a:t> </a:t>
            </a:r>
            <a:r>
              <a:rPr lang="en-US" sz="2800" dirty="0" err="1">
                <a:latin typeface="+mj-lt"/>
              </a:rPr>
              <a:t>trò</a:t>
            </a:r>
            <a:r>
              <a:rPr lang="en-US" sz="2800" dirty="0">
                <a:latin typeface="+mj-lt"/>
              </a:rPr>
              <a:t> </a:t>
            </a:r>
            <a:r>
              <a:rPr lang="en-US" sz="2800" dirty="0" err="1">
                <a:latin typeface="+mj-lt"/>
              </a:rPr>
              <a:t>chui</a:t>
            </a:r>
            <a:r>
              <a:rPr lang="en-US" sz="2800" dirty="0">
                <a:latin typeface="+mj-lt"/>
              </a:rPr>
              <a:t> qua </a:t>
            </a:r>
            <a:r>
              <a:rPr lang="en-US" sz="2800" dirty="0" err="1">
                <a:latin typeface="+mj-lt"/>
              </a:rPr>
              <a:t>chui</a:t>
            </a:r>
            <a:r>
              <a:rPr lang="en-US" sz="2800" dirty="0">
                <a:latin typeface="+mj-lt"/>
              </a:rPr>
              <a:t> </a:t>
            </a:r>
            <a:r>
              <a:rPr lang="en-US" sz="2800" dirty="0" err="1">
                <a:latin typeface="+mj-lt"/>
              </a:rPr>
              <a:t>lại</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ấy</a:t>
            </a:r>
            <a:r>
              <a:rPr lang="en-US" sz="2800" dirty="0">
                <a:latin typeface="+mj-lt"/>
              </a:rPr>
              <a:t>. </a:t>
            </a:r>
            <a:r>
              <a:rPr lang="en-US" sz="2800" dirty="0" err="1">
                <a:latin typeface="+mj-lt"/>
              </a:rPr>
              <a:t>Lúc</a:t>
            </a:r>
            <a:r>
              <a:rPr lang="en-US" sz="2800" dirty="0">
                <a:latin typeface="+mj-lt"/>
              </a:rPr>
              <a:t> </a:t>
            </a:r>
            <a:r>
              <a:rPr lang="en-US" sz="2800" dirty="0" err="1">
                <a:latin typeface="+mj-lt"/>
              </a:rPr>
              <a:t>đó</a:t>
            </a:r>
            <a:r>
              <a:rPr lang="en-US" sz="2800" dirty="0">
                <a:latin typeface="+mj-lt"/>
              </a:rPr>
              <a:t>, </a:t>
            </a:r>
            <a:r>
              <a:rPr lang="en-US" sz="2800" dirty="0" err="1">
                <a:latin typeface="+mj-lt"/>
              </a:rPr>
              <a:t>mọi</a:t>
            </a:r>
            <a:r>
              <a:rPr lang="en-US" sz="2800" dirty="0">
                <a:latin typeface="+mj-lt"/>
              </a:rPr>
              <a:t> </a:t>
            </a:r>
            <a:r>
              <a:rPr lang="en-US" sz="2800" dirty="0" err="1">
                <a:latin typeface="+mj-lt"/>
              </a:rPr>
              <a:t>người</a:t>
            </a:r>
            <a:r>
              <a:rPr lang="en-US" sz="2800" dirty="0">
                <a:latin typeface="+mj-lt"/>
              </a:rPr>
              <a:t> </a:t>
            </a:r>
            <a:r>
              <a:rPr lang="en-US" sz="2800" dirty="0" err="1">
                <a:latin typeface="+mj-lt"/>
              </a:rPr>
              <a:t>mới</a:t>
            </a:r>
            <a:r>
              <a:rPr lang="en-US" sz="2800" dirty="0">
                <a:latin typeface="+mj-lt"/>
              </a:rPr>
              <a:t> </a:t>
            </a:r>
            <a:r>
              <a:rPr lang="en-US" sz="2800" dirty="0" err="1">
                <a:latin typeface="+mj-lt"/>
              </a:rPr>
              <a:t>hiểu</a:t>
            </a:r>
            <a:r>
              <a:rPr lang="en-US" sz="2800" dirty="0">
                <a:latin typeface="+mj-lt"/>
              </a:rPr>
              <a:t> </a:t>
            </a:r>
            <a:r>
              <a:rPr lang="en-US" sz="2800" dirty="0" err="1">
                <a:latin typeface="+mj-lt"/>
              </a:rPr>
              <a:t>vì</a:t>
            </a:r>
            <a:r>
              <a:rPr lang="en-US" sz="2800" dirty="0">
                <a:latin typeface="+mj-lt"/>
              </a:rPr>
              <a:t> </a:t>
            </a:r>
            <a:r>
              <a:rPr lang="en-US" sz="2800" dirty="0" err="1">
                <a:latin typeface="+mj-lt"/>
              </a:rPr>
              <a:t>sao</a:t>
            </a:r>
            <a:r>
              <a:rPr lang="en-US" sz="2800" dirty="0">
                <a:latin typeface="+mj-lt"/>
              </a:rPr>
              <a:t> </a:t>
            </a:r>
            <a:r>
              <a:rPr lang="en-US" sz="2800" dirty="0" err="1">
                <a:latin typeface="+mj-lt"/>
              </a:rPr>
              <a:t>Bác</a:t>
            </a:r>
            <a:r>
              <a:rPr lang="en-US" sz="2800" dirty="0">
                <a:latin typeface="+mj-lt"/>
              </a:rPr>
              <a:t> </a:t>
            </a:r>
            <a:r>
              <a:rPr lang="en-US" sz="2800" dirty="0" err="1">
                <a:latin typeface="+mj-lt"/>
              </a:rPr>
              <a:t>cho</a:t>
            </a:r>
            <a:r>
              <a:rPr lang="en-US" sz="2800" dirty="0">
                <a:latin typeface="+mj-lt"/>
              </a:rPr>
              <a:t> </a:t>
            </a:r>
            <a:r>
              <a:rPr lang="en-US" sz="2800" dirty="0" err="1">
                <a:latin typeface="+mj-lt"/>
              </a:rPr>
              <a:t>trồng</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đa</a:t>
            </a:r>
            <a:r>
              <a:rPr lang="en-US" sz="2800" dirty="0">
                <a:latin typeface="+mj-lt"/>
              </a:rPr>
              <a:t> </a:t>
            </a:r>
            <a:r>
              <a:rPr lang="en-US" sz="2800" dirty="0" err="1">
                <a:latin typeface="+mj-lt"/>
              </a:rPr>
              <a:t>thành</a:t>
            </a:r>
            <a:r>
              <a:rPr lang="en-US" sz="2800" dirty="0">
                <a:latin typeface="+mj-lt"/>
              </a:rPr>
              <a:t> </a:t>
            </a:r>
            <a:r>
              <a:rPr lang="en-US" sz="2800" dirty="0" err="1">
                <a:latin typeface="+mj-lt"/>
              </a:rPr>
              <a:t>hình</a:t>
            </a:r>
            <a:r>
              <a:rPr lang="en-US" sz="2800" dirty="0">
                <a:latin typeface="+mj-lt"/>
              </a:rPr>
              <a:t> </a:t>
            </a:r>
            <a:r>
              <a:rPr lang="en-US" sz="2800" dirty="0" err="1">
                <a:latin typeface="+mj-lt"/>
              </a:rPr>
              <a:t>tròn</a:t>
            </a:r>
            <a:r>
              <a:rPr lang="en-US" sz="2800" dirty="0">
                <a:latin typeface="+mj-lt"/>
              </a:rPr>
              <a:t> </a:t>
            </a:r>
            <a:r>
              <a:rPr lang="en-US" sz="2800" dirty="0" err="1">
                <a:latin typeface="+mj-lt"/>
              </a:rPr>
              <a:t>như</a:t>
            </a:r>
            <a:r>
              <a:rPr lang="en-US" sz="2800" dirty="0">
                <a:latin typeface="+mj-lt"/>
              </a:rPr>
              <a:t> </a:t>
            </a:r>
            <a:r>
              <a:rPr lang="en-US" sz="2800" dirty="0" err="1">
                <a:latin typeface="+mj-lt"/>
              </a:rPr>
              <a:t>thế</a:t>
            </a:r>
            <a:r>
              <a:rPr lang="en-US" sz="2800" dirty="0">
                <a:latin typeface="+mj-lt"/>
              </a:rPr>
              <a:t>.</a:t>
            </a:r>
            <a:endParaRPr lang="vi-VN" sz="2800" dirty="0">
              <a:latin typeface="+mj-lt"/>
            </a:endParaRPr>
          </a:p>
        </p:txBody>
      </p:sp>
      <p:sp>
        <p:nvSpPr>
          <p:cNvPr id="2" name="TextBox 1">
            <a:extLst>
              <a:ext uri="{FF2B5EF4-FFF2-40B4-BE49-F238E27FC236}">
                <a16:creationId xmlns:a16="http://schemas.microsoft.com/office/drawing/2014/main" id="{C07B3502-F58A-46C0-88F8-3DE26F98CD3F}"/>
              </a:ext>
            </a:extLst>
          </p:cNvPr>
          <p:cNvSpPr txBox="1"/>
          <p:nvPr/>
        </p:nvSpPr>
        <p:spPr>
          <a:xfrm>
            <a:off x="848540" y="66094"/>
            <a:ext cx="4188434"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ĐỌC</a:t>
            </a:r>
            <a:r>
              <a:rPr lang="en-US" sz="3200" b="1" dirty="0">
                <a:solidFill>
                  <a:srgbClr val="17479D"/>
                </a:solidFill>
                <a:latin typeface="+mj-lt"/>
              </a:rPr>
              <a:t> TOÀN BÀI</a:t>
            </a: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83069" y="191175"/>
            <a:ext cx="705147"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893303" y="541289"/>
            <a:ext cx="4900651"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CHIẾC RỄ ĐA TRÒN</a:t>
            </a:r>
          </a:p>
        </p:txBody>
      </p:sp>
      <p:sp>
        <p:nvSpPr>
          <p:cNvPr id="5" name="TextBox 4">
            <a:extLst>
              <a:ext uri="{FF2B5EF4-FFF2-40B4-BE49-F238E27FC236}">
                <a16:creationId xmlns:a16="http://schemas.microsoft.com/office/drawing/2014/main" id="{BC4DDE97-A6BD-4903-B453-5B1031DD8910}"/>
              </a:ext>
            </a:extLst>
          </p:cNvPr>
          <p:cNvSpPr txBox="1"/>
          <p:nvPr/>
        </p:nvSpPr>
        <p:spPr>
          <a:xfrm>
            <a:off x="283550" y="1216063"/>
            <a:ext cx="10600660" cy="3108543"/>
          </a:xfrm>
          <a:prstGeom prst="rect">
            <a:avLst/>
          </a:prstGeom>
          <a:noFill/>
        </p:spPr>
        <p:txBody>
          <a:bodyPr wrap="square" rtlCol="0">
            <a:spAutoFit/>
          </a:bodyPr>
          <a:lstStyle/>
          <a:p>
            <a:pPr indent="274320" algn="just"/>
            <a:r>
              <a:rPr lang="en-US" sz="2800" dirty="0" err="1">
                <a:latin typeface="+mj-lt"/>
              </a:rPr>
              <a:t>Nói</a:t>
            </a:r>
            <a:r>
              <a:rPr lang="en-US" sz="2800" dirty="0">
                <a:latin typeface="+mj-lt"/>
              </a:rPr>
              <a:t> </a:t>
            </a:r>
            <a:r>
              <a:rPr lang="en-US" sz="2800" dirty="0" err="1">
                <a:latin typeface="+mj-lt"/>
              </a:rPr>
              <a:t>rồi</a:t>
            </a:r>
            <a:r>
              <a:rPr lang="en-US" sz="2800" dirty="0">
                <a:latin typeface="+mj-lt"/>
              </a:rPr>
              <a:t>, </a:t>
            </a:r>
            <a:r>
              <a:rPr lang="en-US" sz="2800" dirty="0" err="1">
                <a:latin typeface="+mj-lt"/>
              </a:rPr>
              <a:t>Bác</a:t>
            </a:r>
            <a:r>
              <a:rPr lang="en-US" sz="2800" dirty="0">
                <a:latin typeface="+mj-lt"/>
              </a:rPr>
              <a:t> </a:t>
            </a:r>
            <a:r>
              <a:rPr lang="en-US" sz="2800" dirty="0" err="1">
                <a:latin typeface="+mj-lt"/>
              </a:rPr>
              <a:t>cuộn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thành</a:t>
            </a:r>
            <a:r>
              <a:rPr lang="en-US" sz="2800" dirty="0">
                <a:latin typeface="+mj-lt"/>
              </a:rPr>
              <a:t> </a:t>
            </a:r>
            <a:r>
              <a:rPr lang="en-US" sz="2800" dirty="0" err="1">
                <a:latin typeface="+mj-lt"/>
              </a:rPr>
              <a:t>một</a:t>
            </a:r>
            <a:r>
              <a:rPr lang="en-US" sz="2800" dirty="0">
                <a:latin typeface="+mj-lt"/>
              </a:rPr>
              <a:t> </a:t>
            </a:r>
            <a:r>
              <a:rPr lang="en-US" sz="2800" dirty="0" err="1">
                <a:latin typeface="+mj-lt"/>
              </a:rPr>
              <a:t>vòng</a:t>
            </a:r>
            <a:r>
              <a:rPr lang="en-US" sz="2800" dirty="0">
                <a:latin typeface="+mj-lt"/>
              </a:rPr>
              <a:t> </a:t>
            </a:r>
            <a:r>
              <a:rPr lang="en-US" sz="2800" dirty="0" err="1">
                <a:latin typeface="+mj-lt"/>
              </a:rPr>
              <a:t>tròn</a:t>
            </a:r>
            <a:r>
              <a:rPr lang="en-US" sz="2800" dirty="0">
                <a:latin typeface="+mj-lt"/>
              </a:rPr>
              <a:t>, </a:t>
            </a:r>
            <a:r>
              <a:rPr lang="en-US" sz="2800" dirty="0" err="1">
                <a:latin typeface="+mj-lt"/>
              </a:rPr>
              <a:t>cùng</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buộc</a:t>
            </a:r>
            <a:r>
              <a:rPr lang="en-US" sz="2800" dirty="0">
                <a:latin typeface="+mj-lt"/>
              </a:rPr>
              <a:t> </a:t>
            </a:r>
            <a:r>
              <a:rPr lang="en-US" sz="2800" dirty="0" err="1">
                <a:latin typeface="+mj-lt"/>
              </a:rPr>
              <a:t>nó</a:t>
            </a:r>
            <a:r>
              <a:rPr lang="en-US" sz="2800" dirty="0">
                <a:latin typeface="+mj-lt"/>
              </a:rPr>
              <a:t> </a:t>
            </a:r>
            <a:r>
              <a:rPr lang="en-US" sz="2800" dirty="0" err="1">
                <a:latin typeface="+mj-lt"/>
              </a:rPr>
              <a:t>tựa</a:t>
            </a:r>
            <a:r>
              <a:rPr lang="en-US" sz="2800" dirty="0">
                <a:latin typeface="+mj-lt"/>
              </a:rPr>
              <a:t> </a:t>
            </a:r>
            <a:r>
              <a:rPr lang="en-US" sz="2800" dirty="0" err="1">
                <a:latin typeface="+mj-lt"/>
              </a:rPr>
              <a:t>vào</a:t>
            </a:r>
            <a:r>
              <a:rPr lang="en-US" sz="2800" dirty="0">
                <a:latin typeface="+mj-lt"/>
              </a:rPr>
              <a:t> </a:t>
            </a:r>
            <a:r>
              <a:rPr lang="en-US" sz="2800" dirty="0" err="1">
                <a:latin typeface="+mj-lt"/>
              </a:rPr>
              <a:t>hai</a:t>
            </a:r>
            <a:r>
              <a:rPr lang="en-US" sz="2800" dirty="0">
                <a:latin typeface="+mj-lt"/>
              </a:rPr>
              <a:t> </a:t>
            </a:r>
            <a:r>
              <a:rPr lang="en-US" sz="2800" dirty="0" err="1">
                <a:latin typeface="+mj-lt"/>
              </a:rPr>
              <a:t>cái</a:t>
            </a:r>
            <a:r>
              <a:rPr lang="en-US" sz="2800" dirty="0">
                <a:latin typeface="+mj-lt"/>
              </a:rPr>
              <a:t> </a:t>
            </a:r>
            <a:r>
              <a:rPr lang="en-US" sz="2800" dirty="0" err="1">
                <a:latin typeface="+mj-lt"/>
              </a:rPr>
              <a:t>cọc</a:t>
            </a:r>
            <a:r>
              <a:rPr lang="en-US" sz="2800" dirty="0">
                <a:latin typeface="+mj-lt"/>
              </a:rPr>
              <a:t>, </a:t>
            </a:r>
            <a:r>
              <a:rPr lang="en-US" sz="2800" dirty="0" err="1">
                <a:latin typeface="+mj-lt"/>
              </a:rPr>
              <a:t>sau</a:t>
            </a:r>
            <a:r>
              <a:rPr lang="en-US" sz="2800" dirty="0">
                <a:latin typeface="+mj-lt"/>
              </a:rPr>
              <a:t> </a:t>
            </a:r>
            <a:r>
              <a:rPr lang="en-US" sz="2800" dirty="0" err="1">
                <a:latin typeface="+mj-lt"/>
              </a:rPr>
              <a:t>đó</a:t>
            </a:r>
            <a:r>
              <a:rPr lang="en-US" sz="2800" dirty="0">
                <a:latin typeface="+mj-lt"/>
              </a:rPr>
              <a:t> </a:t>
            </a:r>
            <a:r>
              <a:rPr lang="en-US" sz="2800" dirty="0" err="1">
                <a:latin typeface="+mj-lt"/>
              </a:rPr>
              <a:t>mới</a:t>
            </a:r>
            <a:r>
              <a:rPr lang="en-US" sz="2800" dirty="0">
                <a:latin typeface="+mj-lt"/>
              </a:rPr>
              <a:t> </a:t>
            </a:r>
            <a:r>
              <a:rPr lang="en-US" sz="2800" dirty="0" err="1">
                <a:latin typeface="+mj-lt"/>
              </a:rPr>
              <a:t>vùi</a:t>
            </a:r>
            <a:r>
              <a:rPr lang="en-US" sz="2800" dirty="0">
                <a:latin typeface="+mj-lt"/>
              </a:rPr>
              <a:t> </a:t>
            </a:r>
            <a:r>
              <a:rPr lang="en-US" sz="2800" dirty="0" err="1">
                <a:latin typeface="+mj-lt"/>
              </a:rPr>
              <a:t>hai</a:t>
            </a:r>
            <a:r>
              <a:rPr lang="en-US" sz="2800" dirty="0">
                <a:latin typeface="+mj-lt"/>
              </a:rPr>
              <a:t> </a:t>
            </a:r>
            <a:r>
              <a:rPr lang="en-US" sz="2800" dirty="0" err="1">
                <a:latin typeface="+mj-lt"/>
              </a:rPr>
              <a:t>đầu</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đất</a:t>
            </a:r>
            <a:r>
              <a:rPr lang="en-US" sz="2800" dirty="0">
                <a:latin typeface="+mj-lt"/>
              </a:rPr>
              <a:t>.</a:t>
            </a:r>
          </a:p>
          <a:p>
            <a:pPr indent="274320" algn="just"/>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thắc</a:t>
            </a:r>
            <a:r>
              <a:rPr lang="en-US" sz="2800" dirty="0">
                <a:latin typeface="+mj-lt"/>
              </a:rPr>
              <a:t> </a:t>
            </a:r>
            <a:r>
              <a:rPr lang="en-US" sz="2800" dirty="0" err="1">
                <a:latin typeface="+mj-lt"/>
              </a:rPr>
              <a:t>mắc</a:t>
            </a:r>
            <a:r>
              <a:rPr lang="en-US" sz="2800" dirty="0">
                <a:latin typeface="+mj-lt"/>
              </a:rPr>
              <a:t>:</a:t>
            </a:r>
          </a:p>
          <a:p>
            <a:pPr marL="228594" indent="274320" algn="just">
              <a:buFontTx/>
              <a:buChar char="-"/>
            </a:pPr>
            <a:r>
              <a:rPr lang="en-US" sz="2800" dirty="0" err="1">
                <a:latin typeface="+mj-lt"/>
              </a:rPr>
              <a:t>Thưa</a:t>
            </a:r>
            <a:r>
              <a:rPr lang="en-US" sz="2800" dirty="0">
                <a:latin typeface="+mj-lt"/>
              </a:rPr>
              <a:t> </a:t>
            </a:r>
            <a:r>
              <a:rPr lang="en-US" sz="2800" dirty="0" err="1">
                <a:latin typeface="+mj-lt"/>
              </a:rPr>
              <a:t>Bác</a:t>
            </a:r>
            <a:r>
              <a:rPr lang="en-US" sz="2800" dirty="0">
                <a:latin typeface="+mj-lt"/>
              </a:rPr>
              <a:t>, </a:t>
            </a:r>
            <a:r>
              <a:rPr lang="en-US" sz="2800" dirty="0" err="1">
                <a:latin typeface="+mj-lt"/>
              </a:rPr>
              <a:t>Bác</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để</a:t>
            </a:r>
            <a:r>
              <a:rPr lang="en-US" sz="2800" dirty="0">
                <a:latin typeface="+mj-lt"/>
              </a:rPr>
              <a:t> </a:t>
            </a:r>
            <a:r>
              <a:rPr lang="en-US" sz="2800" dirty="0" err="1">
                <a:latin typeface="+mj-lt"/>
              </a:rPr>
              <a:t>làm</a:t>
            </a:r>
            <a:r>
              <a:rPr lang="en-US" sz="2800" dirty="0">
                <a:latin typeface="+mj-lt"/>
              </a:rPr>
              <a:t> </a:t>
            </a:r>
            <a:r>
              <a:rPr lang="en-US" sz="2800" dirty="0" err="1">
                <a:latin typeface="+mj-lt"/>
              </a:rPr>
              <a:t>gì</a:t>
            </a:r>
            <a:r>
              <a:rPr lang="en-US" sz="2800" dirty="0">
                <a:latin typeface="+mj-lt"/>
              </a:rPr>
              <a:t> ạ?</a:t>
            </a:r>
          </a:p>
          <a:p>
            <a:pPr indent="274320" algn="just"/>
            <a:r>
              <a:rPr lang="en-US" sz="2800" dirty="0">
                <a:latin typeface="+mj-lt"/>
              </a:rPr>
              <a:t>     </a:t>
            </a:r>
            <a:r>
              <a:rPr lang="en-US" sz="2800" dirty="0" err="1">
                <a:latin typeface="+mj-lt"/>
              </a:rPr>
              <a:t>Bác</a:t>
            </a:r>
            <a:r>
              <a:rPr lang="en-US" sz="2800" dirty="0">
                <a:latin typeface="+mj-lt"/>
              </a:rPr>
              <a:t> </a:t>
            </a:r>
            <a:r>
              <a:rPr lang="en-US" sz="2800" dirty="0" err="1">
                <a:latin typeface="+mj-lt"/>
              </a:rPr>
              <a:t>khẽ</a:t>
            </a:r>
            <a:r>
              <a:rPr lang="en-US" sz="2800" dirty="0">
                <a:latin typeface="+mj-lt"/>
              </a:rPr>
              <a:t> </a:t>
            </a:r>
            <a:r>
              <a:rPr lang="en-US" sz="2800" dirty="0" err="1">
                <a:latin typeface="+mj-lt"/>
              </a:rPr>
              <a:t>cười</a:t>
            </a:r>
            <a:r>
              <a:rPr lang="en-US" sz="2800" dirty="0">
                <a:latin typeface="+mj-lt"/>
              </a:rPr>
              <a:t>:</a:t>
            </a:r>
          </a:p>
          <a:p>
            <a:pPr marL="228594" indent="274320" algn="just">
              <a:buFontTx/>
              <a:buChar char="-"/>
            </a:pPr>
            <a:r>
              <a:rPr lang="en-US" sz="2800" dirty="0" err="1">
                <a:latin typeface="+mj-lt"/>
              </a:rPr>
              <a:t>Rồi</a:t>
            </a:r>
            <a:r>
              <a:rPr lang="en-US" sz="2800" dirty="0">
                <a:latin typeface="+mj-lt"/>
              </a:rPr>
              <a:t> </a:t>
            </a:r>
            <a:r>
              <a:rPr lang="en-US" sz="2800" dirty="0" err="1">
                <a:latin typeface="+mj-lt"/>
              </a:rPr>
              <a:t>chú</a:t>
            </a:r>
            <a:r>
              <a:rPr lang="en-US" sz="2800" dirty="0">
                <a:latin typeface="+mj-lt"/>
              </a:rPr>
              <a:t> </a:t>
            </a:r>
            <a:r>
              <a:rPr lang="en-US" sz="2800" dirty="0" err="1">
                <a:latin typeface="+mj-lt"/>
              </a:rPr>
              <a:t>sẽ</a:t>
            </a:r>
            <a:r>
              <a:rPr lang="en-US" sz="2800" dirty="0">
                <a:latin typeface="+mj-lt"/>
              </a:rPr>
              <a:t> </a:t>
            </a:r>
            <a:r>
              <a:rPr lang="en-US" sz="2800" dirty="0" err="1">
                <a:latin typeface="+mj-lt"/>
              </a:rPr>
              <a:t>biết</a:t>
            </a:r>
            <a:r>
              <a:rPr lang="en-US" sz="2800" dirty="0">
                <a:latin typeface="+mj-lt"/>
              </a:rPr>
              <a:t>.</a:t>
            </a:r>
          </a:p>
          <a:p>
            <a:endParaRPr lang="en-US" sz="2800" dirty="0"/>
          </a:p>
        </p:txBody>
      </p:sp>
      <p:pic>
        <p:nvPicPr>
          <p:cNvPr id="9" name="Picture 8">
            <a:extLst>
              <a:ext uri="{FF2B5EF4-FFF2-40B4-BE49-F238E27FC236}">
                <a16:creationId xmlns:a16="http://schemas.microsoft.com/office/drawing/2014/main" id="{CC5824FE-757C-4ECE-8376-6250CC480C97}"/>
              </a:ext>
            </a:extLst>
          </p:cNvPr>
          <p:cNvPicPr>
            <a:picLocks noChangeAspect="1"/>
          </p:cNvPicPr>
          <p:nvPr/>
        </p:nvPicPr>
        <p:blipFill>
          <a:blip r:embed="rId5"/>
          <a:stretch>
            <a:fillRect/>
          </a:stretch>
        </p:blipFill>
        <p:spPr>
          <a:xfrm>
            <a:off x="7503057" y="2961167"/>
            <a:ext cx="4613753" cy="3155843"/>
          </a:xfrm>
          <a:prstGeom prst="rect">
            <a:avLst/>
          </a:prstGeom>
        </p:spPr>
      </p:pic>
    </p:spTree>
    <p:custDataLst>
      <p:tags r:id="rId1"/>
    </p:custDataLst>
    <p:extLst>
      <p:ext uri="{BB962C8B-B14F-4D97-AF65-F5344CB8AC3E}">
        <p14:creationId xmlns:p14="http://schemas.microsoft.com/office/powerpoint/2010/main" val="762030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583069" y="1460627"/>
            <a:ext cx="11200528" cy="3694409"/>
          </a:xfrm>
          <a:prstGeom prst="rect">
            <a:avLst/>
          </a:prstGeom>
          <a:noFill/>
        </p:spPr>
        <p:txBody>
          <a:bodyPr wrap="square" rtlCol="0">
            <a:spAutoFit/>
          </a:bodyPr>
          <a:lstStyle/>
          <a:p>
            <a:pPr indent="274320" algn="just">
              <a:lnSpc>
                <a:spcPct val="150000"/>
              </a:lnSpc>
            </a:pPr>
            <a:r>
              <a:rPr lang="en-US" sz="3200">
                <a:latin typeface="+mj-lt"/>
              </a:rPr>
              <a:t>     Nhiều </a:t>
            </a:r>
            <a:r>
              <a:rPr lang="en-US" sz="3200" dirty="0" err="1">
                <a:latin typeface="+mj-lt"/>
              </a:rPr>
              <a:t>năm</a:t>
            </a:r>
            <a:r>
              <a:rPr lang="en-US" sz="3200" dirty="0">
                <a:latin typeface="+mj-lt"/>
              </a:rPr>
              <a:t> </a:t>
            </a:r>
            <a:r>
              <a:rPr lang="en-US" sz="3200" dirty="0" err="1">
                <a:latin typeface="+mj-lt"/>
              </a:rPr>
              <a:t>sau</a:t>
            </a:r>
            <a:r>
              <a:rPr lang="en-US" sz="3200" dirty="0">
                <a:latin typeface="+mj-lt"/>
              </a:rPr>
              <a:t>, </a:t>
            </a:r>
            <a:r>
              <a:rPr lang="en-US" sz="3200" dirty="0" err="1">
                <a:latin typeface="+mj-lt"/>
              </a:rPr>
              <a:t>chiếc</a:t>
            </a:r>
            <a:r>
              <a:rPr lang="en-US" sz="3200" dirty="0">
                <a:latin typeface="+mj-lt"/>
              </a:rPr>
              <a:t> </a:t>
            </a:r>
            <a:r>
              <a:rPr lang="en-US" sz="3200" dirty="0" err="1">
                <a:latin typeface="+mj-lt"/>
              </a:rPr>
              <a:t>rễ</a:t>
            </a:r>
            <a:r>
              <a:rPr lang="en-US" sz="3200" dirty="0">
                <a:latin typeface="+mj-lt"/>
              </a:rPr>
              <a:t> </a:t>
            </a:r>
            <a:r>
              <a:rPr lang="en-US" sz="3200" dirty="0" err="1">
                <a:latin typeface="+mj-lt"/>
              </a:rPr>
              <a:t>đã</a:t>
            </a:r>
            <a:r>
              <a:rPr lang="en-US" sz="3200" dirty="0">
                <a:latin typeface="+mj-lt"/>
              </a:rPr>
              <a:t> </a:t>
            </a:r>
            <a:r>
              <a:rPr lang="en-US" sz="3200" dirty="0" err="1">
                <a:latin typeface="+mj-lt"/>
              </a:rPr>
              <a:t>lớn</a:t>
            </a:r>
            <a:r>
              <a:rPr lang="en-US" sz="3200" dirty="0">
                <a:latin typeface="+mj-lt"/>
              </a:rPr>
              <a:t> </a:t>
            </a:r>
            <a:r>
              <a:rPr lang="en-US" sz="3200" dirty="0" err="1">
                <a:latin typeface="+mj-lt"/>
              </a:rPr>
              <a:t>và</a:t>
            </a:r>
            <a:r>
              <a:rPr lang="en-US" sz="3200" dirty="0">
                <a:latin typeface="+mj-lt"/>
              </a:rPr>
              <a:t> </a:t>
            </a:r>
            <a:r>
              <a:rPr lang="en-US" sz="3200" dirty="0" err="1">
                <a:latin typeface="+mj-lt"/>
              </a:rPr>
              <a:t>thành</a:t>
            </a:r>
            <a:r>
              <a:rPr lang="en-US" sz="3200" dirty="0">
                <a:latin typeface="+mj-lt"/>
              </a:rPr>
              <a:t> </a:t>
            </a:r>
            <a:r>
              <a:rPr lang="en-US" sz="3200" dirty="0" err="1">
                <a:latin typeface="+mj-lt"/>
              </a:rPr>
              <a:t>cây</a:t>
            </a:r>
            <a:r>
              <a:rPr lang="en-US" sz="3200" dirty="0">
                <a:latin typeface="+mj-lt"/>
              </a:rPr>
              <a:t> </a:t>
            </a:r>
            <a:r>
              <a:rPr lang="en-US" sz="3200" dirty="0" err="1">
                <a:latin typeface="+mj-lt"/>
              </a:rPr>
              <a:t>đa</a:t>
            </a:r>
            <a:r>
              <a:rPr lang="en-US" sz="3200" dirty="0">
                <a:latin typeface="+mj-lt"/>
              </a:rPr>
              <a:t> con </a:t>
            </a:r>
            <a:r>
              <a:rPr lang="en-US" sz="3200" dirty="0" err="1">
                <a:latin typeface="+mj-lt"/>
              </a:rPr>
              <a:t>có</a:t>
            </a:r>
            <a:r>
              <a:rPr lang="en-US" sz="3200" dirty="0">
                <a:latin typeface="+mj-lt"/>
              </a:rPr>
              <a:t> </a:t>
            </a:r>
            <a:r>
              <a:rPr lang="en-US" sz="3200" dirty="0" err="1">
                <a:latin typeface="+mj-lt"/>
              </a:rPr>
              <a:t>vòng</a:t>
            </a:r>
            <a:r>
              <a:rPr lang="en-US" sz="3200" dirty="0">
                <a:latin typeface="+mj-lt"/>
              </a:rPr>
              <a:t> </a:t>
            </a:r>
            <a:r>
              <a:rPr lang="en-US" sz="3200" dirty="0" err="1">
                <a:latin typeface="+mj-lt"/>
              </a:rPr>
              <a:t>lá</a:t>
            </a:r>
            <a:r>
              <a:rPr lang="en-US" sz="3200" dirty="0">
                <a:latin typeface="+mj-lt"/>
              </a:rPr>
              <a:t> </a:t>
            </a:r>
            <a:r>
              <a:rPr lang="en-US" sz="3200" dirty="0" err="1">
                <a:latin typeface="+mj-lt"/>
              </a:rPr>
              <a:t>tròn</a:t>
            </a:r>
            <a:r>
              <a:rPr lang="en-US" sz="3200" dirty="0">
                <a:latin typeface="+mj-lt"/>
              </a:rPr>
              <a:t>. </a:t>
            </a:r>
            <a:r>
              <a:rPr lang="en-US" sz="3200" dirty="0" err="1">
                <a:latin typeface="+mj-lt"/>
              </a:rPr>
              <a:t>Thiếu</a:t>
            </a:r>
            <a:r>
              <a:rPr lang="en-US" sz="3200" dirty="0">
                <a:latin typeface="+mj-lt"/>
              </a:rPr>
              <a:t> </a:t>
            </a:r>
            <a:r>
              <a:rPr lang="en-US" sz="3200" dirty="0" err="1">
                <a:latin typeface="+mj-lt"/>
              </a:rPr>
              <a:t>nhi</a:t>
            </a:r>
            <a:r>
              <a:rPr lang="en-US" sz="3200" dirty="0">
                <a:latin typeface="+mj-lt"/>
              </a:rPr>
              <a:t> </a:t>
            </a:r>
            <a:r>
              <a:rPr lang="en-US" sz="3200" dirty="0" err="1">
                <a:latin typeface="+mj-lt"/>
              </a:rPr>
              <a:t>vào</a:t>
            </a:r>
            <a:r>
              <a:rPr lang="en-US" sz="3200" dirty="0">
                <a:latin typeface="+mj-lt"/>
              </a:rPr>
              <a:t> </a:t>
            </a:r>
            <a:r>
              <a:rPr lang="en-US" sz="3200" dirty="0" err="1">
                <a:latin typeface="+mj-lt"/>
              </a:rPr>
              <a:t>thăm</a:t>
            </a:r>
            <a:r>
              <a:rPr lang="en-US" sz="3200" dirty="0">
                <a:latin typeface="+mj-lt"/>
              </a:rPr>
              <a:t> </a:t>
            </a:r>
            <a:r>
              <a:rPr lang="en-US" sz="3200" dirty="0" err="1">
                <a:latin typeface="+mj-lt"/>
              </a:rPr>
              <a:t>vườn</a:t>
            </a:r>
            <a:r>
              <a:rPr lang="en-US" sz="3200" dirty="0">
                <a:latin typeface="+mj-lt"/>
              </a:rPr>
              <a:t> </a:t>
            </a:r>
            <a:r>
              <a:rPr lang="en-US" sz="3200" dirty="0" err="1">
                <a:latin typeface="+mj-lt"/>
              </a:rPr>
              <a:t>Bác</a:t>
            </a:r>
            <a:r>
              <a:rPr lang="en-US" sz="3200" dirty="0">
                <a:latin typeface="+mj-lt"/>
              </a:rPr>
              <a:t>, </a:t>
            </a:r>
            <a:r>
              <a:rPr lang="en-US" sz="3200" dirty="0" err="1">
                <a:latin typeface="+mj-lt"/>
              </a:rPr>
              <a:t>em</a:t>
            </a:r>
            <a:r>
              <a:rPr lang="en-US" sz="3200" dirty="0">
                <a:latin typeface="+mj-lt"/>
              </a:rPr>
              <a:t> </a:t>
            </a:r>
            <a:r>
              <a:rPr lang="en-US" sz="3200" dirty="0" err="1">
                <a:latin typeface="+mj-lt"/>
              </a:rPr>
              <a:t>nào</a:t>
            </a:r>
            <a:r>
              <a:rPr lang="en-US" sz="3200" dirty="0">
                <a:latin typeface="+mj-lt"/>
              </a:rPr>
              <a:t> </a:t>
            </a:r>
            <a:r>
              <a:rPr lang="en-US" sz="3200" dirty="0" err="1">
                <a:latin typeface="+mj-lt"/>
              </a:rPr>
              <a:t>cũng</a:t>
            </a:r>
            <a:r>
              <a:rPr lang="en-US" sz="3200" dirty="0">
                <a:latin typeface="+mj-lt"/>
              </a:rPr>
              <a:t> </a:t>
            </a:r>
            <a:r>
              <a:rPr lang="en-US" sz="3200" dirty="0" err="1">
                <a:latin typeface="+mj-lt"/>
              </a:rPr>
              <a:t>thích</a:t>
            </a:r>
            <a:r>
              <a:rPr lang="en-US" sz="3200" dirty="0">
                <a:latin typeface="+mj-lt"/>
              </a:rPr>
              <a:t> </a:t>
            </a:r>
            <a:r>
              <a:rPr lang="en-US" sz="3200" dirty="0" err="1">
                <a:latin typeface="+mj-lt"/>
              </a:rPr>
              <a:t>chơi</a:t>
            </a:r>
            <a:r>
              <a:rPr lang="en-US" sz="3200" dirty="0">
                <a:latin typeface="+mj-lt"/>
              </a:rPr>
              <a:t> </a:t>
            </a:r>
            <a:r>
              <a:rPr lang="en-US" sz="3200" dirty="0" err="1">
                <a:latin typeface="+mj-lt"/>
              </a:rPr>
              <a:t>trò</a:t>
            </a:r>
            <a:r>
              <a:rPr lang="en-US" sz="3200" dirty="0">
                <a:latin typeface="+mj-lt"/>
              </a:rPr>
              <a:t> </a:t>
            </a:r>
            <a:r>
              <a:rPr lang="en-US" sz="3200" dirty="0" err="1">
                <a:latin typeface="+mj-lt"/>
              </a:rPr>
              <a:t>chui</a:t>
            </a:r>
            <a:r>
              <a:rPr lang="en-US" sz="3200" dirty="0">
                <a:latin typeface="+mj-lt"/>
              </a:rPr>
              <a:t> qua </a:t>
            </a:r>
            <a:r>
              <a:rPr lang="en-US" sz="3200" dirty="0" err="1">
                <a:latin typeface="+mj-lt"/>
              </a:rPr>
              <a:t>chui</a:t>
            </a:r>
            <a:r>
              <a:rPr lang="en-US" sz="3200" dirty="0">
                <a:latin typeface="+mj-lt"/>
              </a:rPr>
              <a:t> </a:t>
            </a:r>
            <a:r>
              <a:rPr lang="en-US" sz="3200" dirty="0" err="1">
                <a:latin typeface="+mj-lt"/>
              </a:rPr>
              <a:t>lại</a:t>
            </a:r>
            <a:r>
              <a:rPr lang="en-US" sz="3200" dirty="0">
                <a:latin typeface="+mj-lt"/>
              </a:rPr>
              <a:t> </a:t>
            </a:r>
            <a:r>
              <a:rPr lang="en-US" sz="3200" dirty="0" err="1">
                <a:latin typeface="+mj-lt"/>
              </a:rPr>
              <a:t>vòng</a:t>
            </a:r>
            <a:r>
              <a:rPr lang="en-US" sz="3200" dirty="0">
                <a:latin typeface="+mj-lt"/>
              </a:rPr>
              <a:t> </a:t>
            </a:r>
            <a:r>
              <a:rPr lang="en-US" sz="3200" dirty="0" err="1">
                <a:latin typeface="+mj-lt"/>
              </a:rPr>
              <a:t>lá</a:t>
            </a:r>
            <a:r>
              <a:rPr lang="en-US" sz="3200" dirty="0">
                <a:latin typeface="+mj-lt"/>
              </a:rPr>
              <a:t> </a:t>
            </a:r>
            <a:r>
              <a:rPr lang="en-US" sz="3200" dirty="0" err="1">
                <a:latin typeface="+mj-lt"/>
              </a:rPr>
              <a:t>ấy</a:t>
            </a:r>
            <a:r>
              <a:rPr lang="en-US" sz="3200" dirty="0">
                <a:latin typeface="+mj-lt"/>
              </a:rPr>
              <a:t>. </a:t>
            </a:r>
            <a:r>
              <a:rPr lang="en-US" sz="3200" dirty="0" err="1">
                <a:latin typeface="+mj-lt"/>
              </a:rPr>
              <a:t>Lúc</a:t>
            </a:r>
            <a:r>
              <a:rPr lang="en-US" sz="3200" dirty="0">
                <a:latin typeface="+mj-lt"/>
              </a:rPr>
              <a:t> </a:t>
            </a:r>
            <a:r>
              <a:rPr lang="en-US" sz="3200" dirty="0" err="1">
                <a:latin typeface="+mj-lt"/>
              </a:rPr>
              <a:t>đó</a:t>
            </a:r>
            <a:r>
              <a:rPr lang="en-US" sz="3200" dirty="0">
                <a:latin typeface="+mj-lt"/>
              </a:rPr>
              <a:t>, </a:t>
            </a:r>
            <a:r>
              <a:rPr lang="en-US" sz="3200" dirty="0" err="1">
                <a:latin typeface="+mj-lt"/>
              </a:rPr>
              <a:t>mọi</a:t>
            </a:r>
            <a:r>
              <a:rPr lang="en-US" sz="3200" dirty="0">
                <a:latin typeface="+mj-lt"/>
              </a:rPr>
              <a:t> </a:t>
            </a:r>
            <a:r>
              <a:rPr lang="en-US" sz="3200" dirty="0" err="1">
                <a:latin typeface="+mj-lt"/>
              </a:rPr>
              <a:t>người</a:t>
            </a:r>
            <a:r>
              <a:rPr lang="en-US" sz="3200" dirty="0">
                <a:latin typeface="+mj-lt"/>
              </a:rPr>
              <a:t> </a:t>
            </a:r>
            <a:r>
              <a:rPr lang="en-US" sz="3200" dirty="0" err="1">
                <a:latin typeface="+mj-lt"/>
              </a:rPr>
              <a:t>mới</a:t>
            </a:r>
            <a:r>
              <a:rPr lang="en-US" sz="3200" dirty="0">
                <a:latin typeface="+mj-lt"/>
              </a:rPr>
              <a:t> </a:t>
            </a:r>
            <a:r>
              <a:rPr lang="en-US" sz="3200" dirty="0" err="1">
                <a:latin typeface="+mj-lt"/>
              </a:rPr>
              <a:t>hiểu</a:t>
            </a:r>
            <a:r>
              <a:rPr lang="en-US" sz="3200" dirty="0">
                <a:latin typeface="+mj-lt"/>
              </a:rPr>
              <a:t> </a:t>
            </a:r>
            <a:r>
              <a:rPr lang="en-US" sz="3200" dirty="0" err="1">
                <a:latin typeface="+mj-lt"/>
              </a:rPr>
              <a:t>vì</a:t>
            </a:r>
            <a:r>
              <a:rPr lang="en-US" sz="3200" dirty="0">
                <a:latin typeface="+mj-lt"/>
              </a:rPr>
              <a:t> </a:t>
            </a:r>
            <a:r>
              <a:rPr lang="en-US" sz="3200" dirty="0" err="1">
                <a:latin typeface="+mj-lt"/>
              </a:rPr>
              <a:t>sao</a:t>
            </a:r>
            <a:r>
              <a:rPr lang="en-US" sz="3200" dirty="0">
                <a:latin typeface="+mj-lt"/>
              </a:rPr>
              <a:t> </a:t>
            </a:r>
            <a:r>
              <a:rPr lang="en-US" sz="3200" dirty="0" err="1">
                <a:latin typeface="+mj-lt"/>
              </a:rPr>
              <a:t>Bác</a:t>
            </a:r>
            <a:r>
              <a:rPr lang="en-US" sz="3200" dirty="0">
                <a:latin typeface="+mj-lt"/>
              </a:rPr>
              <a:t> </a:t>
            </a:r>
            <a:r>
              <a:rPr lang="en-US" sz="3200" dirty="0" err="1">
                <a:latin typeface="+mj-lt"/>
              </a:rPr>
              <a:t>cho</a:t>
            </a:r>
            <a:r>
              <a:rPr lang="en-US" sz="3200" dirty="0">
                <a:latin typeface="+mj-lt"/>
              </a:rPr>
              <a:t> </a:t>
            </a:r>
            <a:r>
              <a:rPr lang="en-US" sz="3200" dirty="0" err="1">
                <a:latin typeface="+mj-lt"/>
              </a:rPr>
              <a:t>trồng</a:t>
            </a:r>
            <a:r>
              <a:rPr lang="en-US" sz="3200" dirty="0">
                <a:latin typeface="+mj-lt"/>
              </a:rPr>
              <a:t> </a:t>
            </a:r>
            <a:r>
              <a:rPr lang="en-US" sz="3200" dirty="0" err="1">
                <a:latin typeface="+mj-lt"/>
              </a:rPr>
              <a:t>chiếc</a:t>
            </a:r>
            <a:r>
              <a:rPr lang="en-US" sz="3200" dirty="0">
                <a:latin typeface="+mj-lt"/>
              </a:rPr>
              <a:t> </a:t>
            </a:r>
            <a:r>
              <a:rPr lang="en-US" sz="3200" dirty="0" err="1">
                <a:latin typeface="+mj-lt"/>
              </a:rPr>
              <a:t>rễ</a:t>
            </a:r>
            <a:r>
              <a:rPr lang="en-US" sz="3200" dirty="0">
                <a:latin typeface="+mj-lt"/>
              </a:rPr>
              <a:t> </a:t>
            </a:r>
            <a:r>
              <a:rPr lang="en-US" sz="3200" dirty="0" err="1">
                <a:latin typeface="+mj-lt"/>
              </a:rPr>
              <a:t>đa</a:t>
            </a:r>
            <a:r>
              <a:rPr lang="en-US" sz="3200" dirty="0">
                <a:latin typeface="+mj-lt"/>
              </a:rPr>
              <a:t> </a:t>
            </a:r>
            <a:r>
              <a:rPr lang="en-US" sz="3200" dirty="0" err="1">
                <a:latin typeface="+mj-lt"/>
              </a:rPr>
              <a:t>thành</a:t>
            </a:r>
            <a:r>
              <a:rPr lang="en-US" sz="3200" dirty="0">
                <a:latin typeface="+mj-lt"/>
              </a:rPr>
              <a:t> </a:t>
            </a:r>
            <a:r>
              <a:rPr lang="en-US" sz="3200" dirty="0" err="1">
                <a:latin typeface="+mj-lt"/>
              </a:rPr>
              <a:t>hình</a:t>
            </a:r>
            <a:r>
              <a:rPr lang="en-US" sz="3200" dirty="0">
                <a:latin typeface="+mj-lt"/>
              </a:rPr>
              <a:t> </a:t>
            </a:r>
            <a:r>
              <a:rPr lang="en-US" sz="3200" dirty="0" err="1">
                <a:latin typeface="+mj-lt"/>
              </a:rPr>
              <a:t>tròn</a:t>
            </a:r>
            <a:r>
              <a:rPr lang="en-US" sz="3200" dirty="0">
                <a:latin typeface="+mj-lt"/>
              </a:rPr>
              <a:t> </a:t>
            </a:r>
            <a:r>
              <a:rPr lang="en-US" sz="3200" dirty="0" err="1">
                <a:latin typeface="+mj-lt"/>
              </a:rPr>
              <a:t>như</a:t>
            </a:r>
            <a:r>
              <a:rPr lang="en-US" sz="3200" dirty="0">
                <a:latin typeface="+mj-lt"/>
              </a:rPr>
              <a:t> </a:t>
            </a:r>
            <a:r>
              <a:rPr lang="en-US" sz="3200" dirty="0" err="1">
                <a:latin typeface="+mj-lt"/>
              </a:rPr>
              <a:t>thế</a:t>
            </a:r>
            <a:r>
              <a:rPr lang="en-US" sz="3200" dirty="0">
                <a:latin typeface="+mj-lt"/>
              </a:rPr>
              <a:t>.</a:t>
            </a:r>
            <a:endParaRPr lang="vi-VN" sz="3200" dirty="0">
              <a:latin typeface="+mj-lt"/>
            </a:endParaRPr>
          </a:p>
        </p:txBody>
      </p:sp>
      <p:sp>
        <p:nvSpPr>
          <p:cNvPr id="2" name="TextBox 1">
            <a:extLst>
              <a:ext uri="{FF2B5EF4-FFF2-40B4-BE49-F238E27FC236}">
                <a16:creationId xmlns:a16="http://schemas.microsoft.com/office/drawing/2014/main" id="{C07B3502-F58A-46C0-88F8-3DE26F98CD3F}"/>
              </a:ext>
            </a:extLst>
          </p:cNvPr>
          <p:cNvSpPr txBox="1"/>
          <p:nvPr/>
        </p:nvSpPr>
        <p:spPr>
          <a:xfrm>
            <a:off x="848540" y="66094"/>
            <a:ext cx="4188434" cy="730200"/>
          </a:xfrm>
          <a:prstGeom prst="rect">
            <a:avLst/>
          </a:prstGeom>
          <a:noFill/>
        </p:spPr>
        <p:txBody>
          <a:bodyPr wrap="square" rtlCol="0">
            <a:spAutoFit/>
          </a:bodyPr>
          <a:lstStyle/>
          <a:p>
            <a:pPr algn="ctr">
              <a:lnSpc>
                <a:spcPct val="150000"/>
              </a:lnSpc>
            </a:pPr>
            <a:r>
              <a:rPr lang="vi-VN" sz="3200" b="1" dirty="0">
                <a:solidFill>
                  <a:srgbClr val="17479D"/>
                </a:solidFill>
                <a:latin typeface="+mj-lt"/>
              </a:rPr>
              <a:t>ĐỌC</a:t>
            </a:r>
            <a:r>
              <a:rPr lang="en-US" sz="3200" b="1" dirty="0">
                <a:solidFill>
                  <a:srgbClr val="17479D"/>
                </a:solidFill>
                <a:latin typeface="+mj-lt"/>
              </a:rPr>
              <a:t> TOÀN BÀI</a:t>
            </a: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83069" y="191175"/>
            <a:ext cx="705147"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893303" y="541289"/>
            <a:ext cx="4900651"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CHIẾC RỄ ĐA TRÒN</a:t>
            </a:r>
          </a:p>
        </p:txBody>
      </p:sp>
      <p:pic>
        <p:nvPicPr>
          <p:cNvPr id="9" name="Picture 8">
            <a:extLst>
              <a:ext uri="{FF2B5EF4-FFF2-40B4-BE49-F238E27FC236}">
                <a16:creationId xmlns:a16="http://schemas.microsoft.com/office/drawing/2014/main" id="{CC5824FE-757C-4ECE-8376-6250CC480C97}"/>
              </a:ext>
            </a:extLst>
          </p:cNvPr>
          <p:cNvPicPr>
            <a:picLocks noChangeAspect="1"/>
          </p:cNvPicPr>
          <p:nvPr/>
        </p:nvPicPr>
        <p:blipFill>
          <a:blip r:embed="rId5"/>
          <a:stretch>
            <a:fillRect/>
          </a:stretch>
        </p:blipFill>
        <p:spPr>
          <a:xfrm>
            <a:off x="8524568" y="4414329"/>
            <a:ext cx="3572578" cy="2443671"/>
          </a:xfrm>
          <a:prstGeom prst="rect">
            <a:avLst/>
          </a:prstGeom>
        </p:spPr>
      </p:pic>
      <p:cxnSp>
        <p:nvCxnSpPr>
          <p:cNvPr id="8" name="Straight Connector 7">
            <a:extLst>
              <a:ext uri="{FF2B5EF4-FFF2-40B4-BE49-F238E27FC236}">
                <a16:creationId xmlns:a16="http://schemas.microsoft.com/office/drawing/2014/main" id="{87E01BB3-403D-4CB8-A2B3-BA1F97D10271}"/>
              </a:ext>
            </a:extLst>
          </p:cNvPr>
          <p:cNvCxnSpPr>
            <a:cxnSpLocks/>
          </p:cNvCxnSpPr>
          <p:nvPr/>
        </p:nvCxnSpPr>
        <p:spPr>
          <a:xfrm flipH="1">
            <a:off x="4385186" y="1684609"/>
            <a:ext cx="117988" cy="4717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7FE288B-CFE5-424F-B557-D757A89E033B}"/>
              </a:ext>
            </a:extLst>
          </p:cNvPr>
          <p:cNvCxnSpPr>
            <a:cxnSpLocks/>
          </p:cNvCxnSpPr>
          <p:nvPr/>
        </p:nvCxnSpPr>
        <p:spPr>
          <a:xfrm flipH="1">
            <a:off x="7334863" y="1682258"/>
            <a:ext cx="117988" cy="4717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C861B62-27C2-4FD8-BBAF-BA4FCCBBBA02}"/>
              </a:ext>
            </a:extLst>
          </p:cNvPr>
          <p:cNvCxnSpPr>
            <a:cxnSpLocks/>
          </p:cNvCxnSpPr>
          <p:nvPr/>
        </p:nvCxnSpPr>
        <p:spPr>
          <a:xfrm flipH="1">
            <a:off x="3057831" y="2380349"/>
            <a:ext cx="117988" cy="4717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81CBCE-FF40-4F54-B790-0C69D912DA54}"/>
              </a:ext>
            </a:extLst>
          </p:cNvPr>
          <p:cNvCxnSpPr>
            <a:cxnSpLocks/>
          </p:cNvCxnSpPr>
          <p:nvPr/>
        </p:nvCxnSpPr>
        <p:spPr>
          <a:xfrm flipH="1">
            <a:off x="3116825" y="2380348"/>
            <a:ext cx="117988" cy="4717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216E5C7-22D8-4DD5-8110-3332790C1EDF}"/>
              </a:ext>
            </a:extLst>
          </p:cNvPr>
          <p:cNvCxnSpPr>
            <a:cxnSpLocks/>
          </p:cNvCxnSpPr>
          <p:nvPr/>
        </p:nvCxnSpPr>
        <p:spPr>
          <a:xfrm flipH="1">
            <a:off x="11117315" y="1682258"/>
            <a:ext cx="117988" cy="4717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6720D7-F44B-405C-AD7E-0227524DF7D9}"/>
              </a:ext>
            </a:extLst>
          </p:cNvPr>
          <p:cNvCxnSpPr>
            <a:cxnSpLocks/>
          </p:cNvCxnSpPr>
          <p:nvPr/>
        </p:nvCxnSpPr>
        <p:spPr>
          <a:xfrm flipH="1">
            <a:off x="9016183" y="2380347"/>
            <a:ext cx="117988" cy="4717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3EBD9DD-00FD-4F5F-A942-2F5326B74449}"/>
              </a:ext>
            </a:extLst>
          </p:cNvPr>
          <p:cNvCxnSpPr>
            <a:cxnSpLocks/>
          </p:cNvCxnSpPr>
          <p:nvPr/>
        </p:nvCxnSpPr>
        <p:spPr>
          <a:xfrm flipH="1">
            <a:off x="8209938" y="3071963"/>
            <a:ext cx="117988" cy="4717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919071-E040-4DAA-A149-39F710947220}"/>
              </a:ext>
            </a:extLst>
          </p:cNvPr>
          <p:cNvCxnSpPr>
            <a:cxnSpLocks/>
          </p:cNvCxnSpPr>
          <p:nvPr/>
        </p:nvCxnSpPr>
        <p:spPr>
          <a:xfrm flipH="1">
            <a:off x="8297889" y="3071962"/>
            <a:ext cx="117988" cy="4717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4B2A4E-EB97-48D5-84FA-85837C318C6E}"/>
              </a:ext>
            </a:extLst>
          </p:cNvPr>
          <p:cNvCxnSpPr>
            <a:cxnSpLocks/>
          </p:cNvCxnSpPr>
          <p:nvPr/>
        </p:nvCxnSpPr>
        <p:spPr>
          <a:xfrm flipH="1">
            <a:off x="9733399" y="3071962"/>
            <a:ext cx="117988" cy="4717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91D2309-A497-4348-8C74-2559DFD14C07}"/>
              </a:ext>
            </a:extLst>
          </p:cNvPr>
          <p:cNvCxnSpPr>
            <a:cxnSpLocks/>
          </p:cNvCxnSpPr>
          <p:nvPr/>
        </p:nvCxnSpPr>
        <p:spPr>
          <a:xfrm flipH="1">
            <a:off x="2329708" y="3829046"/>
            <a:ext cx="117988" cy="4717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8564729-D3A2-4E78-B1B2-10F33BCFC1CB}"/>
              </a:ext>
            </a:extLst>
          </p:cNvPr>
          <p:cNvCxnSpPr>
            <a:cxnSpLocks/>
          </p:cNvCxnSpPr>
          <p:nvPr/>
        </p:nvCxnSpPr>
        <p:spPr>
          <a:xfrm flipH="1">
            <a:off x="2270714" y="4637168"/>
            <a:ext cx="117988" cy="4717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25ADC38-E405-4ECB-B2F9-1BF3A70D9187}"/>
              </a:ext>
            </a:extLst>
          </p:cNvPr>
          <p:cNvCxnSpPr>
            <a:cxnSpLocks/>
          </p:cNvCxnSpPr>
          <p:nvPr/>
        </p:nvCxnSpPr>
        <p:spPr>
          <a:xfrm flipH="1">
            <a:off x="2211720" y="4591035"/>
            <a:ext cx="117988" cy="4717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5F41A9-08C5-4D6E-8F66-22B09DF95404}"/>
              </a:ext>
            </a:extLst>
          </p:cNvPr>
          <p:cNvCxnSpPr>
            <a:cxnSpLocks/>
          </p:cNvCxnSpPr>
          <p:nvPr/>
        </p:nvCxnSpPr>
        <p:spPr>
          <a:xfrm flipH="1">
            <a:off x="5249882" y="2852082"/>
            <a:ext cx="172118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EDC0366-FBBE-4C92-B0BC-CECED25324FB}"/>
              </a:ext>
            </a:extLst>
          </p:cNvPr>
          <p:cNvCxnSpPr>
            <a:cxnSpLocks/>
          </p:cNvCxnSpPr>
          <p:nvPr/>
        </p:nvCxnSpPr>
        <p:spPr>
          <a:xfrm flipH="1">
            <a:off x="5977741" y="2153993"/>
            <a:ext cx="12616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E18B3C-6470-4FC0-A481-430060FEEF1A}"/>
              </a:ext>
            </a:extLst>
          </p:cNvPr>
          <p:cNvCxnSpPr>
            <a:cxnSpLocks/>
          </p:cNvCxnSpPr>
          <p:nvPr/>
        </p:nvCxnSpPr>
        <p:spPr>
          <a:xfrm flipH="1">
            <a:off x="848540" y="3613251"/>
            <a:ext cx="12616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55F037F-6E06-4C83-B9C2-9938F55C5ABB}"/>
              </a:ext>
            </a:extLst>
          </p:cNvPr>
          <p:cNvCxnSpPr>
            <a:cxnSpLocks/>
          </p:cNvCxnSpPr>
          <p:nvPr/>
        </p:nvCxnSpPr>
        <p:spPr>
          <a:xfrm flipH="1">
            <a:off x="3262473" y="3613251"/>
            <a:ext cx="29208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B29F490-D6D1-471B-BA9F-72E1FB3ADEA6}"/>
              </a:ext>
            </a:extLst>
          </p:cNvPr>
          <p:cNvCxnSpPr>
            <a:cxnSpLocks/>
          </p:cNvCxnSpPr>
          <p:nvPr/>
        </p:nvCxnSpPr>
        <p:spPr>
          <a:xfrm flipH="1">
            <a:off x="848539" y="4305899"/>
            <a:ext cx="12616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55C5531-A9C8-447E-8AFD-058F3E664C81}"/>
              </a:ext>
            </a:extLst>
          </p:cNvPr>
          <p:cNvCxnSpPr>
            <a:cxnSpLocks/>
          </p:cNvCxnSpPr>
          <p:nvPr/>
        </p:nvCxnSpPr>
        <p:spPr>
          <a:xfrm flipH="1">
            <a:off x="9936153" y="4300781"/>
            <a:ext cx="17249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620456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Arial-Rounded"/>
                <a:ea typeface="Microsoft YaHei" panose="020B0503020204020204" charset="-122"/>
                <a:cs typeface="Verdana" panose="020B0604030504040204" charset="0"/>
                <a:sym typeface="+mn-ea"/>
              </a:rPr>
              <a:t>Trả lời câu hỏi</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4190666622"/>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37787" y="335584"/>
            <a:ext cx="5632337" cy="971549"/>
            <a:chOff x="495299" y="451258"/>
            <a:chExt cx="3042331" cy="728662"/>
          </a:xfrm>
        </p:grpSpPr>
        <p:pic>
          <p:nvPicPr>
            <p:cNvPr id="5" name="Picture 4" descr="20210409090849_wm_shs-tieng-viet-2-tap-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665" t="20433" r="84827" b="75049"/>
            <a:stretch/>
          </p:blipFill>
          <p:spPr bwMode="auto">
            <a:xfrm>
              <a:off x="495299" y="451258"/>
              <a:ext cx="747713" cy="728662"/>
            </a:xfrm>
            <a:prstGeom prst="roundRect">
              <a:avLst>
                <a:gd name="adj" fmla="val 33007"/>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7B3502-F58A-46C0-88F8-3DE26F98CD3F}"/>
                </a:ext>
              </a:extLst>
            </p:cNvPr>
            <p:cNvSpPr txBox="1"/>
            <p:nvPr/>
          </p:nvSpPr>
          <p:spPr>
            <a:xfrm>
              <a:off x="1112646" y="588635"/>
              <a:ext cx="2424984" cy="484749"/>
            </a:xfrm>
            <a:prstGeom prst="rect">
              <a:avLst/>
            </a:prstGeom>
            <a:noFill/>
          </p:spPr>
          <p:txBody>
            <a:bodyPr wrap="square" rtlCol="0">
              <a:spAutoFit/>
            </a:bodyPr>
            <a:lstStyle/>
            <a:p>
              <a:pPr algn="ctr"/>
              <a:r>
                <a:rPr lang="en-US" sz="3600" b="1" dirty="0">
                  <a:solidFill>
                    <a:srgbClr val="17479D"/>
                  </a:solidFill>
                  <a:latin typeface="+mj-lt"/>
                </a:rPr>
                <a:t>TRẢ LỜI CÂU HỎI</a:t>
              </a:r>
            </a:p>
          </p:txBody>
        </p:sp>
      </p:grpSp>
      <p:sp>
        <p:nvSpPr>
          <p:cNvPr id="7" name="TextBox 6">
            <a:extLst>
              <a:ext uri="{FF2B5EF4-FFF2-40B4-BE49-F238E27FC236}">
                <a16:creationId xmlns:a16="http://schemas.microsoft.com/office/drawing/2014/main" id="{1EE696DF-76E1-4A97-9B3A-174226DC8640}"/>
              </a:ext>
            </a:extLst>
          </p:cNvPr>
          <p:cNvSpPr txBox="1"/>
          <p:nvPr/>
        </p:nvSpPr>
        <p:spPr>
          <a:xfrm>
            <a:off x="1357963" y="1246171"/>
            <a:ext cx="9909024" cy="1077218"/>
          </a:xfrm>
          <a:prstGeom prst="rect">
            <a:avLst/>
          </a:prstGeom>
          <a:noFill/>
        </p:spPr>
        <p:txBody>
          <a:bodyPr wrap="square" rtlCol="0">
            <a:spAutoFit/>
          </a:bodyPr>
          <a:lstStyle/>
          <a:p>
            <a:pPr algn="just"/>
            <a:r>
              <a:rPr lang="vi-VN" sz="3200" b="1" dirty="0">
                <a:solidFill>
                  <a:schemeClr val="accent6">
                    <a:lumMod val="75000"/>
                  </a:schemeClr>
                </a:solidFill>
                <a:latin typeface="+mj-lt"/>
              </a:rPr>
              <a:t>1. </a:t>
            </a:r>
            <a:r>
              <a:rPr lang="en-US" sz="3200" dirty="0" err="1">
                <a:latin typeface="+mj-lt"/>
              </a:rPr>
              <a:t>Thấy</a:t>
            </a:r>
            <a:r>
              <a:rPr lang="en-US" sz="3200" dirty="0">
                <a:latin typeface="+mj-lt"/>
              </a:rPr>
              <a:t> </a:t>
            </a:r>
            <a:r>
              <a:rPr lang="en-US" sz="3200" dirty="0" err="1">
                <a:latin typeface="+mj-lt"/>
              </a:rPr>
              <a:t>chiếc</a:t>
            </a:r>
            <a:r>
              <a:rPr lang="en-US" sz="3200" dirty="0">
                <a:latin typeface="+mj-lt"/>
              </a:rPr>
              <a:t> </a:t>
            </a:r>
            <a:r>
              <a:rPr lang="en-US" sz="3200" dirty="0" err="1">
                <a:latin typeface="+mj-lt"/>
              </a:rPr>
              <a:t>rễ</a:t>
            </a:r>
            <a:r>
              <a:rPr lang="en-US" sz="3200" dirty="0">
                <a:latin typeface="+mj-lt"/>
              </a:rPr>
              <a:t> </a:t>
            </a:r>
            <a:r>
              <a:rPr lang="en-US" sz="3200" dirty="0" err="1">
                <a:latin typeface="+mj-lt"/>
              </a:rPr>
              <a:t>đa</a:t>
            </a:r>
            <a:r>
              <a:rPr lang="en-US" sz="3200" dirty="0">
                <a:latin typeface="+mj-lt"/>
              </a:rPr>
              <a:t> </a:t>
            </a:r>
            <a:r>
              <a:rPr lang="en-US" sz="3200" dirty="0" err="1">
                <a:latin typeface="+mj-lt"/>
              </a:rPr>
              <a:t>nằm</a:t>
            </a:r>
            <a:r>
              <a:rPr lang="en-US" sz="3200" dirty="0">
                <a:latin typeface="+mj-lt"/>
              </a:rPr>
              <a:t> </a:t>
            </a:r>
            <a:r>
              <a:rPr lang="en-US" sz="3200" dirty="0" err="1">
                <a:latin typeface="+mj-lt"/>
              </a:rPr>
              <a:t>trên</a:t>
            </a:r>
            <a:r>
              <a:rPr lang="en-US" sz="3200" dirty="0">
                <a:latin typeface="+mj-lt"/>
              </a:rPr>
              <a:t> </a:t>
            </a:r>
            <a:r>
              <a:rPr lang="en-US" sz="3200" dirty="0" err="1">
                <a:latin typeface="+mj-lt"/>
              </a:rPr>
              <a:t>mặt</a:t>
            </a:r>
            <a:r>
              <a:rPr lang="en-US" sz="3200" dirty="0">
                <a:latin typeface="+mj-lt"/>
              </a:rPr>
              <a:t> </a:t>
            </a:r>
            <a:r>
              <a:rPr lang="en-US" sz="3200" dirty="0" err="1">
                <a:latin typeface="+mj-lt"/>
              </a:rPr>
              <a:t>đất</a:t>
            </a:r>
            <a:r>
              <a:rPr lang="en-US" sz="3200" dirty="0">
                <a:latin typeface="+mj-lt"/>
              </a:rPr>
              <a:t>, </a:t>
            </a:r>
            <a:r>
              <a:rPr lang="en-US" sz="3200" dirty="0" err="1">
                <a:latin typeface="+mj-lt"/>
              </a:rPr>
              <a:t>Bác</a:t>
            </a:r>
            <a:r>
              <a:rPr lang="en-US" sz="3200" dirty="0">
                <a:latin typeface="+mj-lt"/>
              </a:rPr>
              <a:t> </a:t>
            </a:r>
            <a:r>
              <a:rPr lang="en-US" sz="3200" dirty="0" err="1">
                <a:latin typeface="+mj-lt"/>
              </a:rPr>
              <a:t>đã</a:t>
            </a:r>
            <a:r>
              <a:rPr lang="en-US" sz="3200" dirty="0">
                <a:latin typeface="+mj-lt"/>
              </a:rPr>
              <a:t> </a:t>
            </a:r>
            <a:r>
              <a:rPr lang="en-US" sz="3200" dirty="0" err="1">
                <a:latin typeface="+mj-lt"/>
              </a:rPr>
              <a:t>bảo</a:t>
            </a:r>
            <a:r>
              <a:rPr lang="en-US" sz="3200" dirty="0">
                <a:latin typeface="+mj-lt"/>
              </a:rPr>
              <a:t> </a:t>
            </a:r>
            <a:r>
              <a:rPr lang="en-US" sz="3200" dirty="0" err="1">
                <a:latin typeface="+mj-lt"/>
              </a:rPr>
              <a:t>chú</a:t>
            </a:r>
            <a:r>
              <a:rPr lang="en-US" sz="3200" dirty="0">
                <a:latin typeface="+mj-lt"/>
              </a:rPr>
              <a:t> </a:t>
            </a:r>
            <a:r>
              <a:rPr lang="en-US" sz="3200" dirty="0" err="1">
                <a:latin typeface="+mj-lt"/>
              </a:rPr>
              <a:t>cần</a:t>
            </a:r>
            <a:r>
              <a:rPr lang="en-US" sz="3200" dirty="0">
                <a:latin typeface="+mj-lt"/>
              </a:rPr>
              <a:t> </a:t>
            </a:r>
            <a:r>
              <a:rPr lang="en-US" sz="3200" dirty="0" err="1">
                <a:latin typeface="+mj-lt"/>
              </a:rPr>
              <a:t>vụ</a:t>
            </a:r>
            <a:r>
              <a:rPr lang="en-US" sz="3200" dirty="0">
                <a:latin typeface="+mj-lt"/>
              </a:rPr>
              <a:t> </a:t>
            </a:r>
            <a:r>
              <a:rPr lang="en-US" sz="3200" dirty="0" err="1">
                <a:latin typeface="+mj-lt"/>
              </a:rPr>
              <a:t>làm</a:t>
            </a:r>
            <a:r>
              <a:rPr lang="en-US" sz="3200" dirty="0">
                <a:latin typeface="+mj-lt"/>
              </a:rPr>
              <a:t> </a:t>
            </a:r>
            <a:r>
              <a:rPr lang="en-US" sz="3200" dirty="0" err="1">
                <a:latin typeface="+mj-lt"/>
              </a:rPr>
              <a:t>gì</a:t>
            </a:r>
            <a:r>
              <a:rPr lang="vi-VN" sz="3200" dirty="0">
                <a:latin typeface="+mj-lt"/>
              </a:rPr>
              <a:t>?</a:t>
            </a:r>
          </a:p>
        </p:txBody>
      </p:sp>
      <p:sp>
        <p:nvSpPr>
          <p:cNvPr id="10" name="TextBox 9">
            <a:extLst>
              <a:ext uri="{FF2B5EF4-FFF2-40B4-BE49-F238E27FC236}">
                <a16:creationId xmlns:a16="http://schemas.microsoft.com/office/drawing/2014/main" id="{06B7E71D-61B9-43E5-ADFD-6EBD7E94A272}"/>
              </a:ext>
            </a:extLst>
          </p:cNvPr>
          <p:cNvSpPr txBox="1"/>
          <p:nvPr/>
        </p:nvSpPr>
        <p:spPr>
          <a:xfrm>
            <a:off x="1331526" y="2228414"/>
            <a:ext cx="10555674" cy="1077218"/>
          </a:xfrm>
          <a:prstGeom prst="rect">
            <a:avLst/>
          </a:prstGeom>
          <a:noFill/>
        </p:spPr>
        <p:txBody>
          <a:bodyPr wrap="square" rtlCol="0">
            <a:spAutoFit/>
          </a:bodyPr>
          <a:lstStyle/>
          <a:p>
            <a:pPr algn="just"/>
            <a:r>
              <a:rPr lang="vi-VN" sz="3200" dirty="0">
                <a:solidFill>
                  <a:srgbClr val="FF0000"/>
                </a:solidFill>
                <a:latin typeface="+mj-lt"/>
                <a:sym typeface="Wingdings" panose="05000000000000000000" pitchFamily="2" charset="2"/>
              </a:rPr>
              <a:t> </a:t>
            </a:r>
            <a:r>
              <a:rPr lang="en-US" sz="3200" dirty="0" err="1">
                <a:solidFill>
                  <a:srgbClr val="FF0000"/>
                </a:solidFill>
                <a:latin typeface="+mj-lt"/>
              </a:rPr>
              <a:t>Thấy</a:t>
            </a:r>
            <a:r>
              <a:rPr lang="en-US" sz="3200" dirty="0">
                <a:solidFill>
                  <a:srgbClr val="FF0000"/>
                </a:solidFill>
                <a:latin typeface="+mj-lt"/>
              </a:rPr>
              <a:t> </a:t>
            </a:r>
            <a:r>
              <a:rPr lang="en-US" sz="3200" dirty="0" err="1">
                <a:solidFill>
                  <a:srgbClr val="FF0000"/>
                </a:solidFill>
                <a:latin typeface="+mj-lt"/>
              </a:rPr>
              <a:t>chiếc</a:t>
            </a:r>
            <a:r>
              <a:rPr lang="en-US" sz="3200" dirty="0">
                <a:solidFill>
                  <a:srgbClr val="FF0000"/>
                </a:solidFill>
                <a:latin typeface="+mj-lt"/>
              </a:rPr>
              <a:t> </a:t>
            </a:r>
            <a:r>
              <a:rPr lang="en-US" sz="3200" dirty="0" err="1">
                <a:solidFill>
                  <a:srgbClr val="FF0000"/>
                </a:solidFill>
                <a:latin typeface="+mj-lt"/>
              </a:rPr>
              <a:t>rễ</a:t>
            </a:r>
            <a:r>
              <a:rPr lang="en-US" sz="3200" dirty="0">
                <a:solidFill>
                  <a:srgbClr val="FF0000"/>
                </a:solidFill>
                <a:latin typeface="+mj-lt"/>
              </a:rPr>
              <a:t> </a:t>
            </a:r>
            <a:r>
              <a:rPr lang="en-US" sz="3200" dirty="0" err="1">
                <a:solidFill>
                  <a:srgbClr val="FF0000"/>
                </a:solidFill>
                <a:latin typeface="+mj-lt"/>
              </a:rPr>
              <a:t>đa</a:t>
            </a:r>
            <a:r>
              <a:rPr lang="en-US" sz="3200" dirty="0">
                <a:solidFill>
                  <a:srgbClr val="FF0000"/>
                </a:solidFill>
                <a:latin typeface="+mj-lt"/>
              </a:rPr>
              <a:t> </a:t>
            </a:r>
            <a:r>
              <a:rPr lang="en-US" sz="3200" dirty="0" err="1">
                <a:solidFill>
                  <a:srgbClr val="FF0000"/>
                </a:solidFill>
                <a:latin typeface="+mj-lt"/>
              </a:rPr>
              <a:t>nằm</a:t>
            </a:r>
            <a:r>
              <a:rPr lang="en-US" sz="3200" dirty="0">
                <a:solidFill>
                  <a:srgbClr val="FF0000"/>
                </a:solidFill>
                <a:latin typeface="+mj-lt"/>
              </a:rPr>
              <a:t> </a:t>
            </a:r>
            <a:r>
              <a:rPr lang="en-US" sz="3200" dirty="0" err="1">
                <a:solidFill>
                  <a:srgbClr val="FF0000"/>
                </a:solidFill>
                <a:latin typeface="+mj-lt"/>
              </a:rPr>
              <a:t>trên</a:t>
            </a:r>
            <a:r>
              <a:rPr lang="en-US" sz="3200" dirty="0">
                <a:solidFill>
                  <a:srgbClr val="FF0000"/>
                </a:solidFill>
                <a:latin typeface="+mj-lt"/>
              </a:rPr>
              <a:t> </a:t>
            </a:r>
            <a:r>
              <a:rPr lang="en-US" sz="3200" dirty="0" err="1">
                <a:solidFill>
                  <a:srgbClr val="FF0000"/>
                </a:solidFill>
                <a:latin typeface="+mj-lt"/>
              </a:rPr>
              <a:t>mặt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Bác</a:t>
            </a:r>
            <a:r>
              <a:rPr lang="en-US" sz="3200" dirty="0">
                <a:solidFill>
                  <a:srgbClr val="FF0000"/>
                </a:solidFill>
                <a:latin typeface="+mj-lt"/>
              </a:rPr>
              <a:t> </a:t>
            </a:r>
            <a:r>
              <a:rPr lang="en-US" sz="3200" dirty="0" err="1">
                <a:solidFill>
                  <a:srgbClr val="FF0000"/>
                </a:solidFill>
                <a:latin typeface="+mj-lt"/>
              </a:rPr>
              <a:t>đã</a:t>
            </a:r>
            <a:r>
              <a:rPr lang="en-US" sz="3200" dirty="0">
                <a:solidFill>
                  <a:srgbClr val="FF0000"/>
                </a:solidFill>
                <a:latin typeface="+mj-lt"/>
              </a:rPr>
              <a:t> </a:t>
            </a:r>
            <a:r>
              <a:rPr lang="en-US" sz="3200" dirty="0" err="1">
                <a:solidFill>
                  <a:srgbClr val="FF0000"/>
                </a:solidFill>
                <a:latin typeface="+mj-lt"/>
              </a:rPr>
              <a:t>bảo</a:t>
            </a:r>
            <a:r>
              <a:rPr lang="en-US" sz="3200" dirty="0">
                <a:solidFill>
                  <a:srgbClr val="FF0000"/>
                </a:solidFill>
                <a:latin typeface="+mj-lt"/>
              </a:rPr>
              <a:t> </a:t>
            </a:r>
            <a:r>
              <a:rPr lang="en-US" sz="3200" dirty="0" err="1">
                <a:solidFill>
                  <a:srgbClr val="FF0000"/>
                </a:solidFill>
                <a:latin typeface="+mj-lt"/>
              </a:rPr>
              <a:t>chú</a:t>
            </a:r>
            <a:r>
              <a:rPr lang="en-US" sz="3200" dirty="0">
                <a:solidFill>
                  <a:srgbClr val="FF0000"/>
                </a:solidFill>
                <a:latin typeface="+mj-lt"/>
              </a:rPr>
              <a:t> </a:t>
            </a:r>
            <a:r>
              <a:rPr lang="en-US" sz="3200" dirty="0" err="1">
                <a:solidFill>
                  <a:srgbClr val="FF0000"/>
                </a:solidFill>
                <a:latin typeface="+mj-lt"/>
              </a:rPr>
              <a:t>cần</a:t>
            </a:r>
            <a:r>
              <a:rPr lang="en-US" sz="3200" dirty="0">
                <a:solidFill>
                  <a:srgbClr val="FF0000"/>
                </a:solidFill>
                <a:latin typeface="+mj-lt"/>
              </a:rPr>
              <a:t> </a:t>
            </a:r>
            <a:r>
              <a:rPr lang="en-US" sz="3200" dirty="0" err="1">
                <a:solidFill>
                  <a:srgbClr val="FF0000"/>
                </a:solidFill>
                <a:latin typeface="+mj-lt"/>
              </a:rPr>
              <a:t>vụ</a:t>
            </a:r>
            <a:r>
              <a:rPr lang="en-US" sz="3200" dirty="0">
                <a:solidFill>
                  <a:srgbClr val="FF0000"/>
                </a:solidFill>
                <a:latin typeface="+mj-lt"/>
              </a:rPr>
              <a:t> </a:t>
            </a:r>
            <a:r>
              <a:rPr lang="en-US" sz="3200" dirty="0" err="1">
                <a:solidFill>
                  <a:srgbClr val="FF0000"/>
                </a:solidFill>
                <a:latin typeface="+mj-lt"/>
              </a:rPr>
              <a:t>cuốn</a:t>
            </a:r>
            <a:r>
              <a:rPr lang="en-US" sz="3200" dirty="0">
                <a:solidFill>
                  <a:srgbClr val="FF0000"/>
                </a:solidFill>
                <a:latin typeface="+mj-lt"/>
              </a:rPr>
              <a:t> </a:t>
            </a:r>
            <a:r>
              <a:rPr lang="en-US" sz="3200" dirty="0" err="1">
                <a:solidFill>
                  <a:srgbClr val="FF0000"/>
                </a:solidFill>
                <a:latin typeface="+mj-lt"/>
              </a:rPr>
              <a:t>chiếc</a:t>
            </a:r>
            <a:r>
              <a:rPr lang="en-US" sz="3200" dirty="0">
                <a:solidFill>
                  <a:srgbClr val="FF0000"/>
                </a:solidFill>
                <a:latin typeface="+mj-lt"/>
              </a:rPr>
              <a:t> </a:t>
            </a:r>
            <a:r>
              <a:rPr lang="en-US" sz="3200" dirty="0" err="1">
                <a:solidFill>
                  <a:srgbClr val="FF0000"/>
                </a:solidFill>
                <a:latin typeface="+mj-lt"/>
              </a:rPr>
              <a:t>rễ</a:t>
            </a:r>
            <a:r>
              <a:rPr lang="en-US" sz="3200" dirty="0">
                <a:solidFill>
                  <a:srgbClr val="FF0000"/>
                </a:solidFill>
                <a:latin typeface="+mj-lt"/>
              </a:rPr>
              <a:t> </a:t>
            </a:r>
            <a:r>
              <a:rPr lang="en-US" sz="3200" dirty="0" err="1">
                <a:solidFill>
                  <a:srgbClr val="FF0000"/>
                </a:solidFill>
                <a:latin typeface="+mj-lt"/>
              </a:rPr>
              <a:t>lại</a:t>
            </a:r>
            <a:r>
              <a:rPr lang="en-US" sz="3200" dirty="0">
                <a:solidFill>
                  <a:srgbClr val="FF0000"/>
                </a:solidFill>
                <a:latin typeface="+mj-lt"/>
              </a:rPr>
              <a:t> </a:t>
            </a:r>
            <a:r>
              <a:rPr lang="en-US" sz="3200" dirty="0" err="1">
                <a:solidFill>
                  <a:srgbClr val="FF0000"/>
                </a:solidFill>
                <a:latin typeface="+mj-lt"/>
              </a:rPr>
              <a:t>rồi</a:t>
            </a:r>
            <a:r>
              <a:rPr lang="en-US" sz="3200" dirty="0">
                <a:solidFill>
                  <a:srgbClr val="FF0000"/>
                </a:solidFill>
                <a:latin typeface="+mj-lt"/>
              </a:rPr>
              <a:t> </a:t>
            </a:r>
            <a:r>
              <a:rPr lang="en-US" sz="3200" dirty="0" err="1">
                <a:solidFill>
                  <a:srgbClr val="FF0000"/>
                </a:solidFill>
                <a:latin typeface="+mj-lt"/>
              </a:rPr>
              <a:t>đem</a:t>
            </a:r>
            <a:r>
              <a:rPr lang="en-US" sz="3200" dirty="0">
                <a:solidFill>
                  <a:srgbClr val="FF0000"/>
                </a:solidFill>
                <a:latin typeface="+mj-lt"/>
              </a:rPr>
              <a:t> </a:t>
            </a:r>
            <a:r>
              <a:rPr lang="en-US" sz="3200" dirty="0" err="1">
                <a:solidFill>
                  <a:srgbClr val="FF0000"/>
                </a:solidFill>
                <a:latin typeface="+mj-lt"/>
              </a:rPr>
              <a:t>trồng</a:t>
            </a:r>
            <a:r>
              <a:rPr lang="en-US" sz="3200" dirty="0">
                <a:solidFill>
                  <a:srgbClr val="FF0000"/>
                </a:solidFill>
                <a:latin typeface="+mj-lt"/>
              </a:rPr>
              <a:t> </a:t>
            </a:r>
            <a:r>
              <a:rPr lang="en-US" sz="3200" dirty="0" err="1">
                <a:solidFill>
                  <a:srgbClr val="FF0000"/>
                </a:solidFill>
                <a:latin typeface="+mj-lt"/>
              </a:rPr>
              <a:t>cho</a:t>
            </a:r>
            <a:r>
              <a:rPr lang="en-US" sz="3200" dirty="0">
                <a:solidFill>
                  <a:srgbClr val="FF0000"/>
                </a:solidFill>
                <a:latin typeface="+mj-lt"/>
              </a:rPr>
              <a:t> </a:t>
            </a:r>
            <a:r>
              <a:rPr lang="en-US" sz="3200" dirty="0" err="1">
                <a:solidFill>
                  <a:srgbClr val="FF0000"/>
                </a:solidFill>
                <a:latin typeface="+mj-lt"/>
              </a:rPr>
              <a:t>nó</a:t>
            </a:r>
            <a:r>
              <a:rPr lang="en-US" sz="3200" dirty="0">
                <a:solidFill>
                  <a:srgbClr val="FF0000"/>
                </a:solidFill>
                <a:latin typeface="+mj-lt"/>
              </a:rPr>
              <a:t> </a:t>
            </a:r>
            <a:r>
              <a:rPr lang="en-US" sz="3200" dirty="0" err="1">
                <a:solidFill>
                  <a:srgbClr val="FF0000"/>
                </a:solidFill>
                <a:latin typeface="+mj-lt"/>
              </a:rPr>
              <a:t>mọc</a:t>
            </a:r>
            <a:r>
              <a:rPr lang="en-US" sz="3200" dirty="0">
                <a:solidFill>
                  <a:srgbClr val="FF0000"/>
                </a:solidFill>
                <a:latin typeface="+mj-lt"/>
              </a:rPr>
              <a:t> </a:t>
            </a:r>
            <a:r>
              <a:rPr lang="en-US" sz="3200" dirty="0" err="1">
                <a:solidFill>
                  <a:srgbClr val="FF0000"/>
                </a:solidFill>
                <a:latin typeface="+mj-lt"/>
              </a:rPr>
              <a:t>tiếp</a:t>
            </a:r>
            <a:r>
              <a:rPr lang="en-US" sz="3200" dirty="0">
                <a:solidFill>
                  <a:srgbClr val="FF0000"/>
                </a:solidFill>
                <a:latin typeface="+mj-lt"/>
              </a:rPr>
              <a:t>.</a:t>
            </a:r>
            <a:endParaRPr lang="vi-VN" sz="3200" dirty="0">
              <a:solidFill>
                <a:srgbClr val="FF0000"/>
              </a:solidFill>
              <a:latin typeface="+mj-lt"/>
            </a:endParaRPr>
          </a:p>
        </p:txBody>
      </p:sp>
      <p:sp>
        <p:nvSpPr>
          <p:cNvPr id="11" name="TextBox 10">
            <a:extLst>
              <a:ext uri="{FF2B5EF4-FFF2-40B4-BE49-F238E27FC236}">
                <a16:creationId xmlns:a16="http://schemas.microsoft.com/office/drawing/2014/main" id="{0F9BEFCD-C20C-4AED-85F9-80A2327A4898}"/>
              </a:ext>
            </a:extLst>
          </p:cNvPr>
          <p:cNvSpPr txBox="1"/>
          <p:nvPr/>
        </p:nvSpPr>
        <p:spPr>
          <a:xfrm>
            <a:off x="1331526" y="3339315"/>
            <a:ext cx="10289860" cy="1077218"/>
          </a:xfrm>
          <a:prstGeom prst="rect">
            <a:avLst/>
          </a:prstGeom>
          <a:noFill/>
        </p:spPr>
        <p:txBody>
          <a:bodyPr wrap="square" rtlCol="0">
            <a:spAutoFit/>
          </a:bodyPr>
          <a:lstStyle/>
          <a:p>
            <a:pPr algn="just"/>
            <a:r>
              <a:rPr lang="en-US" sz="3200" b="1" dirty="0">
                <a:solidFill>
                  <a:schemeClr val="accent6">
                    <a:lumMod val="75000"/>
                  </a:schemeClr>
                </a:solidFill>
                <a:latin typeface="+mj-lt"/>
              </a:rPr>
              <a:t>2</a:t>
            </a:r>
            <a:r>
              <a:rPr lang="vi-VN" sz="3200" b="1" dirty="0">
                <a:solidFill>
                  <a:schemeClr val="accent6">
                    <a:lumMod val="75000"/>
                  </a:schemeClr>
                </a:solidFill>
                <a:latin typeface="+mj-lt"/>
              </a:rPr>
              <a:t>. </a:t>
            </a:r>
            <a:r>
              <a:rPr lang="en-US" sz="3200" dirty="0" err="1">
                <a:latin typeface="+mj-lt"/>
              </a:rPr>
              <a:t>Bác</a:t>
            </a:r>
            <a:r>
              <a:rPr lang="en-US" sz="3200" dirty="0">
                <a:latin typeface="+mj-lt"/>
              </a:rPr>
              <a:t> </a:t>
            </a:r>
            <a:r>
              <a:rPr lang="en-US" sz="3200" dirty="0" err="1">
                <a:latin typeface="+mj-lt"/>
              </a:rPr>
              <a:t>hướng</a:t>
            </a:r>
            <a:r>
              <a:rPr lang="en-US" sz="3200" dirty="0">
                <a:latin typeface="+mj-lt"/>
              </a:rPr>
              <a:t> </a:t>
            </a:r>
            <a:r>
              <a:rPr lang="en-US" sz="3200" dirty="0" err="1">
                <a:latin typeface="+mj-lt"/>
              </a:rPr>
              <a:t>dẫn</a:t>
            </a:r>
            <a:r>
              <a:rPr lang="en-US" sz="3200" dirty="0">
                <a:latin typeface="+mj-lt"/>
              </a:rPr>
              <a:t> </a:t>
            </a:r>
            <a:r>
              <a:rPr lang="en-US" sz="3200" dirty="0" err="1">
                <a:latin typeface="+mj-lt"/>
              </a:rPr>
              <a:t>chú</a:t>
            </a:r>
            <a:r>
              <a:rPr lang="en-US" sz="3200" dirty="0">
                <a:latin typeface="+mj-lt"/>
              </a:rPr>
              <a:t> </a:t>
            </a:r>
            <a:r>
              <a:rPr lang="en-US" sz="3200" dirty="0" err="1">
                <a:latin typeface="+mj-lt"/>
              </a:rPr>
              <a:t>cần</a:t>
            </a:r>
            <a:r>
              <a:rPr lang="en-US" sz="3200" dirty="0">
                <a:latin typeface="+mj-lt"/>
              </a:rPr>
              <a:t> </a:t>
            </a:r>
            <a:r>
              <a:rPr lang="en-US" sz="3200" dirty="0" err="1">
                <a:latin typeface="+mj-lt"/>
              </a:rPr>
              <a:t>vụ</a:t>
            </a:r>
            <a:r>
              <a:rPr lang="en-US" sz="3200" dirty="0">
                <a:latin typeface="+mj-lt"/>
              </a:rPr>
              <a:t> </a:t>
            </a:r>
            <a:r>
              <a:rPr lang="en-US" sz="3200" dirty="0" err="1">
                <a:latin typeface="+mj-lt"/>
              </a:rPr>
              <a:t>trồng</a:t>
            </a:r>
            <a:r>
              <a:rPr lang="en-US" sz="3200" dirty="0">
                <a:latin typeface="+mj-lt"/>
              </a:rPr>
              <a:t> </a:t>
            </a:r>
            <a:r>
              <a:rPr lang="en-US" sz="3200" dirty="0" err="1">
                <a:latin typeface="+mj-lt"/>
              </a:rPr>
              <a:t>chiếc</a:t>
            </a:r>
            <a:r>
              <a:rPr lang="en-US" sz="3200" dirty="0">
                <a:latin typeface="+mj-lt"/>
              </a:rPr>
              <a:t> </a:t>
            </a:r>
            <a:r>
              <a:rPr lang="en-US" sz="3200" dirty="0" err="1">
                <a:latin typeface="+mj-lt"/>
              </a:rPr>
              <a:t>rễ</a:t>
            </a:r>
            <a:r>
              <a:rPr lang="en-US" sz="3200" dirty="0">
                <a:latin typeface="+mj-lt"/>
              </a:rPr>
              <a:t> </a:t>
            </a:r>
            <a:r>
              <a:rPr lang="en-US" sz="3200" dirty="0" err="1">
                <a:latin typeface="+mj-lt"/>
              </a:rPr>
              <a:t>đa</a:t>
            </a:r>
            <a:r>
              <a:rPr lang="en-US" sz="3200" dirty="0">
                <a:latin typeface="+mj-lt"/>
              </a:rPr>
              <a:t> </a:t>
            </a:r>
            <a:r>
              <a:rPr lang="en-US" sz="3200" dirty="0" err="1">
                <a:latin typeface="+mj-lt"/>
              </a:rPr>
              <a:t>như</a:t>
            </a:r>
            <a:r>
              <a:rPr lang="en-US" sz="3200" dirty="0">
                <a:latin typeface="+mj-lt"/>
              </a:rPr>
              <a:t> </a:t>
            </a:r>
            <a:r>
              <a:rPr lang="en-US" sz="3200" dirty="0" err="1">
                <a:latin typeface="+mj-lt"/>
              </a:rPr>
              <a:t>thế</a:t>
            </a:r>
            <a:r>
              <a:rPr lang="en-US" sz="3200" dirty="0">
                <a:latin typeface="+mj-lt"/>
              </a:rPr>
              <a:t> </a:t>
            </a:r>
            <a:r>
              <a:rPr lang="en-US" sz="3200" dirty="0" err="1">
                <a:latin typeface="+mj-lt"/>
              </a:rPr>
              <a:t>nào</a:t>
            </a:r>
            <a:r>
              <a:rPr lang="vi-VN" sz="3200" dirty="0">
                <a:latin typeface="+mj-lt"/>
              </a:rPr>
              <a:t>?</a:t>
            </a:r>
          </a:p>
        </p:txBody>
      </p:sp>
      <p:sp>
        <p:nvSpPr>
          <p:cNvPr id="13" name="TextBox 12">
            <a:extLst>
              <a:ext uri="{FF2B5EF4-FFF2-40B4-BE49-F238E27FC236}">
                <a16:creationId xmlns:a16="http://schemas.microsoft.com/office/drawing/2014/main" id="{847569C1-5B0A-4ABA-BE1A-0473F677D507}"/>
              </a:ext>
            </a:extLst>
          </p:cNvPr>
          <p:cNvSpPr txBox="1"/>
          <p:nvPr/>
        </p:nvSpPr>
        <p:spPr>
          <a:xfrm>
            <a:off x="1331526" y="4450216"/>
            <a:ext cx="9909024" cy="1569660"/>
          </a:xfrm>
          <a:prstGeom prst="rect">
            <a:avLst/>
          </a:prstGeom>
          <a:noFill/>
        </p:spPr>
        <p:txBody>
          <a:bodyPr wrap="square" rtlCol="0">
            <a:spAutoFit/>
          </a:bodyPr>
          <a:lstStyle/>
          <a:p>
            <a:pPr algn="just"/>
            <a:r>
              <a:rPr lang="vi-VN" sz="3200" dirty="0">
                <a:solidFill>
                  <a:srgbClr val="FF0000"/>
                </a:solidFill>
                <a:latin typeface="+mj-lt"/>
                <a:sym typeface="Wingdings" panose="05000000000000000000" pitchFamily="2" charset="2"/>
              </a:rPr>
              <a:t> </a:t>
            </a:r>
            <a:r>
              <a:rPr lang="en-US" sz="3200" dirty="0" err="1">
                <a:solidFill>
                  <a:srgbClr val="FF0000"/>
                </a:solidFill>
                <a:latin typeface="+mj-lt"/>
              </a:rPr>
              <a:t>Bác</a:t>
            </a:r>
            <a:r>
              <a:rPr lang="en-US" sz="3200" dirty="0">
                <a:solidFill>
                  <a:srgbClr val="FF0000"/>
                </a:solidFill>
                <a:latin typeface="+mj-lt"/>
              </a:rPr>
              <a:t> </a:t>
            </a:r>
            <a:r>
              <a:rPr lang="en-US" sz="3200" dirty="0" err="1">
                <a:solidFill>
                  <a:srgbClr val="FF0000"/>
                </a:solidFill>
                <a:latin typeface="+mj-lt"/>
              </a:rPr>
              <a:t>hướng</a:t>
            </a:r>
            <a:r>
              <a:rPr lang="en-US" sz="3200" dirty="0">
                <a:solidFill>
                  <a:srgbClr val="FF0000"/>
                </a:solidFill>
                <a:latin typeface="+mj-lt"/>
              </a:rPr>
              <a:t> </a:t>
            </a:r>
            <a:r>
              <a:rPr lang="en-US" sz="3200" dirty="0" err="1">
                <a:solidFill>
                  <a:srgbClr val="FF0000"/>
                </a:solidFill>
                <a:latin typeface="+mj-lt"/>
              </a:rPr>
              <a:t>dẫn</a:t>
            </a:r>
            <a:r>
              <a:rPr lang="en-US" sz="3200" dirty="0">
                <a:solidFill>
                  <a:srgbClr val="FF0000"/>
                </a:solidFill>
                <a:latin typeface="+mj-lt"/>
              </a:rPr>
              <a:t> </a:t>
            </a:r>
            <a:r>
              <a:rPr lang="en-US" sz="3200" dirty="0" err="1">
                <a:solidFill>
                  <a:srgbClr val="FF0000"/>
                </a:solidFill>
                <a:latin typeface="+mj-lt"/>
              </a:rPr>
              <a:t>chú</a:t>
            </a:r>
            <a:r>
              <a:rPr lang="en-US" sz="3200" dirty="0">
                <a:solidFill>
                  <a:srgbClr val="FF0000"/>
                </a:solidFill>
                <a:latin typeface="+mj-lt"/>
              </a:rPr>
              <a:t> </a:t>
            </a:r>
            <a:r>
              <a:rPr lang="en-US" sz="3200" dirty="0" err="1">
                <a:solidFill>
                  <a:srgbClr val="FF0000"/>
                </a:solidFill>
                <a:latin typeface="+mj-lt"/>
              </a:rPr>
              <a:t>cần</a:t>
            </a:r>
            <a:r>
              <a:rPr lang="en-US" sz="3200" dirty="0">
                <a:solidFill>
                  <a:srgbClr val="FF0000"/>
                </a:solidFill>
                <a:latin typeface="+mj-lt"/>
              </a:rPr>
              <a:t> </a:t>
            </a:r>
            <a:r>
              <a:rPr lang="en-US" sz="3200" dirty="0" err="1">
                <a:solidFill>
                  <a:srgbClr val="FF0000"/>
                </a:solidFill>
                <a:latin typeface="+mj-lt"/>
              </a:rPr>
              <a:t>vụ</a:t>
            </a:r>
            <a:r>
              <a:rPr lang="en-US" sz="3200" dirty="0">
                <a:solidFill>
                  <a:srgbClr val="FF0000"/>
                </a:solidFill>
                <a:latin typeface="+mj-lt"/>
              </a:rPr>
              <a:t> </a:t>
            </a:r>
            <a:r>
              <a:rPr lang="en-US" sz="3200" dirty="0" err="1">
                <a:solidFill>
                  <a:srgbClr val="FF0000"/>
                </a:solidFill>
                <a:latin typeface="+mj-lt"/>
              </a:rPr>
              <a:t>cuộn</a:t>
            </a:r>
            <a:r>
              <a:rPr lang="en-US" sz="3200" dirty="0">
                <a:solidFill>
                  <a:srgbClr val="FF0000"/>
                </a:solidFill>
                <a:latin typeface="+mj-lt"/>
              </a:rPr>
              <a:t> </a:t>
            </a:r>
            <a:r>
              <a:rPr lang="en-US" sz="3200" dirty="0" err="1">
                <a:solidFill>
                  <a:srgbClr val="FF0000"/>
                </a:solidFill>
                <a:latin typeface="+mj-lt"/>
              </a:rPr>
              <a:t>chiếc</a:t>
            </a:r>
            <a:r>
              <a:rPr lang="en-US" sz="3200" dirty="0">
                <a:solidFill>
                  <a:srgbClr val="FF0000"/>
                </a:solidFill>
                <a:latin typeface="+mj-lt"/>
              </a:rPr>
              <a:t> </a:t>
            </a:r>
            <a:r>
              <a:rPr lang="en-US" sz="3200" dirty="0" err="1">
                <a:solidFill>
                  <a:srgbClr val="FF0000"/>
                </a:solidFill>
                <a:latin typeface="+mj-lt"/>
              </a:rPr>
              <a:t>rễ</a:t>
            </a:r>
            <a:r>
              <a:rPr lang="en-US" sz="3200" dirty="0">
                <a:solidFill>
                  <a:srgbClr val="FF0000"/>
                </a:solidFill>
                <a:latin typeface="+mj-lt"/>
              </a:rPr>
              <a:t> </a:t>
            </a:r>
            <a:r>
              <a:rPr lang="en-US" sz="3200" dirty="0" err="1">
                <a:solidFill>
                  <a:srgbClr val="FF0000"/>
                </a:solidFill>
                <a:latin typeface="+mj-lt"/>
              </a:rPr>
              <a:t>thành</a:t>
            </a:r>
            <a:r>
              <a:rPr lang="en-US" sz="3200" dirty="0">
                <a:solidFill>
                  <a:srgbClr val="FF0000"/>
                </a:solidFill>
                <a:latin typeface="+mj-lt"/>
              </a:rPr>
              <a:t> </a:t>
            </a:r>
            <a:r>
              <a:rPr lang="en-US" sz="3200" dirty="0" err="1">
                <a:solidFill>
                  <a:srgbClr val="FF0000"/>
                </a:solidFill>
                <a:latin typeface="+mj-lt"/>
              </a:rPr>
              <a:t>một</a:t>
            </a:r>
            <a:r>
              <a:rPr lang="en-US" sz="3200" dirty="0">
                <a:solidFill>
                  <a:srgbClr val="FF0000"/>
                </a:solidFill>
                <a:latin typeface="+mj-lt"/>
              </a:rPr>
              <a:t> </a:t>
            </a:r>
            <a:r>
              <a:rPr lang="en-US" sz="3200" dirty="0" err="1">
                <a:solidFill>
                  <a:srgbClr val="FF0000"/>
                </a:solidFill>
                <a:latin typeface="+mj-lt"/>
              </a:rPr>
              <a:t>vòng</a:t>
            </a:r>
            <a:r>
              <a:rPr lang="en-US" sz="3200" dirty="0">
                <a:solidFill>
                  <a:srgbClr val="FF0000"/>
                </a:solidFill>
                <a:latin typeface="+mj-lt"/>
              </a:rPr>
              <a:t> </a:t>
            </a:r>
            <a:r>
              <a:rPr lang="en-US" sz="3200" dirty="0" err="1">
                <a:solidFill>
                  <a:srgbClr val="FF0000"/>
                </a:solidFill>
                <a:latin typeface="+mj-lt"/>
              </a:rPr>
              <a:t>tròn</a:t>
            </a:r>
            <a:r>
              <a:rPr lang="en-US" sz="3200" dirty="0">
                <a:solidFill>
                  <a:srgbClr val="FF0000"/>
                </a:solidFill>
                <a:latin typeface="+mj-lt"/>
              </a:rPr>
              <a:t>, </a:t>
            </a:r>
            <a:r>
              <a:rPr lang="en-US" sz="3200" dirty="0" err="1">
                <a:solidFill>
                  <a:srgbClr val="FF0000"/>
                </a:solidFill>
                <a:latin typeface="+mj-lt"/>
              </a:rPr>
              <a:t>buộc</a:t>
            </a:r>
            <a:r>
              <a:rPr lang="en-US" sz="3200" dirty="0">
                <a:solidFill>
                  <a:srgbClr val="FF0000"/>
                </a:solidFill>
                <a:latin typeface="+mj-lt"/>
              </a:rPr>
              <a:t> </a:t>
            </a:r>
            <a:r>
              <a:rPr lang="en-US" sz="3200" dirty="0" err="1">
                <a:solidFill>
                  <a:srgbClr val="FF0000"/>
                </a:solidFill>
                <a:latin typeface="+mj-lt"/>
              </a:rPr>
              <a:t>nó</a:t>
            </a:r>
            <a:r>
              <a:rPr lang="en-US" sz="3200" dirty="0">
                <a:solidFill>
                  <a:srgbClr val="FF0000"/>
                </a:solidFill>
                <a:latin typeface="+mj-lt"/>
              </a:rPr>
              <a:t> </a:t>
            </a:r>
            <a:r>
              <a:rPr lang="en-US" sz="3200" dirty="0" err="1">
                <a:solidFill>
                  <a:srgbClr val="FF0000"/>
                </a:solidFill>
                <a:latin typeface="+mj-lt"/>
              </a:rPr>
              <a:t>tựa</a:t>
            </a:r>
            <a:r>
              <a:rPr lang="en-US" sz="3200" dirty="0">
                <a:solidFill>
                  <a:srgbClr val="FF0000"/>
                </a:solidFill>
                <a:latin typeface="+mj-lt"/>
              </a:rPr>
              <a:t> </a:t>
            </a:r>
            <a:r>
              <a:rPr lang="en-US" sz="3200" dirty="0" err="1">
                <a:solidFill>
                  <a:srgbClr val="FF0000"/>
                </a:solidFill>
                <a:latin typeface="+mj-lt"/>
              </a:rPr>
              <a:t>vào</a:t>
            </a:r>
            <a:r>
              <a:rPr lang="en-US" sz="3200" dirty="0">
                <a:solidFill>
                  <a:srgbClr val="FF0000"/>
                </a:solidFill>
                <a:latin typeface="+mj-lt"/>
              </a:rPr>
              <a:t> </a:t>
            </a:r>
            <a:r>
              <a:rPr lang="en-US" sz="3200" dirty="0" err="1">
                <a:solidFill>
                  <a:srgbClr val="FF0000"/>
                </a:solidFill>
                <a:latin typeface="+mj-lt"/>
              </a:rPr>
              <a:t>hai</a:t>
            </a:r>
            <a:r>
              <a:rPr lang="en-US" sz="3200" dirty="0">
                <a:solidFill>
                  <a:srgbClr val="FF0000"/>
                </a:solidFill>
                <a:latin typeface="+mj-lt"/>
              </a:rPr>
              <a:t> </a:t>
            </a:r>
            <a:r>
              <a:rPr lang="en-US" sz="3200" dirty="0" err="1">
                <a:solidFill>
                  <a:srgbClr val="FF0000"/>
                </a:solidFill>
                <a:latin typeface="+mj-lt"/>
              </a:rPr>
              <a:t>cái</a:t>
            </a:r>
            <a:r>
              <a:rPr lang="en-US" sz="3200" dirty="0">
                <a:solidFill>
                  <a:srgbClr val="FF0000"/>
                </a:solidFill>
                <a:latin typeface="+mj-lt"/>
              </a:rPr>
              <a:t> </a:t>
            </a:r>
            <a:r>
              <a:rPr lang="en-US" sz="3200" dirty="0" err="1">
                <a:solidFill>
                  <a:srgbClr val="FF0000"/>
                </a:solidFill>
                <a:latin typeface="+mj-lt"/>
              </a:rPr>
              <a:t>cọc</a:t>
            </a:r>
            <a:r>
              <a:rPr lang="en-US" sz="3200" dirty="0">
                <a:solidFill>
                  <a:srgbClr val="FF0000"/>
                </a:solidFill>
                <a:latin typeface="+mj-lt"/>
              </a:rPr>
              <a:t>, </a:t>
            </a:r>
            <a:r>
              <a:rPr lang="en-US" sz="3200" dirty="0" err="1">
                <a:solidFill>
                  <a:srgbClr val="FF0000"/>
                </a:solidFill>
                <a:latin typeface="+mj-lt"/>
              </a:rPr>
              <a:t>rồi</a:t>
            </a:r>
            <a:r>
              <a:rPr lang="en-US" sz="3200" dirty="0">
                <a:solidFill>
                  <a:srgbClr val="FF0000"/>
                </a:solidFill>
                <a:latin typeface="+mj-lt"/>
              </a:rPr>
              <a:t> </a:t>
            </a:r>
            <a:r>
              <a:rPr lang="en-US" sz="3200" dirty="0" err="1">
                <a:solidFill>
                  <a:srgbClr val="FF0000"/>
                </a:solidFill>
                <a:latin typeface="+mj-lt"/>
              </a:rPr>
              <a:t>vùi</a:t>
            </a:r>
            <a:r>
              <a:rPr lang="en-US" sz="3200" dirty="0">
                <a:solidFill>
                  <a:srgbClr val="FF0000"/>
                </a:solidFill>
                <a:latin typeface="+mj-lt"/>
              </a:rPr>
              <a:t> </a:t>
            </a:r>
            <a:r>
              <a:rPr lang="en-US" sz="3200" dirty="0" err="1">
                <a:solidFill>
                  <a:srgbClr val="FF0000"/>
                </a:solidFill>
                <a:latin typeface="+mj-lt"/>
              </a:rPr>
              <a:t>hai</a:t>
            </a:r>
            <a:r>
              <a:rPr lang="en-US" sz="3200" dirty="0">
                <a:solidFill>
                  <a:srgbClr val="FF0000"/>
                </a:solidFill>
                <a:latin typeface="+mj-lt"/>
              </a:rPr>
              <a:t> </a:t>
            </a:r>
            <a:r>
              <a:rPr lang="en-US" sz="3200" dirty="0" err="1">
                <a:solidFill>
                  <a:srgbClr val="FF0000"/>
                </a:solidFill>
                <a:latin typeface="+mj-lt"/>
              </a:rPr>
              <a:t>đầu</a:t>
            </a:r>
            <a:r>
              <a:rPr lang="en-US" sz="3200" dirty="0">
                <a:solidFill>
                  <a:srgbClr val="FF0000"/>
                </a:solidFill>
                <a:latin typeface="+mj-lt"/>
              </a:rPr>
              <a:t> </a:t>
            </a:r>
            <a:r>
              <a:rPr lang="en-US" sz="3200" dirty="0" err="1">
                <a:solidFill>
                  <a:srgbClr val="FF0000"/>
                </a:solidFill>
                <a:latin typeface="+mj-lt"/>
              </a:rPr>
              <a:t>rễ</a:t>
            </a:r>
            <a:r>
              <a:rPr lang="en-US" sz="3200" dirty="0">
                <a:solidFill>
                  <a:srgbClr val="FF0000"/>
                </a:solidFill>
                <a:latin typeface="+mj-lt"/>
              </a:rPr>
              <a:t> </a:t>
            </a:r>
            <a:r>
              <a:rPr lang="en-US" sz="3200" dirty="0" err="1">
                <a:solidFill>
                  <a:srgbClr val="FF0000"/>
                </a:solidFill>
                <a:latin typeface="+mj-lt"/>
              </a:rPr>
              <a:t>xuống</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a:t>
            </a:r>
            <a:endParaRPr lang="vi-VN" sz="3200" dirty="0">
              <a:solidFill>
                <a:srgbClr val="FF0000"/>
              </a:solidFill>
              <a:latin typeface="+mj-lt"/>
            </a:endParaRPr>
          </a:p>
        </p:txBody>
      </p:sp>
      <p:sp>
        <p:nvSpPr>
          <p:cNvPr id="16" name="Rectangle 15"/>
          <p:cNvSpPr/>
          <p:nvPr/>
        </p:nvSpPr>
        <p:spPr>
          <a:xfrm>
            <a:off x="9270124" y="0"/>
            <a:ext cx="2921876" cy="273269"/>
          </a:xfrm>
          <a:prstGeom prst="rect">
            <a:avLst/>
          </a:prstGeom>
          <a:solidFill>
            <a:srgbClr val="F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218796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B02552-77BA-4AA1-8D6D-72E260B2C55A}"/>
              </a:ext>
            </a:extLst>
          </p:cNvPr>
          <p:cNvSpPr txBox="1"/>
          <p:nvPr/>
        </p:nvSpPr>
        <p:spPr>
          <a:xfrm>
            <a:off x="2066916" y="823013"/>
            <a:ext cx="8730038" cy="584775"/>
          </a:xfrm>
          <a:prstGeom prst="rect">
            <a:avLst/>
          </a:prstGeom>
          <a:noFill/>
        </p:spPr>
        <p:txBody>
          <a:bodyPr wrap="square" rtlCol="0">
            <a:spAutoFit/>
          </a:bodyPr>
          <a:lstStyle/>
          <a:p>
            <a:pPr algn="just"/>
            <a:r>
              <a:rPr lang="en-US" sz="3200" b="1" dirty="0">
                <a:latin typeface="+mj-lt"/>
              </a:rPr>
              <a:t>3</a:t>
            </a:r>
            <a:r>
              <a:rPr lang="vi-VN" sz="3200" b="1" dirty="0">
                <a:latin typeface="+mj-lt"/>
              </a:rPr>
              <a:t>. </a:t>
            </a:r>
            <a:r>
              <a:rPr lang="en-US" sz="3200" dirty="0" err="1">
                <a:latin typeface="+mj-lt"/>
              </a:rPr>
              <a:t>Vì</a:t>
            </a:r>
            <a:r>
              <a:rPr lang="en-US" sz="3200" dirty="0">
                <a:latin typeface="+mj-lt"/>
              </a:rPr>
              <a:t> </a:t>
            </a:r>
            <a:r>
              <a:rPr lang="en-US" sz="3200" dirty="0" err="1">
                <a:latin typeface="+mj-lt"/>
              </a:rPr>
              <a:t>sao</a:t>
            </a:r>
            <a:r>
              <a:rPr lang="en-US" sz="3200" dirty="0">
                <a:latin typeface="+mj-lt"/>
              </a:rPr>
              <a:t> </a:t>
            </a:r>
            <a:r>
              <a:rPr lang="en-US" sz="3200" dirty="0" err="1">
                <a:latin typeface="+mj-lt"/>
              </a:rPr>
              <a:t>Bác</a:t>
            </a:r>
            <a:r>
              <a:rPr lang="en-US" sz="3200" dirty="0">
                <a:latin typeface="+mj-lt"/>
              </a:rPr>
              <a:t> </a:t>
            </a:r>
            <a:r>
              <a:rPr lang="en-US" sz="3200" dirty="0" err="1">
                <a:latin typeface="+mj-lt"/>
              </a:rPr>
              <a:t>cho</a:t>
            </a:r>
            <a:r>
              <a:rPr lang="en-US" sz="3200" dirty="0">
                <a:latin typeface="+mj-lt"/>
              </a:rPr>
              <a:t> </a:t>
            </a:r>
            <a:r>
              <a:rPr lang="en-US" sz="3200" dirty="0" err="1">
                <a:latin typeface="+mj-lt"/>
              </a:rPr>
              <a:t>trồng</a:t>
            </a:r>
            <a:r>
              <a:rPr lang="en-US" sz="3200" dirty="0">
                <a:latin typeface="+mj-lt"/>
              </a:rPr>
              <a:t> </a:t>
            </a:r>
            <a:r>
              <a:rPr lang="en-US" sz="3200" dirty="0" err="1">
                <a:latin typeface="+mj-lt"/>
              </a:rPr>
              <a:t>chiếc</a:t>
            </a:r>
            <a:r>
              <a:rPr lang="en-US" sz="3200" dirty="0">
                <a:latin typeface="+mj-lt"/>
              </a:rPr>
              <a:t> </a:t>
            </a:r>
            <a:r>
              <a:rPr lang="en-US" sz="3200" dirty="0" err="1">
                <a:latin typeface="+mj-lt"/>
              </a:rPr>
              <a:t>rễ</a:t>
            </a:r>
            <a:r>
              <a:rPr lang="en-US" sz="3200" dirty="0">
                <a:latin typeface="+mj-lt"/>
              </a:rPr>
              <a:t> </a:t>
            </a:r>
            <a:r>
              <a:rPr lang="en-US" sz="3200" dirty="0" err="1">
                <a:latin typeface="+mj-lt"/>
              </a:rPr>
              <a:t>đa</a:t>
            </a:r>
            <a:r>
              <a:rPr lang="en-US" sz="3200" dirty="0">
                <a:latin typeface="+mj-lt"/>
              </a:rPr>
              <a:t> </a:t>
            </a:r>
            <a:r>
              <a:rPr lang="en-US" sz="3200" dirty="0" err="1">
                <a:latin typeface="+mj-lt"/>
              </a:rPr>
              <a:t>như</a:t>
            </a:r>
            <a:r>
              <a:rPr lang="en-US" sz="3200" dirty="0">
                <a:latin typeface="+mj-lt"/>
              </a:rPr>
              <a:t> </a:t>
            </a:r>
            <a:r>
              <a:rPr lang="en-US" sz="3200" dirty="0" err="1">
                <a:latin typeface="+mj-lt"/>
              </a:rPr>
              <a:t>vậy</a:t>
            </a:r>
            <a:r>
              <a:rPr lang="en-US" sz="3200" dirty="0">
                <a:latin typeface="+mj-lt"/>
              </a:rPr>
              <a:t>?</a:t>
            </a:r>
          </a:p>
        </p:txBody>
      </p:sp>
      <p:sp>
        <p:nvSpPr>
          <p:cNvPr id="14" name="TextBox 13">
            <a:extLst>
              <a:ext uri="{FF2B5EF4-FFF2-40B4-BE49-F238E27FC236}">
                <a16:creationId xmlns:a16="http://schemas.microsoft.com/office/drawing/2014/main" id="{BD26F20E-66F3-45A6-82C8-56B92893CF42}"/>
              </a:ext>
            </a:extLst>
          </p:cNvPr>
          <p:cNvSpPr txBox="1"/>
          <p:nvPr/>
        </p:nvSpPr>
        <p:spPr>
          <a:xfrm>
            <a:off x="2066916" y="1658730"/>
            <a:ext cx="8159768" cy="2062103"/>
          </a:xfrm>
          <a:prstGeom prst="rect">
            <a:avLst/>
          </a:prstGeom>
          <a:noFill/>
        </p:spPr>
        <p:txBody>
          <a:bodyPr wrap="square" rtlCol="0">
            <a:spAutoFit/>
          </a:bodyPr>
          <a:lstStyle/>
          <a:p>
            <a:pPr algn="just"/>
            <a:r>
              <a:rPr lang="vi-VN" sz="3200" dirty="0">
                <a:solidFill>
                  <a:srgbClr val="C00000"/>
                </a:solidFill>
                <a:latin typeface="+mj-lt"/>
                <a:sym typeface="Wingdings" panose="05000000000000000000" pitchFamily="2" charset="2"/>
              </a:rPr>
              <a:t> </a:t>
            </a:r>
            <a:r>
              <a:rPr lang="en-US" sz="3200" dirty="0" err="1">
                <a:solidFill>
                  <a:srgbClr val="C00000"/>
                </a:solidFill>
                <a:latin typeface="+mj-lt"/>
              </a:rPr>
              <a:t>Bác</a:t>
            </a:r>
            <a:r>
              <a:rPr lang="en-US" sz="3200" dirty="0">
                <a:solidFill>
                  <a:srgbClr val="C00000"/>
                </a:solidFill>
                <a:latin typeface="+mj-lt"/>
              </a:rPr>
              <a:t> </a:t>
            </a:r>
            <a:r>
              <a:rPr lang="en-US" sz="3200" dirty="0" err="1">
                <a:solidFill>
                  <a:srgbClr val="C00000"/>
                </a:solidFill>
                <a:latin typeface="+mj-lt"/>
              </a:rPr>
              <a:t>cho</a:t>
            </a:r>
            <a:r>
              <a:rPr lang="en-US" sz="3200" dirty="0">
                <a:solidFill>
                  <a:srgbClr val="C00000"/>
                </a:solidFill>
                <a:latin typeface="+mj-lt"/>
              </a:rPr>
              <a:t> </a:t>
            </a:r>
            <a:r>
              <a:rPr lang="en-US" sz="3200" dirty="0" err="1">
                <a:solidFill>
                  <a:srgbClr val="C00000"/>
                </a:solidFill>
                <a:latin typeface="+mj-lt"/>
              </a:rPr>
              <a:t>trồng</a:t>
            </a:r>
            <a:r>
              <a:rPr lang="en-US" sz="3200" dirty="0">
                <a:solidFill>
                  <a:srgbClr val="C00000"/>
                </a:solidFill>
                <a:latin typeface="+mj-lt"/>
              </a:rPr>
              <a:t> </a:t>
            </a:r>
            <a:r>
              <a:rPr lang="en-US" sz="3200" dirty="0" err="1">
                <a:solidFill>
                  <a:srgbClr val="C00000"/>
                </a:solidFill>
                <a:latin typeface="+mj-lt"/>
              </a:rPr>
              <a:t>chiếc</a:t>
            </a:r>
            <a:r>
              <a:rPr lang="en-US" sz="3200" dirty="0">
                <a:solidFill>
                  <a:srgbClr val="C00000"/>
                </a:solidFill>
                <a:latin typeface="+mj-lt"/>
              </a:rPr>
              <a:t> </a:t>
            </a:r>
            <a:r>
              <a:rPr lang="en-US" sz="3200" dirty="0" err="1">
                <a:solidFill>
                  <a:srgbClr val="C00000"/>
                </a:solidFill>
                <a:latin typeface="+mj-lt"/>
              </a:rPr>
              <a:t>rễ</a:t>
            </a:r>
            <a:r>
              <a:rPr lang="en-US" sz="3200" dirty="0">
                <a:solidFill>
                  <a:srgbClr val="C00000"/>
                </a:solidFill>
                <a:latin typeface="+mj-lt"/>
              </a:rPr>
              <a:t> </a:t>
            </a:r>
            <a:r>
              <a:rPr lang="en-US" sz="3200" dirty="0" err="1">
                <a:solidFill>
                  <a:srgbClr val="C00000"/>
                </a:solidFill>
                <a:latin typeface="+mj-lt"/>
              </a:rPr>
              <a:t>đa</a:t>
            </a:r>
            <a:r>
              <a:rPr lang="en-US" sz="3200" dirty="0">
                <a:solidFill>
                  <a:srgbClr val="C00000"/>
                </a:solidFill>
                <a:latin typeface="+mj-lt"/>
              </a:rPr>
              <a:t> </a:t>
            </a:r>
            <a:r>
              <a:rPr lang="en-US" sz="3200" dirty="0" err="1">
                <a:solidFill>
                  <a:srgbClr val="C00000"/>
                </a:solidFill>
                <a:latin typeface="+mj-lt"/>
              </a:rPr>
              <a:t>như</a:t>
            </a:r>
            <a:r>
              <a:rPr lang="en-US" sz="3200" dirty="0">
                <a:solidFill>
                  <a:srgbClr val="C00000"/>
                </a:solidFill>
                <a:latin typeface="+mj-lt"/>
              </a:rPr>
              <a:t> </a:t>
            </a:r>
            <a:r>
              <a:rPr lang="en-US" sz="3200" dirty="0" err="1">
                <a:solidFill>
                  <a:srgbClr val="C00000"/>
                </a:solidFill>
                <a:latin typeface="+mj-lt"/>
              </a:rPr>
              <a:t>vậy</a:t>
            </a:r>
            <a:r>
              <a:rPr lang="en-US" sz="3200" dirty="0">
                <a:solidFill>
                  <a:srgbClr val="C00000"/>
                </a:solidFill>
                <a:latin typeface="+mj-lt"/>
              </a:rPr>
              <a:t> </a:t>
            </a:r>
            <a:r>
              <a:rPr lang="en-US" sz="3200" dirty="0" err="1">
                <a:solidFill>
                  <a:srgbClr val="C00000"/>
                </a:solidFill>
                <a:latin typeface="+mj-lt"/>
              </a:rPr>
              <a:t>để</a:t>
            </a:r>
            <a:r>
              <a:rPr lang="en-US" sz="3200" dirty="0">
                <a:solidFill>
                  <a:srgbClr val="C00000"/>
                </a:solidFill>
                <a:latin typeface="+mj-lt"/>
              </a:rPr>
              <a:t> </a:t>
            </a:r>
            <a:r>
              <a:rPr lang="en-US" sz="3200" dirty="0" err="1">
                <a:solidFill>
                  <a:srgbClr val="C00000"/>
                </a:solidFill>
                <a:latin typeface="+mj-lt"/>
              </a:rPr>
              <a:t>nó</a:t>
            </a:r>
            <a:r>
              <a:rPr lang="en-US" sz="3200" dirty="0">
                <a:solidFill>
                  <a:srgbClr val="C00000"/>
                </a:solidFill>
                <a:latin typeface="+mj-lt"/>
              </a:rPr>
              <a:t> </a:t>
            </a:r>
            <a:r>
              <a:rPr lang="en-US" sz="3200" dirty="0" err="1">
                <a:solidFill>
                  <a:srgbClr val="C00000"/>
                </a:solidFill>
                <a:latin typeface="+mj-lt"/>
              </a:rPr>
              <a:t>mọc</a:t>
            </a:r>
            <a:r>
              <a:rPr lang="en-US" sz="3200" dirty="0">
                <a:solidFill>
                  <a:srgbClr val="C00000"/>
                </a:solidFill>
                <a:latin typeface="+mj-lt"/>
              </a:rPr>
              <a:t> </a:t>
            </a:r>
            <a:r>
              <a:rPr lang="en-US" sz="3200" dirty="0" err="1">
                <a:solidFill>
                  <a:srgbClr val="C00000"/>
                </a:solidFill>
                <a:latin typeface="+mj-lt"/>
              </a:rPr>
              <a:t>thành</a:t>
            </a:r>
            <a:r>
              <a:rPr lang="en-US" sz="3200" dirty="0">
                <a:solidFill>
                  <a:srgbClr val="C00000"/>
                </a:solidFill>
                <a:latin typeface="+mj-lt"/>
              </a:rPr>
              <a:t> </a:t>
            </a:r>
            <a:r>
              <a:rPr lang="en-US" sz="3200" dirty="0" err="1">
                <a:solidFill>
                  <a:srgbClr val="C00000"/>
                </a:solidFill>
                <a:latin typeface="+mj-lt"/>
              </a:rPr>
              <a:t>cây</a:t>
            </a:r>
            <a:r>
              <a:rPr lang="en-US" sz="3200" dirty="0">
                <a:solidFill>
                  <a:srgbClr val="C00000"/>
                </a:solidFill>
                <a:latin typeface="+mj-lt"/>
              </a:rPr>
              <a:t> </a:t>
            </a:r>
            <a:r>
              <a:rPr lang="en-US" sz="3200" dirty="0" err="1">
                <a:solidFill>
                  <a:srgbClr val="C00000"/>
                </a:solidFill>
                <a:latin typeface="+mj-lt"/>
              </a:rPr>
              <a:t>đa</a:t>
            </a:r>
            <a:r>
              <a:rPr lang="en-US" sz="3200" dirty="0">
                <a:solidFill>
                  <a:srgbClr val="C00000"/>
                </a:solidFill>
                <a:latin typeface="+mj-lt"/>
              </a:rPr>
              <a:t> </a:t>
            </a:r>
            <a:r>
              <a:rPr lang="en-US" sz="3200" dirty="0" err="1">
                <a:solidFill>
                  <a:srgbClr val="C00000"/>
                </a:solidFill>
                <a:latin typeface="+mj-lt"/>
              </a:rPr>
              <a:t>có</a:t>
            </a:r>
            <a:r>
              <a:rPr lang="en-US" sz="3200" dirty="0">
                <a:solidFill>
                  <a:srgbClr val="C00000"/>
                </a:solidFill>
                <a:latin typeface="+mj-lt"/>
              </a:rPr>
              <a:t> </a:t>
            </a:r>
            <a:r>
              <a:rPr lang="en-US" sz="3200" dirty="0" err="1">
                <a:solidFill>
                  <a:srgbClr val="C00000"/>
                </a:solidFill>
                <a:latin typeface="+mj-lt"/>
              </a:rPr>
              <a:t>vòng</a:t>
            </a:r>
            <a:r>
              <a:rPr lang="en-US" sz="3200" dirty="0">
                <a:solidFill>
                  <a:srgbClr val="C00000"/>
                </a:solidFill>
                <a:latin typeface="+mj-lt"/>
              </a:rPr>
              <a:t> </a:t>
            </a:r>
            <a:r>
              <a:rPr lang="en-US" sz="3200" dirty="0" err="1">
                <a:solidFill>
                  <a:srgbClr val="C00000"/>
                </a:solidFill>
                <a:latin typeface="+mj-lt"/>
              </a:rPr>
              <a:t>lá</a:t>
            </a:r>
            <a:r>
              <a:rPr lang="en-US" sz="3200" dirty="0">
                <a:solidFill>
                  <a:srgbClr val="C00000"/>
                </a:solidFill>
                <a:latin typeface="+mj-lt"/>
              </a:rPr>
              <a:t> </a:t>
            </a:r>
            <a:r>
              <a:rPr lang="en-US" sz="3200" dirty="0" err="1">
                <a:solidFill>
                  <a:srgbClr val="C00000"/>
                </a:solidFill>
                <a:latin typeface="+mj-lt"/>
              </a:rPr>
              <a:t>tròn</a:t>
            </a:r>
            <a:r>
              <a:rPr lang="en-US" sz="3200" dirty="0">
                <a:solidFill>
                  <a:srgbClr val="C00000"/>
                </a:solidFill>
                <a:latin typeface="+mj-lt"/>
              </a:rPr>
              <a:t>, </a:t>
            </a:r>
            <a:r>
              <a:rPr lang="en-US" sz="3200" dirty="0" err="1">
                <a:solidFill>
                  <a:srgbClr val="C00000"/>
                </a:solidFill>
                <a:latin typeface="+mj-lt"/>
              </a:rPr>
              <a:t>các</a:t>
            </a:r>
            <a:r>
              <a:rPr lang="en-US" sz="3200" dirty="0">
                <a:solidFill>
                  <a:srgbClr val="C00000"/>
                </a:solidFill>
                <a:latin typeface="+mj-lt"/>
              </a:rPr>
              <a:t> </a:t>
            </a:r>
            <a:r>
              <a:rPr lang="en-US" sz="3200" dirty="0" err="1">
                <a:solidFill>
                  <a:srgbClr val="C00000"/>
                </a:solidFill>
                <a:latin typeface="+mj-lt"/>
              </a:rPr>
              <a:t>em</a:t>
            </a:r>
            <a:r>
              <a:rPr lang="en-US" sz="3200" dirty="0">
                <a:solidFill>
                  <a:srgbClr val="C00000"/>
                </a:solidFill>
                <a:latin typeface="+mj-lt"/>
              </a:rPr>
              <a:t> </a:t>
            </a:r>
            <a:r>
              <a:rPr lang="en-US" sz="3200" dirty="0" err="1">
                <a:solidFill>
                  <a:srgbClr val="C00000"/>
                </a:solidFill>
                <a:latin typeface="+mj-lt"/>
              </a:rPr>
              <a:t>thiếu</a:t>
            </a:r>
            <a:r>
              <a:rPr lang="en-US" sz="3200" dirty="0">
                <a:solidFill>
                  <a:srgbClr val="C00000"/>
                </a:solidFill>
                <a:latin typeface="+mj-lt"/>
              </a:rPr>
              <a:t> </a:t>
            </a:r>
            <a:r>
              <a:rPr lang="en-US" sz="3200" dirty="0" err="1">
                <a:solidFill>
                  <a:srgbClr val="C00000"/>
                </a:solidFill>
                <a:latin typeface="+mj-lt"/>
              </a:rPr>
              <a:t>nhi</a:t>
            </a:r>
            <a:r>
              <a:rPr lang="en-US" sz="3200" dirty="0">
                <a:solidFill>
                  <a:srgbClr val="C00000"/>
                </a:solidFill>
                <a:latin typeface="+mj-lt"/>
              </a:rPr>
              <a:t> </a:t>
            </a:r>
            <a:r>
              <a:rPr lang="en-US" sz="3200" dirty="0" err="1">
                <a:solidFill>
                  <a:srgbClr val="C00000"/>
                </a:solidFill>
                <a:latin typeface="+mj-lt"/>
              </a:rPr>
              <a:t>có</a:t>
            </a:r>
            <a:r>
              <a:rPr lang="en-US" sz="3200" dirty="0">
                <a:solidFill>
                  <a:srgbClr val="C00000"/>
                </a:solidFill>
                <a:latin typeface="+mj-lt"/>
              </a:rPr>
              <a:t> </a:t>
            </a:r>
            <a:r>
              <a:rPr lang="en-US" sz="3200" dirty="0" err="1">
                <a:solidFill>
                  <a:srgbClr val="C00000"/>
                </a:solidFill>
                <a:latin typeface="+mj-lt"/>
              </a:rPr>
              <a:t>thể</a:t>
            </a:r>
            <a:r>
              <a:rPr lang="en-US" sz="3200" dirty="0">
                <a:solidFill>
                  <a:srgbClr val="C00000"/>
                </a:solidFill>
                <a:latin typeface="+mj-lt"/>
              </a:rPr>
              <a:t> </a:t>
            </a:r>
            <a:r>
              <a:rPr lang="en-US" sz="3200" dirty="0" err="1">
                <a:solidFill>
                  <a:srgbClr val="C00000"/>
                </a:solidFill>
                <a:latin typeface="+mj-lt"/>
              </a:rPr>
              <a:t>chui</a:t>
            </a:r>
            <a:r>
              <a:rPr lang="en-US" sz="3200" dirty="0">
                <a:solidFill>
                  <a:srgbClr val="C00000"/>
                </a:solidFill>
                <a:latin typeface="+mj-lt"/>
              </a:rPr>
              <a:t> qua </a:t>
            </a:r>
            <a:r>
              <a:rPr lang="en-US" sz="3200" dirty="0" err="1">
                <a:solidFill>
                  <a:srgbClr val="C00000"/>
                </a:solidFill>
                <a:latin typeface="+mj-lt"/>
              </a:rPr>
              <a:t>chui</a:t>
            </a:r>
            <a:r>
              <a:rPr lang="en-US" sz="3200" dirty="0">
                <a:solidFill>
                  <a:srgbClr val="C00000"/>
                </a:solidFill>
                <a:latin typeface="+mj-lt"/>
              </a:rPr>
              <a:t> </a:t>
            </a:r>
            <a:r>
              <a:rPr lang="en-US" sz="3200" dirty="0" err="1">
                <a:solidFill>
                  <a:srgbClr val="C00000"/>
                </a:solidFill>
                <a:latin typeface="+mj-lt"/>
              </a:rPr>
              <a:t>lại</a:t>
            </a:r>
            <a:r>
              <a:rPr lang="en-US" sz="3200" dirty="0">
                <a:solidFill>
                  <a:srgbClr val="C00000"/>
                </a:solidFill>
                <a:latin typeface="+mj-lt"/>
              </a:rPr>
              <a:t> </a:t>
            </a:r>
            <a:r>
              <a:rPr lang="en-US" sz="3200" dirty="0" err="1">
                <a:solidFill>
                  <a:srgbClr val="C00000"/>
                </a:solidFill>
                <a:latin typeface="+mj-lt"/>
              </a:rPr>
              <a:t>vòng</a:t>
            </a:r>
            <a:r>
              <a:rPr lang="en-US" sz="3200" dirty="0">
                <a:solidFill>
                  <a:srgbClr val="C00000"/>
                </a:solidFill>
                <a:latin typeface="+mj-lt"/>
              </a:rPr>
              <a:t> </a:t>
            </a:r>
            <a:r>
              <a:rPr lang="en-US" sz="3200" dirty="0" err="1">
                <a:solidFill>
                  <a:srgbClr val="C00000"/>
                </a:solidFill>
                <a:latin typeface="+mj-lt"/>
              </a:rPr>
              <a:t>là</a:t>
            </a:r>
            <a:r>
              <a:rPr lang="en-US" sz="3200" dirty="0">
                <a:solidFill>
                  <a:srgbClr val="C00000"/>
                </a:solidFill>
                <a:latin typeface="+mj-lt"/>
              </a:rPr>
              <a:t> </a:t>
            </a:r>
            <a:r>
              <a:rPr lang="en-US" sz="3200" dirty="0" err="1">
                <a:solidFill>
                  <a:srgbClr val="C00000"/>
                </a:solidFill>
                <a:latin typeface="+mj-lt"/>
              </a:rPr>
              <a:t>ấy</a:t>
            </a:r>
            <a:r>
              <a:rPr lang="en-US" sz="3200" dirty="0">
                <a:solidFill>
                  <a:srgbClr val="C00000"/>
                </a:solidFill>
                <a:latin typeface="+mj-lt"/>
              </a:rPr>
              <a:t> </a:t>
            </a:r>
            <a:r>
              <a:rPr lang="en-US" sz="3200" dirty="0" err="1">
                <a:solidFill>
                  <a:srgbClr val="C00000"/>
                </a:solidFill>
                <a:latin typeface="+mj-lt"/>
              </a:rPr>
              <a:t>khi</a:t>
            </a:r>
            <a:r>
              <a:rPr lang="en-US" sz="3200" dirty="0">
                <a:solidFill>
                  <a:srgbClr val="C00000"/>
                </a:solidFill>
                <a:latin typeface="+mj-lt"/>
              </a:rPr>
              <a:t> </a:t>
            </a:r>
            <a:r>
              <a:rPr lang="en-US" sz="3200" dirty="0" err="1">
                <a:solidFill>
                  <a:srgbClr val="C00000"/>
                </a:solidFill>
                <a:latin typeface="+mj-lt"/>
              </a:rPr>
              <a:t>vào</a:t>
            </a:r>
            <a:r>
              <a:rPr lang="en-US" sz="3200" dirty="0">
                <a:solidFill>
                  <a:srgbClr val="C00000"/>
                </a:solidFill>
                <a:latin typeface="+mj-lt"/>
              </a:rPr>
              <a:t> </a:t>
            </a:r>
            <a:r>
              <a:rPr lang="en-US" sz="3200" dirty="0" err="1">
                <a:solidFill>
                  <a:srgbClr val="C00000"/>
                </a:solidFill>
                <a:latin typeface="+mj-lt"/>
              </a:rPr>
              <a:t>thăm</a:t>
            </a:r>
            <a:r>
              <a:rPr lang="en-US" sz="3200" dirty="0">
                <a:solidFill>
                  <a:srgbClr val="C00000"/>
                </a:solidFill>
                <a:latin typeface="+mj-lt"/>
              </a:rPr>
              <a:t> </a:t>
            </a:r>
            <a:r>
              <a:rPr lang="en-US" sz="3200" dirty="0" err="1">
                <a:solidFill>
                  <a:srgbClr val="C00000"/>
                </a:solidFill>
                <a:latin typeface="+mj-lt"/>
              </a:rPr>
              <a:t>vườn</a:t>
            </a:r>
            <a:r>
              <a:rPr lang="en-US" sz="3200" dirty="0">
                <a:solidFill>
                  <a:srgbClr val="C00000"/>
                </a:solidFill>
                <a:latin typeface="+mj-lt"/>
              </a:rPr>
              <a:t> </a:t>
            </a:r>
            <a:r>
              <a:rPr lang="en-US" sz="3200" dirty="0" err="1">
                <a:solidFill>
                  <a:srgbClr val="C00000"/>
                </a:solidFill>
                <a:latin typeface="+mj-lt"/>
              </a:rPr>
              <a:t>Bác</a:t>
            </a:r>
            <a:r>
              <a:rPr lang="en-US" sz="3200" dirty="0">
                <a:solidFill>
                  <a:srgbClr val="C00000"/>
                </a:solidFill>
                <a:latin typeface="+mj-lt"/>
              </a:rPr>
              <a:t>.</a:t>
            </a:r>
            <a:endParaRPr lang="vi-VN" sz="3200" dirty="0">
              <a:solidFill>
                <a:srgbClr val="C00000"/>
              </a:solidFill>
              <a:latin typeface="+mj-lt"/>
            </a:endParaRPr>
          </a:p>
        </p:txBody>
      </p:sp>
      <p:sp>
        <p:nvSpPr>
          <p:cNvPr id="15" name="TextBox 14">
            <a:extLst>
              <a:ext uri="{FF2B5EF4-FFF2-40B4-BE49-F238E27FC236}">
                <a16:creationId xmlns:a16="http://schemas.microsoft.com/office/drawing/2014/main" id="{1CF56876-4358-4653-9ED5-D98E09EF4339}"/>
              </a:ext>
            </a:extLst>
          </p:cNvPr>
          <p:cNvSpPr txBox="1"/>
          <p:nvPr/>
        </p:nvSpPr>
        <p:spPr>
          <a:xfrm>
            <a:off x="2066916" y="3971776"/>
            <a:ext cx="8730038" cy="1077218"/>
          </a:xfrm>
          <a:prstGeom prst="rect">
            <a:avLst/>
          </a:prstGeom>
          <a:noFill/>
        </p:spPr>
        <p:txBody>
          <a:bodyPr wrap="square" rtlCol="0">
            <a:spAutoFit/>
          </a:bodyPr>
          <a:lstStyle/>
          <a:p>
            <a:pPr algn="just"/>
            <a:r>
              <a:rPr lang="en-US" sz="3200" b="1" dirty="0">
                <a:latin typeface="+mj-lt"/>
              </a:rPr>
              <a:t>4</a:t>
            </a:r>
            <a:r>
              <a:rPr lang="vi-VN" sz="3200" b="1" dirty="0">
                <a:latin typeface="+mj-lt"/>
              </a:rPr>
              <a:t>. </a:t>
            </a:r>
            <a:r>
              <a:rPr lang="en-US" sz="3200" dirty="0">
                <a:latin typeface="+mj-lt"/>
              </a:rPr>
              <a:t>Qua </a:t>
            </a:r>
            <a:r>
              <a:rPr lang="en-US" sz="3200" dirty="0" err="1">
                <a:latin typeface="+mj-lt"/>
              </a:rPr>
              <a:t>bài</a:t>
            </a:r>
            <a:r>
              <a:rPr lang="en-US" sz="3200" dirty="0">
                <a:latin typeface="+mj-lt"/>
              </a:rPr>
              <a:t> </a:t>
            </a:r>
            <a:r>
              <a:rPr lang="en-US" sz="3200" dirty="0" err="1">
                <a:latin typeface="+mj-lt"/>
              </a:rPr>
              <a:t>đọc</a:t>
            </a:r>
            <a:r>
              <a:rPr lang="en-US" sz="3200" dirty="0">
                <a:latin typeface="+mj-lt"/>
              </a:rPr>
              <a:t>, </a:t>
            </a:r>
            <a:r>
              <a:rPr lang="en-US" sz="3200" dirty="0" err="1">
                <a:latin typeface="+mj-lt"/>
              </a:rPr>
              <a:t>em</a:t>
            </a:r>
            <a:r>
              <a:rPr lang="en-US" sz="3200" dirty="0">
                <a:latin typeface="+mj-lt"/>
              </a:rPr>
              <a:t> </a:t>
            </a:r>
            <a:r>
              <a:rPr lang="en-US" sz="3200" dirty="0" err="1">
                <a:latin typeface="+mj-lt"/>
              </a:rPr>
              <a:t>thấy</a:t>
            </a:r>
            <a:r>
              <a:rPr lang="en-US" sz="3200" dirty="0">
                <a:latin typeface="+mj-lt"/>
              </a:rPr>
              <a:t> </a:t>
            </a:r>
            <a:r>
              <a:rPr lang="en-US" sz="3200" dirty="0" err="1">
                <a:latin typeface="+mj-lt"/>
              </a:rPr>
              <a:t>tình</a:t>
            </a:r>
            <a:r>
              <a:rPr lang="en-US" sz="3200" dirty="0">
                <a:latin typeface="+mj-lt"/>
              </a:rPr>
              <a:t> </a:t>
            </a:r>
            <a:r>
              <a:rPr lang="en-US" sz="3200" dirty="0" err="1">
                <a:latin typeface="+mj-lt"/>
              </a:rPr>
              <a:t>cảm</a:t>
            </a:r>
            <a:r>
              <a:rPr lang="en-US" sz="3200" dirty="0">
                <a:latin typeface="+mj-lt"/>
              </a:rPr>
              <a:t> </a:t>
            </a:r>
            <a:r>
              <a:rPr lang="en-US" sz="3200" dirty="0" err="1">
                <a:latin typeface="+mj-lt"/>
              </a:rPr>
              <a:t>của</a:t>
            </a:r>
            <a:r>
              <a:rPr lang="en-US" sz="3200" dirty="0">
                <a:latin typeface="+mj-lt"/>
              </a:rPr>
              <a:t> </a:t>
            </a:r>
            <a:r>
              <a:rPr lang="en-US" sz="3200" dirty="0" err="1">
                <a:latin typeface="+mj-lt"/>
              </a:rPr>
              <a:t>Bác</a:t>
            </a:r>
            <a:r>
              <a:rPr lang="en-US" sz="3200" dirty="0">
                <a:latin typeface="+mj-lt"/>
              </a:rPr>
              <a:t> </a:t>
            </a:r>
            <a:r>
              <a:rPr lang="en-US" sz="3200" dirty="0" err="1">
                <a:latin typeface="+mj-lt"/>
              </a:rPr>
              <a:t>Hồ</a:t>
            </a:r>
            <a:r>
              <a:rPr lang="en-US" sz="3200" dirty="0">
                <a:latin typeface="+mj-lt"/>
              </a:rPr>
              <a:t> </a:t>
            </a:r>
            <a:r>
              <a:rPr lang="en-US" sz="3200" dirty="0" err="1">
                <a:latin typeface="+mj-lt"/>
              </a:rPr>
              <a:t>với</a:t>
            </a:r>
            <a:r>
              <a:rPr lang="en-US" sz="3200" dirty="0">
                <a:latin typeface="+mj-lt"/>
              </a:rPr>
              <a:t> </a:t>
            </a:r>
            <a:r>
              <a:rPr lang="en-US" sz="3200" dirty="0" err="1">
                <a:latin typeface="+mj-lt"/>
              </a:rPr>
              <a:t>thiếu</a:t>
            </a:r>
            <a:r>
              <a:rPr lang="en-US" sz="3200" dirty="0">
                <a:latin typeface="+mj-lt"/>
              </a:rPr>
              <a:t> </a:t>
            </a:r>
            <a:r>
              <a:rPr lang="en-US" sz="3200" dirty="0" err="1">
                <a:latin typeface="+mj-lt"/>
              </a:rPr>
              <a:t>nhi</a:t>
            </a:r>
            <a:r>
              <a:rPr lang="en-US" sz="3200" dirty="0">
                <a:latin typeface="+mj-lt"/>
              </a:rPr>
              <a:t> </a:t>
            </a:r>
            <a:r>
              <a:rPr lang="en-US" sz="3200" dirty="0" err="1">
                <a:latin typeface="+mj-lt"/>
              </a:rPr>
              <a:t>như</a:t>
            </a:r>
            <a:r>
              <a:rPr lang="en-US" sz="3200" dirty="0">
                <a:latin typeface="+mj-lt"/>
              </a:rPr>
              <a:t> </a:t>
            </a:r>
            <a:r>
              <a:rPr lang="en-US" sz="3200" dirty="0" err="1">
                <a:latin typeface="+mj-lt"/>
              </a:rPr>
              <a:t>thế</a:t>
            </a:r>
            <a:r>
              <a:rPr lang="en-US" sz="3200" dirty="0">
                <a:latin typeface="+mj-lt"/>
              </a:rPr>
              <a:t> </a:t>
            </a:r>
            <a:r>
              <a:rPr lang="en-US" sz="3200" dirty="0" err="1">
                <a:latin typeface="+mj-lt"/>
              </a:rPr>
              <a:t>nào</a:t>
            </a:r>
            <a:r>
              <a:rPr lang="en-US" sz="3200" dirty="0">
                <a:latin typeface="+mj-lt"/>
              </a:rPr>
              <a:t>?</a:t>
            </a:r>
          </a:p>
        </p:txBody>
      </p:sp>
      <p:sp>
        <p:nvSpPr>
          <p:cNvPr id="16" name="TextBox 15">
            <a:extLst>
              <a:ext uri="{FF2B5EF4-FFF2-40B4-BE49-F238E27FC236}">
                <a16:creationId xmlns:a16="http://schemas.microsoft.com/office/drawing/2014/main" id="{8000D77A-7EFD-4289-A020-F9710197AC74}"/>
              </a:ext>
            </a:extLst>
          </p:cNvPr>
          <p:cNvSpPr txBox="1"/>
          <p:nvPr/>
        </p:nvSpPr>
        <p:spPr>
          <a:xfrm>
            <a:off x="2016116" y="5124005"/>
            <a:ext cx="8159768" cy="1077218"/>
          </a:xfrm>
          <a:prstGeom prst="rect">
            <a:avLst/>
          </a:prstGeom>
          <a:noFill/>
        </p:spPr>
        <p:txBody>
          <a:bodyPr wrap="square" rtlCol="0">
            <a:spAutoFit/>
          </a:bodyPr>
          <a:lstStyle/>
          <a:p>
            <a:pPr algn="just"/>
            <a:r>
              <a:rPr lang="vi-VN" sz="3200" dirty="0">
                <a:solidFill>
                  <a:srgbClr val="C00000"/>
                </a:solidFill>
                <a:latin typeface="+mj-lt"/>
                <a:sym typeface="Wingdings" panose="05000000000000000000" pitchFamily="2" charset="2"/>
              </a:rPr>
              <a:t> </a:t>
            </a:r>
            <a:r>
              <a:rPr lang="en-US" sz="3200" dirty="0">
                <a:solidFill>
                  <a:srgbClr val="C00000"/>
                </a:solidFill>
                <a:latin typeface="+mj-lt"/>
              </a:rPr>
              <a:t>Qua </a:t>
            </a:r>
            <a:r>
              <a:rPr lang="en-US" sz="3200" dirty="0" err="1">
                <a:solidFill>
                  <a:srgbClr val="C00000"/>
                </a:solidFill>
                <a:latin typeface="+mj-lt"/>
              </a:rPr>
              <a:t>bài</a:t>
            </a:r>
            <a:r>
              <a:rPr lang="en-US" sz="3200" dirty="0">
                <a:solidFill>
                  <a:srgbClr val="C00000"/>
                </a:solidFill>
                <a:latin typeface="+mj-lt"/>
              </a:rPr>
              <a:t> </a:t>
            </a:r>
            <a:r>
              <a:rPr lang="en-US" sz="3200" dirty="0" err="1">
                <a:solidFill>
                  <a:srgbClr val="C00000"/>
                </a:solidFill>
                <a:latin typeface="+mj-lt"/>
              </a:rPr>
              <a:t>đọc</a:t>
            </a:r>
            <a:r>
              <a:rPr lang="en-US" sz="3200" dirty="0">
                <a:solidFill>
                  <a:srgbClr val="C00000"/>
                </a:solidFill>
                <a:latin typeface="+mj-lt"/>
              </a:rPr>
              <a:t>, ta </a:t>
            </a:r>
            <a:r>
              <a:rPr lang="en-US" sz="3200" dirty="0" err="1">
                <a:solidFill>
                  <a:srgbClr val="C00000"/>
                </a:solidFill>
                <a:latin typeface="+mj-lt"/>
              </a:rPr>
              <a:t>thấy</a:t>
            </a:r>
            <a:r>
              <a:rPr lang="en-US" sz="3200" dirty="0">
                <a:solidFill>
                  <a:srgbClr val="C00000"/>
                </a:solidFill>
                <a:latin typeface="+mj-lt"/>
              </a:rPr>
              <a:t> </a:t>
            </a:r>
            <a:r>
              <a:rPr lang="en-US" sz="3200" dirty="0" err="1">
                <a:solidFill>
                  <a:srgbClr val="C00000"/>
                </a:solidFill>
                <a:latin typeface="+mj-lt"/>
              </a:rPr>
              <a:t>Bác</a:t>
            </a:r>
            <a:r>
              <a:rPr lang="en-US" sz="3200" dirty="0">
                <a:solidFill>
                  <a:srgbClr val="C00000"/>
                </a:solidFill>
                <a:latin typeface="+mj-lt"/>
              </a:rPr>
              <a:t> </a:t>
            </a:r>
            <a:r>
              <a:rPr lang="en-US" sz="3200" dirty="0" err="1">
                <a:solidFill>
                  <a:srgbClr val="C00000"/>
                </a:solidFill>
                <a:latin typeface="+mj-lt"/>
              </a:rPr>
              <a:t>rất</a:t>
            </a:r>
            <a:r>
              <a:rPr lang="en-US" sz="3200" dirty="0">
                <a:solidFill>
                  <a:srgbClr val="C00000"/>
                </a:solidFill>
                <a:latin typeface="+mj-lt"/>
              </a:rPr>
              <a:t> </a:t>
            </a:r>
            <a:r>
              <a:rPr lang="en-US" sz="3200" dirty="0" err="1">
                <a:solidFill>
                  <a:srgbClr val="C00000"/>
                </a:solidFill>
                <a:latin typeface="+mj-lt"/>
              </a:rPr>
              <a:t>yêu</a:t>
            </a:r>
            <a:r>
              <a:rPr lang="en-US" sz="3200" dirty="0">
                <a:solidFill>
                  <a:srgbClr val="C00000"/>
                </a:solidFill>
                <a:latin typeface="+mj-lt"/>
              </a:rPr>
              <a:t> </a:t>
            </a:r>
            <a:r>
              <a:rPr lang="en-US" sz="3200" dirty="0" err="1">
                <a:solidFill>
                  <a:srgbClr val="C00000"/>
                </a:solidFill>
                <a:latin typeface="+mj-lt"/>
              </a:rPr>
              <a:t>thương</a:t>
            </a:r>
            <a:r>
              <a:rPr lang="en-US" sz="3200" dirty="0">
                <a:solidFill>
                  <a:srgbClr val="C00000"/>
                </a:solidFill>
                <a:latin typeface="+mj-lt"/>
              </a:rPr>
              <a:t> </a:t>
            </a:r>
            <a:r>
              <a:rPr lang="en-US" sz="3200" dirty="0" err="1">
                <a:solidFill>
                  <a:srgbClr val="C00000"/>
                </a:solidFill>
                <a:latin typeface="+mj-lt"/>
              </a:rPr>
              <a:t>các</a:t>
            </a:r>
            <a:r>
              <a:rPr lang="en-US" sz="3200" dirty="0">
                <a:solidFill>
                  <a:srgbClr val="C00000"/>
                </a:solidFill>
                <a:latin typeface="+mj-lt"/>
              </a:rPr>
              <a:t> </a:t>
            </a:r>
            <a:r>
              <a:rPr lang="en-US" sz="3200" dirty="0" err="1">
                <a:solidFill>
                  <a:srgbClr val="C00000"/>
                </a:solidFill>
                <a:latin typeface="+mj-lt"/>
              </a:rPr>
              <a:t>cháu</a:t>
            </a:r>
            <a:r>
              <a:rPr lang="en-US" sz="3200" dirty="0">
                <a:solidFill>
                  <a:srgbClr val="C00000"/>
                </a:solidFill>
                <a:latin typeface="+mj-lt"/>
              </a:rPr>
              <a:t> </a:t>
            </a:r>
            <a:r>
              <a:rPr lang="en-US" sz="3200" dirty="0" err="1">
                <a:solidFill>
                  <a:srgbClr val="C00000"/>
                </a:solidFill>
                <a:latin typeface="+mj-lt"/>
              </a:rPr>
              <a:t>thiếu</a:t>
            </a:r>
            <a:r>
              <a:rPr lang="en-US" sz="3200" dirty="0">
                <a:solidFill>
                  <a:srgbClr val="C00000"/>
                </a:solidFill>
                <a:latin typeface="+mj-lt"/>
              </a:rPr>
              <a:t> </a:t>
            </a:r>
            <a:r>
              <a:rPr lang="en-US" sz="3200" dirty="0" err="1">
                <a:solidFill>
                  <a:srgbClr val="C00000"/>
                </a:solidFill>
                <a:latin typeface="+mj-lt"/>
              </a:rPr>
              <a:t>niên</a:t>
            </a:r>
            <a:r>
              <a:rPr lang="en-US" sz="3200" dirty="0">
                <a:solidFill>
                  <a:srgbClr val="C00000"/>
                </a:solidFill>
                <a:latin typeface="+mj-lt"/>
              </a:rPr>
              <a:t>, </a:t>
            </a:r>
            <a:r>
              <a:rPr lang="en-US" sz="3200" dirty="0" err="1">
                <a:solidFill>
                  <a:srgbClr val="C00000"/>
                </a:solidFill>
                <a:latin typeface="+mj-lt"/>
              </a:rPr>
              <a:t>nhi</a:t>
            </a:r>
            <a:r>
              <a:rPr lang="en-US" sz="3200" dirty="0">
                <a:solidFill>
                  <a:srgbClr val="C00000"/>
                </a:solidFill>
                <a:latin typeface="+mj-lt"/>
              </a:rPr>
              <a:t> </a:t>
            </a:r>
            <a:r>
              <a:rPr lang="en-US" sz="3200" dirty="0" err="1">
                <a:solidFill>
                  <a:srgbClr val="C00000"/>
                </a:solidFill>
                <a:latin typeface="+mj-lt"/>
              </a:rPr>
              <a:t>đồng</a:t>
            </a:r>
            <a:r>
              <a:rPr lang="en-US" sz="3200" dirty="0">
                <a:solidFill>
                  <a:srgbClr val="C00000"/>
                </a:solidFill>
                <a:latin typeface="+mj-lt"/>
              </a:rPr>
              <a:t>.</a:t>
            </a:r>
            <a:endParaRPr lang="vi-VN" sz="3200" dirty="0">
              <a:solidFill>
                <a:srgbClr val="C00000"/>
              </a:solidFill>
              <a:latin typeface="+mj-lt"/>
            </a:endParaRPr>
          </a:p>
        </p:txBody>
      </p:sp>
      <p:sp>
        <p:nvSpPr>
          <p:cNvPr id="7" name="Rectangle 6"/>
          <p:cNvSpPr/>
          <p:nvPr/>
        </p:nvSpPr>
        <p:spPr>
          <a:xfrm>
            <a:off x="9270124" y="0"/>
            <a:ext cx="2921876" cy="273269"/>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87602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372937" y="3300566"/>
            <a:ext cx="5623826" cy="2677656"/>
          </a:xfrm>
          <a:prstGeom prst="rect">
            <a:avLst/>
          </a:prstGeom>
          <a:noFill/>
        </p:spPr>
        <p:txBody>
          <a:bodyPr wrap="square" rtlCol="0">
            <a:spAutoFit/>
          </a:bodyPr>
          <a:lstStyle/>
          <a:p>
            <a:pPr marL="380990" indent="274320" algn="just">
              <a:buFontTx/>
              <a:buChar char="-"/>
            </a:pPr>
            <a:r>
              <a:rPr lang="en-US" sz="2800" dirty="0" err="1">
                <a:latin typeface="+mj-lt"/>
              </a:rPr>
              <a:t>Chú</a:t>
            </a:r>
            <a:r>
              <a:rPr lang="en-US" sz="2800" dirty="0">
                <a:latin typeface="+mj-lt"/>
              </a:rPr>
              <a:t> </a:t>
            </a:r>
            <a:r>
              <a:rPr lang="en-US" sz="2800" dirty="0" err="1">
                <a:latin typeface="+mj-lt"/>
              </a:rPr>
              <a:t>cuốn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này</a:t>
            </a:r>
            <a:r>
              <a:rPr lang="en-US" sz="2800" dirty="0">
                <a:latin typeface="+mj-lt"/>
              </a:rPr>
              <a:t> </a:t>
            </a:r>
            <a:r>
              <a:rPr lang="en-US" sz="2800" dirty="0" err="1">
                <a:latin typeface="+mj-lt"/>
              </a:rPr>
              <a:t>lại</a:t>
            </a:r>
            <a:r>
              <a:rPr lang="en-US" sz="2800" dirty="0">
                <a:latin typeface="+mj-lt"/>
              </a:rPr>
              <a:t>, </a:t>
            </a:r>
            <a:r>
              <a:rPr lang="en-US" sz="2800" dirty="0" err="1">
                <a:latin typeface="+mj-lt"/>
              </a:rPr>
              <a:t>rồi</a:t>
            </a:r>
            <a:r>
              <a:rPr lang="en-US" sz="2800" dirty="0">
                <a:latin typeface="+mj-lt"/>
              </a:rPr>
              <a:t> </a:t>
            </a:r>
            <a:r>
              <a:rPr lang="en-US" sz="2800" dirty="0" err="1">
                <a:latin typeface="+mj-lt"/>
              </a:rPr>
              <a:t>trồng</a:t>
            </a:r>
            <a:r>
              <a:rPr lang="en-US" sz="2800" dirty="0">
                <a:latin typeface="+mj-lt"/>
              </a:rPr>
              <a:t> </a:t>
            </a:r>
            <a:r>
              <a:rPr lang="en-US" sz="2800" dirty="0" err="1">
                <a:latin typeface="+mj-lt"/>
              </a:rPr>
              <a:t>cho</a:t>
            </a:r>
            <a:r>
              <a:rPr lang="en-US" sz="2800" dirty="0">
                <a:latin typeface="+mj-lt"/>
              </a:rPr>
              <a:t> </a:t>
            </a:r>
            <a:r>
              <a:rPr lang="en-US" sz="2800" dirty="0" err="1">
                <a:latin typeface="+mj-lt"/>
              </a:rPr>
              <a:t>nó</a:t>
            </a:r>
            <a:r>
              <a:rPr lang="en-US" sz="2800" dirty="0">
                <a:latin typeface="+mj-lt"/>
              </a:rPr>
              <a:t> </a:t>
            </a:r>
            <a:r>
              <a:rPr lang="en-US" sz="2800" dirty="0" err="1">
                <a:latin typeface="+mj-lt"/>
              </a:rPr>
              <a:t>mọc</a:t>
            </a:r>
            <a:r>
              <a:rPr lang="en-US" sz="2800" dirty="0">
                <a:latin typeface="+mj-lt"/>
              </a:rPr>
              <a:t> </a:t>
            </a:r>
            <a:r>
              <a:rPr lang="en-US" sz="2800" dirty="0" err="1">
                <a:latin typeface="+mj-lt"/>
              </a:rPr>
              <a:t>tiếp</a:t>
            </a:r>
            <a:r>
              <a:rPr lang="en-US" sz="2800" dirty="0">
                <a:latin typeface="+mj-lt"/>
              </a:rPr>
              <a:t> </a:t>
            </a:r>
            <a:r>
              <a:rPr lang="en-US" sz="2800" dirty="0" err="1">
                <a:latin typeface="+mj-lt"/>
              </a:rPr>
              <a:t>nhé</a:t>
            </a:r>
            <a:r>
              <a:rPr lang="en-US" sz="2800" dirty="0">
                <a:latin typeface="+mj-lt"/>
              </a:rPr>
              <a:t>!</a:t>
            </a:r>
          </a:p>
          <a:p>
            <a:pPr indent="274320" algn="just"/>
            <a:r>
              <a:rPr lang="en-US" sz="2800" dirty="0">
                <a:latin typeface="+mj-lt"/>
              </a:rPr>
              <a:t>Theo </a:t>
            </a:r>
            <a:r>
              <a:rPr lang="en-US" sz="2800" dirty="0" err="1">
                <a:latin typeface="+mj-lt"/>
              </a:rPr>
              <a:t>lời</a:t>
            </a:r>
            <a:r>
              <a:rPr lang="en-US" sz="2800" dirty="0">
                <a:latin typeface="+mj-lt"/>
              </a:rPr>
              <a:t> </a:t>
            </a:r>
            <a:r>
              <a:rPr lang="en-US" sz="2800" dirty="0" err="1">
                <a:latin typeface="+mj-lt"/>
              </a:rPr>
              <a:t>Bác</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xới</a:t>
            </a:r>
            <a:r>
              <a:rPr lang="en-US" sz="2800" dirty="0">
                <a:latin typeface="+mj-lt"/>
              </a:rPr>
              <a:t> </a:t>
            </a:r>
            <a:r>
              <a:rPr lang="en-US" sz="2800" dirty="0" err="1">
                <a:latin typeface="+mj-lt"/>
              </a:rPr>
              <a:t>đất</a:t>
            </a:r>
            <a:r>
              <a:rPr lang="en-US" sz="2800" dirty="0">
                <a:latin typeface="+mj-lt"/>
              </a:rPr>
              <a:t>, </a:t>
            </a:r>
            <a:r>
              <a:rPr lang="en-US" sz="2800" dirty="0" err="1">
                <a:latin typeface="+mj-lt"/>
              </a:rPr>
              <a:t>vùi</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Thấy</a:t>
            </a:r>
            <a:r>
              <a:rPr lang="en-US" sz="2800" dirty="0">
                <a:latin typeface="+mj-lt"/>
              </a:rPr>
              <a:t> </a:t>
            </a:r>
            <a:r>
              <a:rPr lang="en-US" sz="2800" dirty="0" err="1">
                <a:latin typeface="+mj-lt"/>
              </a:rPr>
              <a:t>vậy</a:t>
            </a:r>
            <a:r>
              <a:rPr lang="en-US" sz="2800" dirty="0">
                <a:latin typeface="+mj-lt"/>
              </a:rPr>
              <a:t>, </a:t>
            </a:r>
            <a:r>
              <a:rPr lang="en-US" sz="2800" dirty="0" err="1">
                <a:latin typeface="+mj-lt"/>
              </a:rPr>
              <a:t>Bác</a:t>
            </a:r>
            <a:r>
              <a:rPr lang="en-US" sz="2800" dirty="0">
                <a:latin typeface="+mj-lt"/>
              </a:rPr>
              <a:t> </a:t>
            </a:r>
            <a:r>
              <a:rPr lang="en-US" sz="2800" dirty="0" err="1">
                <a:latin typeface="+mj-lt"/>
              </a:rPr>
              <a:t>ân</a:t>
            </a:r>
            <a:r>
              <a:rPr lang="en-US" sz="2800" dirty="0">
                <a:latin typeface="+mj-lt"/>
              </a:rPr>
              <a:t> </a:t>
            </a:r>
            <a:r>
              <a:rPr lang="en-US" sz="2800" dirty="0" err="1">
                <a:latin typeface="+mj-lt"/>
              </a:rPr>
              <a:t>cần</a:t>
            </a:r>
            <a:r>
              <a:rPr lang="en-US" sz="2800" dirty="0">
                <a:latin typeface="+mj-lt"/>
              </a:rPr>
              <a:t> </a:t>
            </a:r>
            <a:r>
              <a:rPr lang="en-US" sz="2800" dirty="0" err="1">
                <a:latin typeface="+mj-lt"/>
              </a:rPr>
              <a:t>bảo</a:t>
            </a:r>
            <a:r>
              <a:rPr lang="en-US" sz="2800" dirty="0">
                <a:latin typeface="+mj-lt"/>
              </a:rPr>
              <a:t>:</a:t>
            </a:r>
          </a:p>
          <a:p>
            <a:pPr marL="380990" indent="274320" algn="just">
              <a:buFontTx/>
              <a:buChar char="-"/>
            </a:pPr>
            <a:r>
              <a:rPr lang="en-US" sz="2800" dirty="0" err="1">
                <a:latin typeface="+mj-lt"/>
              </a:rPr>
              <a:t>Chú</a:t>
            </a:r>
            <a:r>
              <a:rPr lang="en-US" sz="2800" dirty="0">
                <a:latin typeface="+mj-lt"/>
              </a:rPr>
              <a:t> </a:t>
            </a:r>
            <a:r>
              <a:rPr lang="en-US" sz="2800" dirty="0" err="1">
                <a:latin typeface="+mj-lt"/>
              </a:rPr>
              <a:t>nên</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này</a:t>
            </a:r>
            <a:r>
              <a:rPr lang="en-US" sz="2800" dirty="0">
                <a:latin typeface="+mj-lt"/>
              </a:rPr>
              <a:t>.</a:t>
            </a:r>
          </a:p>
        </p:txBody>
      </p:sp>
      <p:sp>
        <p:nvSpPr>
          <p:cNvPr id="2" name="TextBox 1">
            <a:extLst>
              <a:ext uri="{FF2B5EF4-FFF2-40B4-BE49-F238E27FC236}">
                <a16:creationId xmlns:a16="http://schemas.microsoft.com/office/drawing/2014/main" id="{C07B3502-F58A-46C0-88F8-3DE26F98CD3F}"/>
              </a:ext>
            </a:extLst>
          </p:cNvPr>
          <p:cNvSpPr txBox="1"/>
          <p:nvPr/>
        </p:nvSpPr>
        <p:spPr>
          <a:xfrm>
            <a:off x="1078808" y="136479"/>
            <a:ext cx="2989100" cy="830997"/>
          </a:xfrm>
          <a:prstGeom prst="rect">
            <a:avLst/>
          </a:prstGeom>
          <a:noFill/>
        </p:spPr>
        <p:txBody>
          <a:bodyPr wrap="square" rtlCol="0">
            <a:spAutoFit/>
          </a:bodyPr>
          <a:lstStyle/>
          <a:p>
            <a:pPr algn="ctr">
              <a:lnSpc>
                <a:spcPct val="150000"/>
              </a:lnSpc>
            </a:pPr>
            <a:r>
              <a:rPr lang="en-US" sz="3200" b="1" dirty="0">
                <a:solidFill>
                  <a:srgbClr val="17479D"/>
                </a:solidFill>
                <a:latin typeface="+mj-lt"/>
              </a:rPr>
              <a:t>LUYỆN ĐỌC</a:t>
            </a: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335182" y="246467"/>
            <a:ext cx="776411"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184850" y="650534"/>
            <a:ext cx="6180715" cy="739754"/>
          </a:xfrm>
          <a:prstGeom prst="rect">
            <a:avLst/>
          </a:prstGeom>
          <a:noFill/>
        </p:spPr>
        <p:txBody>
          <a:bodyPr wrap="square" rtlCol="0">
            <a:spAutoFit/>
          </a:bodyPr>
          <a:lstStyle/>
          <a:p>
            <a:pPr algn="ctr">
              <a:lnSpc>
                <a:spcPct val="150000"/>
              </a:lnSpc>
            </a:pPr>
            <a:r>
              <a:rPr lang="en-US" sz="3200" b="1" dirty="0">
                <a:solidFill>
                  <a:srgbClr val="C00000"/>
                </a:solidFill>
                <a:latin typeface="+mj-lt"/>
              </a:rPr>
              <a:t>CHIẾC RỄ ĐA TRÒN</a:t>
            </a:r>
          </a:p>
        </p:txBody>
      </p:sp>
      <p:pic>
        <p:nvPicPr>
          <p:cNvPr id="6" name="Picture 5">
            <a:extLst>
              <a:ext uri="{FF2B5EF4-FFF2-40B4-BE49-F238E27FC236}">
                <a16:creationId xmlns:a16="http://schemas.microsoft.com/office/drawing/2014/main" id="{D2DB61DF-9F33-4723-9052-0420F30165E4}"/>
              </a:ext>
            </a:extLst>
          </p:cNvPr>
          <p:cNvPicPr>
            <a:picLocks noChangeAspect="1"/>
          </p:cNvPicPr>
          <p:nvPr/>
        </p:nvPicPr>
        <p:blipFill>
          <a:blip r:embed="rId5"/>
          <a:stretch>
            <a:fillRect/>
          </a:stretch>
        </p:blipFill>
        <p:spPr>
          <a:xfrm>
            <a:off x="6096000" y="3345572"/>
            <a:ext cx="6072619" cy="3321042"/>
          </a:xfrm>
          <a:prstGeom prst="rect">
            <a:avLst/>
          </a:prstGeom>
        </p:spPr>
      </p:pic>
      <p:sp>
        <p:nvSpPr>
          <p:cNvPr id="7" name="TextBox 6">
            <a:extLst>
              <a:ext uri="{FF2B5EF4-FFF2-40B4-BE49-F238E27FC236}">
                <a16:creationId xmlns:a16="http://schemas.microsoft.com/office/drawing/2014/main" id="{81F2FF55-86AF-4BB6-9E12-A4D053702321}"/>
              </a:ext>
            </a:extLst>
          </p:cNvPr>
          <p:cNvSpPr txBox="1"/>
          <p:nvPr/>
        </p:nvSpPr>
        <p:spPr>
          <a:xfrm>
            <a:off x="367222" y="1460722"/>
            <a:ext cx="11259082" cy="1815882"/>
          </a:xfrm>
          <a:prstGeom prst="rect">
            <a:avLst/>
          </a:prstGeom>
          <a:noFill/>
        </p:spPr>
        <p:txBody>
          <a:bodyPr wrap="square" rtlCol="0">
            <a:spAutoFit/>
          </a:bodyPr>
          <a:lstStyle/>
          <a:p>
            <a:pPr indent="274320" algn="just"/>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sớm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hôm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thường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lệ</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Hồ</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dạo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vườn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Đến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chợt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thấy</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chiếc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rễ</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đa</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nhỏ</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dài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ngoằn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ngoèo</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trên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mặt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đất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Chắc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trận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gió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đêm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qua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rơi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xuống</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Bác</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tần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ngần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lát</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rồi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nói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chú</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cần</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800" b="0" i="0" u="none" strike="noStrike" kern="1200" cap="none" spc="0" normalizeH="0" baseline="0" noProof="0" dirty="0" err="1">
                <a:ln>
                  <a:noFill/>
                </a:ln>
                <a:solidFill>
                  <a:prstClr val="black"/>
                </a:solidFill>
                <a:effectLst/>
                <a:uLnTx/>
                <a:uFillTx/>
                <a:latin typeface="Arial-Rounded"/>
                <a:ea typeface="Arial-Rounded"/>
                <a:cs typeface="+mn-cs"/>
              </a:rPr>
              <a:t>vụ</a:t>
            </a:r>
            <a:r>
              <a:rPr kumimoji="0" lang="en-US" sz="2800" b="0" i="0" u="none" strike="noStrike" kern="1200" cap="none" spc="0" normalizeH="0" baseline="0" noProof="0" dirty="0">
                <a:ln>
                  <a:noFill/>
                </a:ln>
                <a:solidFill>
                  <a:prstClr val="black"/>
                </a:solidFill>
                <a:effectLst/>
                <a:uLnTx/>
                <a:uFillTx/>
                <a:latin typeface="Arial-Rounded"/>
                <a:ea typeface="Arial-Rounded"/>
                <a:cs typeface="+mn-cs"/>
              </a:rPr>
              <a:t>:</a:t>
            </a:r>
            <a:endParaRPr lang="en-US" dirty="0"/>
          </a:p>
        </p:txBody>
      </p:sp>
    </p:spTree>
    <p:custDataLst>
      <p:tags r:id="rId1"/>
    </p:custDataLst>
    <p:extLst>
      <p:ext uri="{BB962C8B-B14F-4D97-AF65-F5344CB8AC3E}">
        <p14:creationId xmlns:p14="http://schemas.microsoft.com/office/powerpoint/2010/main" val="2319155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A8244A2B-8CC6-42E0-B8DF-B1846AF96D3B}"/>
              </a:ext>
            </a:extLst>
          </p:cNvPr>
          <p:cNvSpPr txBox="1"/>
          <p:nvPr/>
        </p:nvSpPr>
        <p:spPr>
          <a:xfrm>
            <a:off x="283550" y="3800705"/>
            <a:ext cx="7219507" cy="2677656"/>
          </a:xfrm>
          <a:prstGeom prst="rect">
            <a:avLst/>
          </a:prstGeom>
          <a:noFill/>
        </p:spPr>
        <p:txBody>
          <a:bodyPr wrap="square" rtlCol="0">
            <a:spAutoFit/>
          </a:bodyPr>
          <a:lstStyle/>
          <a:p>
            <a:pPr indent="274320" algn="just"/>
            <a:r>
              <a:rPr lang="en-US" sz="2800" dirty="0" err="1">
                <a:latin typeface="+mj-lt"/>
              </a:rPr>
              <a:t>Nhiều</a:t>
            </a:r>
            <a:r>
              <a:rPr lang="en-US" sz="2800" dirty="0">
                <a:latin typeface="+mj-lt"/>
              </a:rPr>
              <a:t> </a:t>
            </a:r>
            <a:r>
              <a:rPr lang="en-US" sz="2800" dirty="0" err="1">
                <a:latin typeface="+mj-lt"/>
              </a:rPr>
              <a:t>năm</a:t>
            </a:r>
            <a:r>
              <a:rPr lang="en-US" sz="2800" dirty="0">
                <a:latin typeface="+mj-lt"/>
              </a:rPr>
              <a:t> </a:t>
            </a:r>
            <a:r>
              <a:rPr lang="en-US" sz="2800" dirty="0" err="1">
                <a:latin typeface="+mj-lt"/>
              </a:rPr>
              <a:t>sau</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đã</a:t>
            </a:r>
            <a:r>
              <a:rPr lang="en-US" sz="2800" dirty="0">
                <a:latin typeface="+mj-lt"/>
              </a:rPr>
              <a:t> </a:t>
            </a:r>
            <a:r>
              <a:rPr lang="en-US" sz="2800" dirty="0" err="1">
                <a:latin typeface="+mj-lt"/>
              </a:rPr>
              <a:t>lớn</a:t>
            </a:r>
            <a:r>
              <a:rPr lang="en-US" sz="2800" dirty="0">
                <a:latin typeface="+mj-lt"/>
              </a:rPr>
              <a:t> </a:t>
            </a:r>
            <a:r>
              <a:rPr lang="en-US" sz="2800" dirty="0" err="1">
                <a:latin typeface="+mj-lt"/>
              </a:rPr>
              <a:t>và</a:t>
            </a:r>
            <a:r>
              <a:rPr lang="en-US" sz="2800" dirty="0">
                <a:latin typeface="+mj-lt"/>
              </a:rPr>
              <a:t> </a:t>
            </a:r>
            <a:r>
              <a:rPr lang="en-US" sz="2800" dirty="0" err="1">
                <a:latin typeface="+mj-lt"/>
              </a:rPr>
              <a:t>thành</a:t>
            </a:r>
            <a:r>
              <a:rPr lang="en-US" sz="2800" dirty="0">
                <a:latin typeface="+mj-lt"/>
              </a:rPr>
              <a:t> </a:t>
            </a:r>
            <a:r>
              <a:rPr lang="en-US" sz="2800" dirty="0" err="1">
                <a:latin typeface="+mj-lt"/>
              </a:rPr>
              <a:t>cây</a:t>
            </a:r>
            <a:r>
              <a:rPr lang="en-US" sz="2800" dirty="0">
                <a:latin typeface="+mj-lt"/>
              </a:rPr>
              <a:t> </a:t>
            </a:r>
            <a:r>
              <a:rPr lang="en-US" sz="2800" dirty="0" err="1">
                <a:latin typeface="+mj-lt"/>
              </a:rPr>
              <a:t>đa</a:t>
            </a:r>
            <a:r>
              <a:rPr lang="en-US" sz="2800" dirty="0">
                <a:latin typeface="+mj-lt"/>
              </a:rPr>
              <a:t> con </a:t>
            </a:r>
            <a:r>
              <a:rPr lang="en-US" sz="2800" dirty="0" err="1">
                <a:latin typeface="+mj-lt"/>
              </a:rPr>
              <a:t>có</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tròn</a:t>
            </a:r>
            <a:r>
              <a:rPr lang="en-US" sz="2800" dirty="0">
                <a:latin typeface="+mj-lt"/>
              </a:rPr>
              <a:t>. </a:t>
            </a:r>
            <a:r>
              <a:rPr lang="en-US" sz="2800" dirty="0" err="1">
                <a:latin typeface="+mj-lt"/>
              </a:rPr>
              <a:t>Thiếu</a:t>
            </a:r>
            <a:r>
              <a:rPr lang="en-US" sz="2800" dirty="0">
                <a:latin typeface="+mj-lt"/>
              </a:rPr>
              <a:t> </a:t>
            </a:r>
            <a:r>
              <a:rPr lang="en-US" sz="2800" dirty="0" err="1">
                <a:latin typeface="+mj-lt"/>
              </a:rPr>
              <a:t>nhi</a:t>
            </a:r>
            <a:r>
              <a:rPr lang="en-US" sz="2800" dirty="0">
                <a:latin typeface="+mj-lt"/>
              </a:rPr>
              <a:t> </a:t>
            </a:r>
            <a:r>
              <a:rPr lang="en-US" sz="2800" dirty="0" err="1">
                <a:latin typeface="+mj-lt"/>
              </a:rPr>
              <a:t>vào</a:t>
            </a:r>
            <a:r>
              <a:rPr lang="en-US" sz="2800" dirty="0">
                <a:latin typeface="+mj-lt"/>
              </a:rPr>
              <a:t> </a:t>
            </a:r>
            <a:r>
              <a:rPr lang="en-US" sz="2800" dirty="0" err="1">
                <a:latin typeface="+mj-lt"/>
              </a:rPr>
              <a:t>thăm</a:t>
            </a:r>
            <a:r>
              <a:rPr lang="en-US" sz="2800" dirty="0">
                <a:latin typeface="+mj-lt"/>
              </a:rPr>
              <a:t> </a:t>
            </a:r>
            <a:r>
              <a:rPr lang="en-US" sz="2800" dirty="0" err="1">
                <a:latin typeface="+mj-lt"/>
              </a:rPr>
              <a:t>vườn</a:t>
            </a:r>
            <a:r>
              <a:rPr lang="en-US" sz="2800" dirty="0">
                <a:latin typeface="+mj-lt"/>
              </a:rPr>
              <a:t> </a:t>
            </a:r>
            <a:r>
              <a:rPr lang="en-US" sz="2800" dirty="0" err="1">
                <a:latin typeface="+mj-lt"/>
              </a:rPr>
              <a:t>Bác</a:t>
            </a:r>
            <a:r>
              <a:rPr lang="en-US" sz="2800" dirty="0">
                <a:latin typeface="+mj-lt"/>
              </a:rPr>
              <a:t>, </a:t>
            </a:r>
            <a:r>
              <a:rPr lang="en-US" sz="2800" dirty="0" err="1">
                <a:latin typeface="+mj-lt"/>
              </a:rPr>
              <a:t>em</a:t>
            </a:r>
            <a:r>
              <a:rPr lang="en-US" sz="2800" dirty="0">
                <a:latin typeface="+mj-lt"/>
              </a:rPr>
              <a:t> </a:t>
            </a:r>
            <a:r>
              <a:rPr lang="en-US" sz="2800" dirty="0" err="1">
                <a:latin typeface="+mj-lt"/>
              </a:rPr>
              <a:t>nào</a:t>
            </a:r>
            <a:r>
              <a:rPr lang="en-US" sz="2800" dirty="0">
                <a:latin typeface="+mj-lt"/>
              </a:rPr>
              <a:t> </a:t>
            </a:r>
            <a:r>
              <a:rPr lang="en-US" sz="2800" dirty="0" err="1">
                <a:latin typeface="+mj-lt"/>
              </a:rPr>
              <a:t>cũng</a:t>
            </a:r>
            <a:r>
              <a:rPr lang="en-US" sz="2800" dirty="0">
                <a:latin typeface="+mj-lt"/>
              </a:rPr>
              <a:t> </a:t>
            </a:r>
            <a:r>
              <a:rPr lang="en-US" sz="2800" dirty="0" err="1">
                <a:latin typeface="+mj-lt"/>
              </a:rPr>
              <a:t>thích</a:t>
            </a:r>
            <a:r>
              <a:rPr lang="en-US" sz="2800" dirty="0">
                <a:latin typeface="+mj-lt"/>
              </a:rPr>
              <a:t> </a:t>
            </a:r>
            <a:r>
              <a:rPr lang="en-US" sz="2800" dirty="0" err="1">
                <a:latin typeface="+mj-lt"/>
              </a:rPr>
              <a:t>chơi</a:t>
            </a:r>
            <a:r>
              <a:rPr lang="en-US" sz="2800" dirty="0">
                <a:latin typeface="+mj-lt"/>
              </a:rPr>
              <a:t> </a:t>
            </a:r>
            <a:r>
              <a:rPr lang="en-US" sz="2800" dirty="0" err="1">
                <a:latin typeface="+mj-lt"/>
              </a:rPr>
              <a:t>trò</a:t>
            </a:r>
            <a:r>
              <a:rPr lang="en-US" sz="2800" dirty="0">
                <a:latin typeface="+mj-lt"/>
              </a:rPr>
              <a:t> </a:t>
            </a:r>
            <a:r>
              <a:rPr lang="en-US" sz="2800" dirty="0" err="1">
                <a:latin typeface="+mj-lt"/>
              </a:rPr>
              <a:t>chui</a:t>
            </a:r>
            <a:r>
              <a:rPr lang="en-US" sz="2800" dirty="0">
                <a:latin typeface="+mj-lt"/>
              </a:rPr>
              <a:t> qua </a:t>
            </a:r>
            <a:r>
              <a:rPr lang="en-US" sz="2800" dirty="0" err="1">
                <a:latin typeface="+mj-lt"/>
              </a:rPr>
              <a:t>chui</a:t>
            </a:r>
            <a:r>
              <a:rPr lang="en-US" sz="2800" dirty="0">
                <a:latin typeface="+mj-lt"/>
              </a:rPr>
              <a:t> </a:t>
            </a:r>
            <a:r>
              <a:rPr lang="en-US" sz="2800" dirty="0" err="1">
                <a:latin typeface="+mj-lt"/>
              </a:rPr>
              <a:t>lại</a:t>
            </a:r>
            <a:r>
              <a:rPr lang="en-US" sz="2800" dirty="0">
                <a:latin typeface="+mj-lt"/>
              </a:rPr>
              <a:t> </a:t>
            </a:r>
            <a:r>
              <a:rPr lang="en-US" sz="2800" dirty="0" err="1">
                <a:latin typeface="+mj-lt"/>
              </a:rPr>
              <a:t>vòng</a:t>
            </a:r>
            <a:r>
              <a:rPr lang="en-US" sz="2800" dirty="0">
                <a:latin typeface="+mj-lt"/>
              </a:rPr>
              <a:t> </a:t>
            </a:r>
            <a:r>
              <a:rPr lang="en-US" sz="2800" dirty="0" err="1">
                <a:latin typeface="+mj-lt"/>
              </a:rPr>
              <a:t>lá</a:t>
            </a:r>
            <a:r>
              <a:rPr lang="en-US" sz="2800" dirty="0">
                <a:latin typeface="+mj-lt"/>
              </a:rPr>
              <a:t> </a:t>
            </a:r>
            <a:r>
              <a:rPr lang="en-US" sz="2800" dirty="0" err="1">
                <a:latin typeface="+mj-lt"/>
              </a:rPr>
              <a:t>ấy</a:t>
            </a:r>
            <a:r>
              <a:rPr lang="en-US" sz="2800" dirty="0">
                <a:latin typeface="+mj-lt"/>
              </a:rPr>
              <a:t>. </a:t>
            </a:r>
            <a:r>
              <a:rPr lang="en-US" sz="2800" dirty="0" err="1">
                <a:latin typeface="+mj-lt"/>
              </a:rPr>
              <a:t>Lúc</a:t>
            </a:r>
            <a:r>
              <a:rPr lang="en-US" sz="2800" dirty="0">
                <a:latin typeface="+mj-lt"/>
              </a:rPr>
              <a:t> </a:t>
            </a:r>
            <a:r>
              <a:rPr lang="en-US" sz="2800" dirty="0" err="1">
                <a:latin typeface="+mj-lt"/>
              </a:rPr>
              <a:t>đó</a:t>
            </a:r>
            <a:r>
              <a:rPr lang="en-US" sz="2800" dirty="0">
                <a:latin typeface="+mj-lt"/>
              </a:rPr>
              <a:t>, </a:t>
            </a:r>
            <a:r>
              <a:rPr lang="en-US" sz="2800" dirty="0" err="1">
                <a:latin typeface="+mj-lt"/>
              </a:rPr>
              <a:t>mọi</a:t>
            </a:r>
            <a:r>
              <a:rPr lang="en-US" sz="2800" dirty="0">
                <a:latin typeface="+mj-lt"/>
              </a:rPr>
              <a:t> </a:t>
            </a:r>
            <a:r>
              <a:rPr lang="en-US" sz="2800" dirty="0" err="1">
                <a:latin typeface="+mj-lt"/>
              </a:rPr>
              <a:t>người</a:t>
            </a:r>
            <a:r>
              <a:rPr lang="en-US" sz="2800" dirty="0">
                <a:latin typeface="+mj-lt"/>
              </a:rPr>
              <a:t> </a:t>
            </a:r>
            <a:r>
              <a:rPr lang="en-US" sz="2800" dirty="0" err="1">
                <a:latin typeface="+mj-lt"/>
              </a:rPr>
              <a:t>mới</a:t>
            </a:r>
            <a:r>
              <a:rPr lang="en-US" sz="2800" dirty="0">
                <a:latin typeface="+mj-lt"/>
              </a:rPr>
              <a:t> </a:t>
            </a:r>
            <a:r>
              <a:rPr lang="en-US" sz="2800" dirty="0" err="1">
                <a:latin typeface="+mj-lt"/>
              </a:rPr>
              <a:t>hiểu</a:t>
            </a:r>
            <a:r>
              <a:rPr lang="en-US" sz="2800" dirty="0">
                <a:latin typeface="+mj-lt"/>
              </a:rPr>
              <a:t> </a:t>
            </a:r>
            <a:r>
              <a:rPr lang="en-US" sz="2800" dirty="0" err="1">
                <a:latin typeface="+mj-lt"/>
              </a:rPr>
              <a:t>vì</a:t>
            </a:r>
            <a:r>
              <a:rPr lang="en-US" sz="2800" dirty="0">
                <a:latin typeface="+mj-lt"/>
              </a:rPr>
              <a:t> </a:t>
            </a:r>
            <a:r>
              <a:rPr lang="en-US" sz="2800" dirty="0" err="1">
                <a:latin typeface="+mj-lt"/>
              </a:rPr>
              <a:t>sao</a:t>
            </a:r>
            <a:r>
              <a:rPr lang="en-US" sz="2800" dirty="0">
                <a:latin typeface="+mj-lt"/>
              </a:rPr>
              <a:t> </a:t>
            </a:r>
            <a:r>
              <a:rPr lang="en-US" sz="2800" dirty="0" err="1">
                <a:latin typeface="+mj-lt"/>
              </a:rPr>
              <a:t>Bác</a:t>
            </a:r>
            <a:r>
              <a:rPr lang="en-US" sz="2800" dirty="0">
                <a:latin typeface="+mj-lt"/>
              </a:rPr>
              <a:t> </a:t>
            </a:r>
            <a:r>
              <a:rPr lang="en-US" sz="2800" dirty="0" err="1">
                <a:latin typeface="+mj-lt"/>
              </a:rPr>
              <a:t>cho</a:t>
            </a:r>
            <a:r>
              <a:rPr lang="en-US" sz="2800" dirty="0">
                <a:latin typeface="+mj-lt"/>
              </a:rPr>
              <a:t> </a:t>
            </a:r>
            <a:r>
              <a:rPr lang="en-US" sz="2800" dirty="0" err="1">
                <a:latin typeface="+mj-lt"/>
              </a:rPr>
              <a:t>trồng</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đa</a:t>
            </a:r>
            <a:r>
              <a:rPr lang="en-US" sz="2800" dirty="0">
                <a:latin typeface="+mj-lt"/>
              </a:rPr>
              <a:t> </a:t>
            </a:r>
            <a:r>
              <a:rPr lang="en-US" sz="2800" dirty="0" err="1">
                <a:latin typeface="+mj-lt"/>
              </a:rPr>
              <a:t>thành</a:t>
            </a:r>
            <a:r>
              <a:rPr lang="en-US" sz="2800" dirty="0">
                <a:latin typeface="+mj-lt"/>
              </a:rPr>
              <a:t> </a:t>
            </a:r>
            <a:r>
              <a:rPr lang="en-US" sz="2800" dirty="0" err="1">
                <a:latin typeface="+mj-lt"/>
              </a:rPr>
              <a:t>hình</a:t>
            </a:r>
            <a:r>
              <a:rPr lang="en-US" sz="2800" dirty="0">
                <a:latin typeface="+mj-lt"/>
              </a:rPr>
              <a:t> </a:t>
            </a:r>
            <a:r>
              <a:rPr lang="en-US" sz="2800" dirty="0" err="1">
                <a:latin typeface="+mj-lt"/>
              </a:rPr>
              <a:t>tròn</a:t>
            </a:r>
            <a:r>
              <a:rPr lang="en-US" sz="2800" dirty="0">
                <a:latin typeface="+mj-lt"/>
              </a:rPr>
              <a:t> </a:t>
            </a:r>
            <a:r>
              <a:rPr lang="en-US" sz="2800" dirty="0" err="1">
                <a:latin typeface="+mj-lt"/>
              </a:rPr>
              <a:t>như</a:t>
            </a:r>
            <a:r>
              <a:rPr lang="en-US" sz="2800" dirty="0">
                <a:latin typeface="+mj-lt"/>
              </a:rPr>
              <a:t> </a:t>
            </a:r>
            <a:r>
              <a:rPr lang="en-US" sz="2800" dirty="0" err="1">
                <a:latin typeface="+mj-lt"/>
              </a:rPr>
              <a:t>thế</a:t>
            </a:r>
            <a:r>
              <a:rPr lang="en-US" sz="2800" dirty="0">
                <a:latin typeface="+mj-lt"/>
              </a:rPr>
              <a:t>.</a:t>
            </a:r>
            <a:endParaRPr lang="vi-VN" sz="2800" dirty="0">
              <a:latin typeface="+mj-lt"/>
            </a:endParaRPr>
          </a:p>
        </p:txBody>
      </p:sp>
      <p:sp>
        <p:nvSpPr>
          <p:cNvPr id="2" name="TextBox 1">
            <a:extLst>
              <a:ext uri="{FF2B5EF4-FFF2-40B4-BE49-F238E27FC236}">
                <a16:creationId xmlns:a16="http://schemas.microsoft.com/office/drawing/2014/main" id="{C07B3502-F58A-46C0-88F8-3DE26F98CD3F}"/>
              </a:ext>
            </a:extLst>
          </p:cNvPr>
          <p:cNvSpPr txBox="1"/>
          <p:nvPr/>
        </p:nvSpPr>
        <p:spPr>
          <a:xfrm>
            <a:off x="777360" y="161204"/>
            <a:ext cx="3626799" cy="730200"/>
          </a:xfrm>
          <a:prstGeom prst="rect">
            <a:avLst/>
          </a:prstGeom>
          <a:noFill/>
        </p:spPr>
        <p:txBody>
          <a:bodyPr wrap="square" rtlCol="0">
            <a:spAutoFit/>
          </a:bodyPr>
          <a:lstStyle/>
          <a:p>
            <a:pPr algn="ctr">
              <a:lnSpc>
                <a:spcPct val="150000"/>
              </a:lnSpc>
            </a:pPr>
            <a:r>
              <a:rPr lang="en-US" sz="3200" b="1" dirty="0">
                <a:solidFill>
                  <a:srgbClr val="17479D"/>
                </a:solidFill>
                <a:latin typeface="+mj-lt"/>
              </a:rPr>
              <a:t>LUYỆN ĐỌC</a:t>
            </a:r>
          </a:p>
        </p:txBody>
      </p:sp>
      <p:pic>
        <p:nvPicPr>
          <p:cNvPr id="3" name="Picture 2">
            <a:extLst>
              <a:ext uri="{FF2B5EF4-FFF2-40B4-BE49-F238E27FC236}">
                <a16:creationId xmlns:a16="http://schemas.microsoft.com/office/drawing/2014/main" id="{313B8F63-C1DC-4BF0-9681-7D14EF947D76}"/>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83069" y="191175"/>
            <a:ext cx="705147" cy="700229"/>
          </a:xfrm>
          <a:prstGeom prst="rect">
            <a:avLst/>
          </a:prstGeom>
        </p:spPr>
      </p:pic>
      <p:sp>
        <p:nvSpPr>
          <p:cNvPr id="4" name="TextBox 3">
            <a:extLst>
              <a:ext uri="{FF2B5EF4-FFF2-40B4-BE49-F238E27FC236}">
                <a16:creationId xmlns:a16="http://schemas.microsoft.com/office/drawing/2014/main" id="{83C8FAFC-C1D0-49BB-A45E-D744951A028F}"/>
              </a:ext>
            </a:extLst>
          </p:cNvPr>
          <p:cNvSpPr txBox="1"/>
          <p:nvPr/>
        </p:nvSpPr>
        <p:spPr>
          <a:xfrm>
            <a:off x="3893303" y="541289"/>
            <a:ext cx="4900651" cy="809965"/>
          </a:xfrm>
          <a:prstGeom prst="rect">
            <a:avLst/>
          </a:prstGeom>
          <a:noFill/>
        </p:spPr>
        <p:txBody>
          <a:bodyPr wrap="square" rtlCol="0">
            <a:spAutoFit/>
          </a:bodyPr>
          <a:lstStyle/>
          <a:p>
            <a:pPr algn="ctr">
              <a:lnSpc>
                <a:spcPct val="150000"/>
              </a:lnSpc>
            </a:pPr>
            <a:r>
              <a:rPr lang="en-US" sz="3600" b="1" dirty="0">
                <a:solidFill>
                  <a:srgbClr val="C00000"/>
                </a:solidFill>
                <a:latin typeface="+mj-lt"/>
              </a:rPr>
              <a:t>CHIẾC RỄ ĐA TRÒN</a:t>
            </a:r>
          </a:p>
        </p:txBody>
      </p:sp>
      <p:sp>
        <p:nvSpPr>
          <p:cNvPr id="5" name="TextBox 4">
            <a:extLst>
              <a:ext uri="{FF2B5EF4-FFF2-40B4-BE49-F238E27FC236}">
                <a16:creationId xmlns:a16="http://schemas.microsoft.com/office/drawing/2014/main" id="{BC4DDE97-A6BD-4903-B453-5B1031DD8910}"/>
              </a:ext>
            </a:extLst>
          </p:cNvPr>
          <p:cNvSpPr txBox="1"/>
          <p:nvPr/>
        </p:nvSpPr>
        <p:spPr>
          <a:xfrm>
            <a:off x="283550" y="1216063"/>
            <a:ext cx="10600660" cy="3108543"/>
          </a:xfrm>
          <a:prstGeom prst="rect">
            <a:avLst/>
          </a:prstGeom>
          <a:noFill/>
        </p:spPr>
        <p:txBody>
          <a:bodyPr wrap="square" rtlCol="0">
            <a:spAutoFit/>
          </a:bodyPr>
          <a:lstStyle/>
          <a:p>
            <a:pPr indent="274320" algn="just"/>
            <a:r>
              <a:rPr lang="en-US" sz="2800" dirty="0" err="1">
                <a:latin typeface="+mj-lt"/>
              </a:rPr>
              <a:t>Nói</a:t>
            </a:r>
            <a:r>
              <a:rPr lang="en-US" sz="2800" dirty="0">
                <a:latin typeface="+mj-lt"/>
              </a:rPr>
              <a:t> </a:t>
            </a:r>
            <a:r>
              <a:rPr lang="en-US" sz="2800" dirty="0" err="1">
                <a:latin typeface="+mj-lt"/>
              </a:rPr>
              <a:t>rồi</a:t>
            </a:r>
            <a:r>
              <a:rPr lang="en-US" sz="2800" dirty="0">
                <a:latin typeface="+mj-lt"/>
              </a:rPr>
              <a:t>, </a:t>
            </a:r>
            <a:r>
              <a:rPr lang="en-US" sz="2800" dirty="0" err="1">
                <a:latin typeface="+mj-lt"/>
              </a:rPr>
              <a:t>Bác</a:t>
            </a:r>
            <a:r>
              <a:rPr lang="en-US" sz="2800" dirty="0">
                <a:latin typeface="+mj-lt"/>
              </a:rPr>
              <a:t> </a:t>
            </a:r>
            <a:r>
              <a:rPr lang="en-US" sz="2800" dirty="0" err="1">
                <a:latin typeface="+mj-lt"/>
              </a:rPr>
              <a:t>cuộn</a:t>
            </a:r>
            <a:r>
              <a:rPr lang="en-US" sz="2800" dirty="0">
                <a:latin typeface="+mj-lt"/>
              </a:rPr>
              <a:t> </a:t>
            </a:r>
            <a:r>
              <a:rPr lang="en-US" sz="2800" dirty="0" err="1">
                <a:latin typeface="+mj-lt"/>
              </a:rPr>
              <a:t>chiếc</a:t>
            </a:r>
            <a:r>
              <a:rPr lang="en-US" sz="2800" dirty="0">
                <a:latin typeface="+mj-lt"/>
              </a:rPr>
              <a:t> </a:t>
            </a:r>
            <a:r>
              <a:rPr lang="en-US" sz="2800" dirty="0" err="1">
                <a:latin typeface="+mj-lt"/>
              </a:rPr>
              <a:t>rễ</a:t>
            </a:r>
            <a:r>
              <a:rPr lang="en-US" sz="2800" dirty="0">
                <a:latin typeface="+mj-lt"/>
              </a:rPr>
              <a:t> </a:t>
            </a:r>
            <a:r>
              <a:rPr lang="en-US" sz="2800" dirty="0" err="1">
                <a:latin typeface="+mj-lt"/>
              </a:rPr>
              <a:t>thành</a:t>
            </a:r>
            <a:r>
              <a:rPr lang="en-US" sz="2800" dirty="0">
                <a:latin typeface="+mj-lt"/>
              </a:rPr>
              <a:t> </a:t>
            </a:r>
            <a:r>
              <a:rPr lang="en-US" sz="2800" dirty="0" err="1">
                <a:latin typeface="+mj-lt"/>
              </a:rPr>
              <a:t>một</a:t>
            </a:r>
            <a:r>
              <a:rPr lang="en-US" sz="2800" dirty="0">
                <a:latin typeface="+mj-lt"/>
              </a:rPr>
              <a:t> </a:t>
            </a:r>
            <a:r>
              <a:rPr lang="en-US" sz="2800" dirty="0" err="1">
                <a:latin typeface="+mj-lt"/>
              </a:rPr>
              <a:t>vòng</a:t>
            </a:r>
            <a:r>
              <a:rPr lang="en-US" sz="2800" dirty="0">
                <a:latin typeface="+mj-lt"/>
              </a:rPr>
              <a:t> </a:t>
            </a:r>
            <a:r>
              <a:rPr lang="en-US" sz="2800" dirty="0" err="1">
                <a:latin typeface="+mj-lt"/>
              </a:rPr>
              <a:t>tròn</a:t>
            </a:r>
            <a:r>
              <a:rPr lang="en-US" sz="2800" dirty="0">
                <a:latin typeface="+mj-lt"/>
              </a:rPr>
              <a:t>, </a:t>
            </a:r>
            <a:r>
              <a:rPr lang="en-US" sz="2800" dirty="0" err="1">
                <a:latin typeface="+mj-lt"/>
              </a:rPr>
              <a:t>cùng</a:t>
            </a:r>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buộc</a:t>
            </a:r>
            <a:r>
              <a:rPr lang="en-US" sz="2800" dirty="0">
                <a:latin typeface="+mj-lt"/>
              </a:rPr>
              <a:t> </a:t>
            </a:r>
            <a:r>
              <a:rPr lang="en-US" sz="2800" dirty="0" err="1">
                <a:latin typeface="+mj-lt"/>
              </a:rPr>
              <a:t>nó</a:t>
            </a:r>
            <a:r>
              <a:rPr lang="en-US" sz="2800" dirty="0">
                <a:latin typeface="+mj-lt"/>
              </a:rPr>
              <a:t> </a:t>
            </a:r>
            <a:r>
              <a:rPr lang="en-US" sz="2800" dirty="0" err="1">
                <a:latin typeface="+mj-lt"/>
              </a:rPr>
              <a:t>tựa</a:t>
            </a:r>
            <a:r>
              <a:rPr lang="en-US" sz="2800" dirty="0">
                <a:latin typeface="+mj-lt"/>
              </a:rPr>
              <a:t> </a:t>
            </a:r>
            <a:r>
              <a:rPr lang="en-US" sz="2800" dirty="0" err="1">
                <a:latin typeface="+mj-lt"/>
              </a:rPr>
              <a:t>vào</a:t>
            </a:r>
            <a:r>
              <a:rPr lang="en-US" sz="2800" dirty="0">
                <a:latin typeface="+mj-lt"/>
              </a:rPr>
              <a:t> </a:t>
            </a:r>
            <a:r>
              <a:rPr lang="en-US" sz="2800" dirty="0" err="1">
                <a:latin typeface="+mj-lt"/>
              </a:rPr>
              <a:t>hai</a:t>
            </a:r>
            <a:r>
              <a:rPr lang="en-US" sz="2800" dirty="0">
                <a:latin typeface="+mj-lt"/>
              </a:rPr>
              <a:t> </a:t>
            </a:r>
            <a:r>
              <a:rPr lang="en-US" sz="2800" dirty="0" err="1">
                <a:latin typeface="+mj-lt"/>
              </a:rPr>
              <a:t>cái</a:t>
            </a:r>
            <a:r>
              <a:rPr lang="en-US" sz="2800" dirty="0">
                <a:latin typeface="+mj-lt"/>
              </a:rPr>
              <a:t> </a:t>
            </a:r>
            <a:r>
              <a:rPr lang="en-US" sz="2800" dirty="0" err="1">
                <a:latin typeface="+mj-lt"/>
              </a:rPr>
              <a:t>cọc</a:t>
            </a:r>
            <a:r>
              <a:rPr lang="en-US" sz="2800" dirty="0">
                <a:latin typeface="+mj-lt"/>
              </a:rPr>
              <a:t>, </a:t>
            </a:r>
            <a:r>
              <a:rPr lang="en-US" sz="2800" dirty="0" err="1">
                <a:latin typeface="+mj-lt"/>
              </a:rPr>
              <a:t>sau</a:t>
            </a:r>
            <a:r>
              <a:rPr lang="en-US" sz="2800" dirty="0">
                <a:latin typeface="+mj-lt"/>
              </a:rPr>
              <a:t> </a:t>
            </a:r>
            <a:r>
              <a:rPr lang="en-US" sz="2800" dirty="0" err="1">
                <a:latin typeface="+mj-lt"/>
              </a:rPr>
              <a:t>đó</a:t>
            </a:r>
            <a:r>
              <a:rPr lang="en-US" sz="2800" dirty="0">
                <a:latin typeface="+mj-lt"/>
              </a:rPr>
              <a:t> </a:t>
            </a:r>
            <a:r>
              <a:rPr lang="en-US" sz="2800" dirty="0" err="1">
                <a:latin typeface="+mj-lt"/>
              </a:rPr>
              <a:t>mới</a:t>
            </a:r>
            <a:r>
              <a:rPr lang="en-US" sz="2800" dirty="0">
                <a:latin typeface="+mj-lt"/>
              </a:rPr>
              <a:t> </a:t>
            </a:r>
            <a:r>
              <a:rPr lang="en-US" sz="2800" dirty="0" err="1">
                <a:latin typeface="+mj-lt"/>
              </a:rPr>
              <a:t>vùi</a:t>
            </a:r>
            <a:r>
              <a:rPr lang="en-US" sz="2800" dirty="0">
                <a:latin typeface="+mj-lt"/>
              </a:rPr>
              <a:t> </a:t>
            </a:r>
            <a:r>
              <a:rPr lang="en-US" sz="2800" dirty="0" err="1">
                <a:latin typeface="+mj-lt"/>
              </a:rPr>
              <a:t>hai</a:t>
            </a:r>
            <a:r>
              <a:rPr lang="en-US" sz="2800" dirty="0">
                <a:latin typeface="+mj-lt"/>
              </a:rPr>
              <a:t> </a:t>
            </a:r>
            <a:r>
              <a:rPr lang="en-US" sz="2800" dirty="0" err="1">
                <a:latin typeface="+mj-lt"/>
              </a:rPr>
              <a:t>đầu</a:t>
            </a:r>
            <a:r>
              <a:rPr lang="en-US" sz="2800" dirty="0">
                <a:latin typeface="+mj-lt"/>
              </a:rPr>
              <a:t> </a:t>
            </a:r>
            <a:r>
              <a:rPr lang="en-US" sz="2800" dirty="0" err="1">
                <a:latin typeface="+mj-lt"/>
              </a:rPr>
              <a:t>rễ</a:t>
            </a:r>
            <a:r>
              <a:rPr lang="en-US" sz="2800" dirty="0">
                <a:latin typeface="+mj-lt"/>
              </a:rPr>
              <a:t> </a:t>
            </a:r>
            <a:r>
              <a:rPr lang="en-US" sz="2800" dirty="0" err="1">
                <a:latin typeface="+mj-lt"/>
              </a:rPr>
              <a:t>xuống</a:t>
            </a:r>
            <a:r>
              <a:rPr lang="en-US" sz="2800" dirty="0">
                <a:latin typeface="+mj-lt"/>
              </a:rPr>
              <a:t> </a:t>
            </a:r>
            <a:r>
              <a:rPr lang="en-US" sz="2800" dirty="0" err="1">
                <a:latin typeface="+mj-lt"/>
              </a:rPr>
              <a:t>đất</a:t>
            </a:r>
            <a:r>
              <a:rPr lang="en-US" sz="2800" dirty="0">
                <a:latin typeface="+mj-lt"/>
              </a:rPr>
              <a:t>.</a:t>
            </a:r>
          </a:p>
          <a:p>
            <a:pPr indent="274320" algn="just"/>
            <a:r>
              <a:rPr lang="en-US" sz="2800" dirty="0">
                <a:latin typeface="+mj-lt"/>
              </a:rPr>
              <a:t>     </a:t>
            </a:r>
            <a:r>
              <a:rPr lang="en-US" sz="2800" dirty="0" err="1">
                <a:latin typeface="+mj-lt"/>
              </a:rPr>
              <a:t>Chú</a:t>
            </a:r>
            <a:r>
              <a:rPr lang="en-US" sz="2800" dirty="0">
                <a:latin typeface="+mj-lt"/>
              </a:rPr>
              <a:t> </a:t>
            </a:r>
            <a:r>
              <a:rPr lang="en-US" sz="2800" dirty="0" err="1">
                <a:latin typeface="+mj-lt"/>
              </a:rPr>
              <a:t>cần</a:t>
            </a:r>
            <a:r>
              <a:rPr lang="en-US" sz="2800" dirty="0">
                <a:latin typeface="+mj-lt"/>
              </a:rPr>
              <a:t> </a:t>
            </a:r>
            <a:r>
              <a:rPr lang="en-US" sz="2800" dirty="0" err="1">
                <a:latin typeface="+mj-lt"/>
              </a:rPr>
              <a:t>vụ</a:t>
            </a:r>
            <a:r>
              <a:rPr lang="en-US" sz="2800" dirty="0">
                <a:latin typeface="+mj-lt"/>
              </a:rPr>
              <a:t> </a:t>
            </a:r>
            <a:r>
              <a:rPr lang="en-US" sz="2800" dirty="0" err="1">
                <a:latin typeface="+mj-lt"/>
              </a:rPr>
              <a:t>thắc</a:t>
            </a:r>
            <a:r>
              <a:rPr lang="en-US" sz="2800" dirty="0">
                <a:latin typeface="+mj-lt"/>
              </a:rPr>
              <a:t> </a:t>
            </a:r>
            <a:r>
              <a:rPr lang="en-US" sz="2800" dirty="0" err="1">
                <a:latin typeface="+mj-lt"/>
              </a:rPr>
              <a:t>mắc</a:t>
            </a:r>
            <a:r>
              <a:rPr lang="en-US" sz="2800" dirty="0">
                <a:latin typeface="+mj-lt"/>
              </a:rPr>
              <a:t>:</a:t>
            </a:r>
          </a:p>
          <a:p>
            <a:pPr marL="228594" indent="274320" algn="just">
              <a:buFontTx/>
              <a:buChar char="-"/>
            </a:pPr>
            <a:r>
              <a:rPr lang="en-US" sz="2800" dirty="0" err="1">
                <a:latin typeface="+mj-lt"/>
              </a:rPr>
              <a:t>Thưa</a:t>
            </a:r>
            <a:r>
              <a:rPr lang="en-US" sz="2800" dirty="0">
                <a:latin typeface="+mj-lt"/>
              </a:rPr>
              <a:t> </a:t>
            </a:r>
            <a:r>
              <a:rPr lang="en-US" sz="2800" dirty="0" err="1">
                <a:latin typeface="+mj-lt"/>
              </a:rPr>
              <a:t>Bác</a:t>
            </a:r>
            <a:r>
              <a:rPr lang="en-US" sz="2800" dirty="0">
                <a:latin typeface="+mj-lt"/>
              </a:rPr>
              <a:t>, </a:t>
            </a:r>
            <a:r>
              <a:rPr lang="en-US" sz="2800" dirty="0" err="1">
                <a:latin typeface="+mj-lt"/>
              </a:rPr>
              <a:t>Bác</a:t>
            </a:r>
            <a:r>
              <a:rPr lang="en-US" sz="2800" dirty="0">
                <a:latin typeface="+mj-lt"/>
              </a:rPr>
              <a:t> </a:t>
            </a:r>
            <a:r>
              <a:rPr lang="en-US" sz="2800" dirty="0" err="1">
                <a:latin typeface="+mj-lt"/>
              </a:rPr>
              <a:t>làm</a:t>
            </a:r>
            <a:r>
              <a:rPr lang="en-US" sz="2800" dirty="0">
                <a:latin typeface="+mj-lt"/>
              </a:rPr>
              <a:t> </a:t>
            </a:r>
            <a:r>
              <a:rPr lang="en-US" sz="2800" dirty="0" err="1">
                <a:latin typeface="+mj-lt"/>
              </a:rPr>
              <a:t>thế</a:t>
            </a:r>
            <a:r>
              <a:rPr lang="en-US" sz="2800" dirty="0">
                <a:latin typeface="+mj-lt"/>
              </a:rPr>
              <a:t> </a:t>
            </a:r>
            <a:r>
              <a:rPr lang="en-US" sz="2800" dirty="0" err="1">
                <a:latin typeface="+mj-lt"/>
              </a:rPr>
              <a:t>để</a:t>
            </a:r>
            <a:r>
              <a:rPr lang="en-US" sz="2800" dirty="0">
                <a:latin typeface="+mj-lt"/>
              </a:rPr>
              <a:t> </a:t>
            </a:r>
            <a:r>
              <a:rPr lang="en-US" sz="2800" dirty="0" err="1">
                <a:latin typeface="+mj-lt"/>
              </a:rPr>
              <a:t>làm</a:t>
            </a:r>
            <a:r>
              <a:rPr lang="en-US" sz="2800" dirty="0">
                <a:latin typeface="+mj-lt"/>
              </a:rPr>
              <a:t> </a:t>
            </a:r>
            <a:r>
              <a:rPr lang="en-US" sz="2800" dirty="0" err="1">
                <a:latin typeface="+mj-lt"/>
              </a:rPr>
              <a:t>gì</a:t>
            </a:r>
            <a:r>
              <a:rPr lang="en-US" sz="2800" dirty="0">
                <a:latin typeface="+mj-lt"/>
              </a:rPr>
              <a:t> ạ?</a:t>
            </a:r>
          </a:p>
          <a:p>
            <a:pPr indent="274320" algn="just"/>
            <a:r>
              <a:rPr lang="en-US" sz="2800" dirty="0">
                <a:latin typeface="+mj-lt"/>
              </a:rPr>
              <a:t>     </a:t>
            </a:r>
            <a:r>
              <a:rPr lang="en-US" sz="2800" dirty="0" err="1">
                <a:latin typeface="+mj-lt"/>
              </a:rPr>
              <a:t>Bác</a:t>
            </a:r>
            <a:r>
              <a:rPr lang="en-US" sz="2800" dirty="0">
                <a:latin typeface="+mj-lt"/>
              </a:rPr>
              <a:t> </a:t>
            </a:r>
            <a:r>
              <a:rPr lang="en-US" sz="2800" dirty="0" err="1">
                <a:latin typeface="+mj-lt"/>
              </a:rPr>
              <a:t>khẽ</a:t>
            </a:r>
            <a:r>
              <a:rPr lang="en-US" sz="2800" dirty="0">
                <a:latin typeface="+mj-lt"/>
              </a:rPr>
              <a:t> </a:t>
            </a:r>
            <a:r>
              <a:rPr lang="en-US" sz="2800" dirty="0" err="1">
                <a:latin typeface="+mj-lt"/>
              </a:rPr>
              <a:t>cười</a:t>
            </a:r>
            <a:r>
              <a:rPr lang="en-US" sz="2800" dirty="0">
                <a:latin typeface="+mj-lt"/>
              </a:rPr>
              <a:t>:</a:t>
            </a:r>
          </a:p>
          <a:p>
            <a:pPr marL="228594" indent="274320" algn="just">
              <a:buFontTx/>
              <a:buChar char="-"/>
            </a:pPr>
            <a:r>
              <a:rPr lang="en-US" sz="2800" dirty="0" err="1">
                <a:latin typeface="+mj-lt"/>
              </a:rPr>
              <a:t>Rồi</a:t>
            </a:r>
            <a:r>
              <a:rPr lang="en-US" sz="2800" dirty="0">
                <a:latin typeface="+mj-lt"/>
              </a:rPr>
              <a:t> </a:t>
            </a:r>
            <a:r>
              <a:rPr lang="en-US" sz="2800" dirty="0" err="1">
                <a:latin typeface="+mj-lt"/>
              </a:rPr>
              <a:t>chú</a:t>
            </a:r>
            <a:r>
              <a:rPr lang="en-US" sz="2800" dirty="0">
                <a:latin typeface="+mj-lt"/>
              </a:rPr>
              <a:t> </a:t>
            </a:r>
            <a:r>
              <a:rPr lang="en-US" sz="2800" dirty="0" err="1">
                <a:latin typeface="+mj-lt"/>
              </a:rPr>
              <a:t>sẽ</a:t>
            </a:r>
            <a:r>
              <a:rPr lang="en-US" sz="2800" dirty="0">
                <a:latin typeface="+mj-lt"/>
              </a:rPr>
              <a:t> </a:t>
            </a:r>
            <a:r>
              <a:rPr lang="en-US" sz="2800" dirty="0" err="1">
                <a:latin typeface="+mj-lt"/>
              </a:rPr>
              <a:t>biết</a:t>
            </a:r>
            <a:r>
              <a:rPr lang="en-US" sz="2800" dirty="0">
                <a:latin typeface="+mj-lt"/>
              </a:rPr>
              <a:t>.</a:t>
            </a:r>
          </a:p>
          <a:p>
            <a:endParaRPr lang="en-US" sz="2800" dirty="0"/>
          </a:p>
        </p:txBody>
      </p:sp>
      <p:pic>
        <p:nvPicPr>
          <p:cNvPr id="9" name="Picture 8">
            <a:extLst>
              <a:ext uri="{FF2B5EF4-FFF2-40B4-BE49-F238E27FC236}">
                <a16:creationId xmlns:a16="http://schemas.microsoft.com/office/drawing/2014/main" id="{CC5824FE-757C-4ECE-8376-6250CC480C97}"/>
              </a:ext>
            </a:extLst>
          </p:cNvPr>
          <p:cNvPicPr>
            <a:picLocks noChangeAspect="1"/>
          </p:cNvPicPr>
          <p:nvPr/>
        </p:nvPicPr>
        <p:blipFill>
          <a:blip r:embed="rId5"/>
          <a:stretch>
            <a:fillRect/>
          </a:stretch>
        </p:blipFill>
        <p:spPr>
          <a:xfrm>
            <a:off x="7503057" y="2961167"/>
            <a:ext cx="4613753" cy="3155843"/>
          </a:xfrm>
          <a:prstGeom prst="rect">
            <a:avLst/>
          </a:prstGeom>
        </p:spPr>
      </p:pic>
    </p:spTree>
    <p:custDataLst>
      <p:tags r:id="rId1"/>
    </p:custDataLst>
    <p:extLst>
      <p:ext uri="{BB962C8B-B14F-4D97-AF65-F5344CB8AC3E}">
        <p14:creationId xmlns:p14="http://schemas.microsoft.com/office/powerpoint/2010/main" val="11194931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C178B17-0347-413B-A63D-7D284C23EBAE}"/>
              </a:ext>
            </a:extLst>
          </p:cNvPr>
          <p:cNvSpPr txBox="1"/>
          <p:nvPr/>
        </p:nvSpPr>
        <p:spPr>
          <a:xfrm>
            <a:off x="3762057" y="1425413"/>
            <a:ext cx="5039043"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600" b="1" dirty="0">
                <a:ln w="0"/>
                <a:solidFill>
                  <a:srgbClr val="4472C4"/>
                </a:solidFill>
                <a:effectLst>
                  <a:outerShdw blurRad="38100" dist="25400" dir="5400000" algn="ctr" rotWithShape="0">
                    <a:srgbClr val="6E747A">
                      <a:alpha val="43000"/>
                    </a:srgbClr>
                  </a:outerShdw>
                </a:effectLst>
                <a:latin typeface="Arial-Rounded"/>
                <a:ea typeface="Microsoft YaHei" panose="020B0503020204020204" charset="-122"/>
                <a:cs typeface="Verdana" panose="020B0604030504040204" charset="0"/>
                <a:sym typeface="+mn-ea"/>
              </a:rPr>
              <a:t>LUYỆN TẬP</a:t>
            </a:r>
            <a:endParaRPr kumimoji="0" lang="en-US" sz="9600" b="1" i="0" u="none" strike="noStrike" kern="1200" cap="none" spc="0" normalizeH="0" baseline="0" noProof="0" dirty="0">
              <a:ln>
                <a:noFill/>
              </a:ln>
              <a:solidFill>
                <a:srgbClr val="FF0000"/>
              </a:solidFill>
              <a:effectLst/>
              <a:uLnTx/>
              <a:uFillTx/>
              <a:latin typeface="Arial-Rounded"/>
              <a:ea typeface="Arial-Rounded"/>
              <a:cs typeface="Verdana" panose="020B0604030504040204" charset="0"/>
            </a:endParaRPr>
          </a:p>
        </p:txBody>
      </p:sp>
    </p:spTree>
    <p:extLst>
      <p:ext uri="{BB962C8B-B14F-4D97-AF65-F5344CB8AC3E}">
        <p14:creationId xmlns:p14="http://schemas.microsoft.com/office/powerpoint/2010/main" val="1578537590"/>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613634">
            <a:off x="6769241" y="797888"/>
            <a:ext cx="3379234" cy="1987710"/>
          </a:xfrm>
          <a:prstGeom prst="rect">
            <a:avLst/>
          </a:prstGeom>
        </p:spPr>
      </p:pic>
      <p:pic>
        <p:nvPicPr>
          <p:cNvPr id="4" name="Picture 3"/>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3077" r="74308">
                        <a14:foregroundMark x1="23692" y1="44615" x2="68000" y2="44000"/>
                      </a14:backgroundRemoval>
                    </a14:imgEffect>
                  </a14:imgLayer>
                </a14:imgProps>
              </a:ext>
              <a:ext uri="{28A0092B-C50C-407E-A947-70E740481C1C}">
                <a14:useLocalDpi xmlns:a14="http://schemas.microsoft.com/office/drawing/2010/main" val="0"/>
              </a:ext>
            </a:extLst>
          </a:blip>
          <a:srcRect l="1717" t="26869" r="25758" b="10302"/>
          <a:stretch/>
        </p:blipFill>
        <p:spPr>
          <a:xfrm>
            <a:off x="7086600" y="3849171"/>
            <a:ext cx="3505200" cy="3036538"/>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7272700">
            <a:off x="7568005" y="1228443"/>
            <a:ext cx="3004873" cy="1767506"/>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8093873">
            <a:off x="7359040" y="1961830"/>
            <a:ext cx="3673210" cy="2160631"/>
          </a:xfrm>
          <a:prstGeom prst="rect">
            <a:avLst/>
          </a:prstGeom>
        </p:spPr>
      </p:pic>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6996305">
            <a:off x="7074965" y="2175316"/>
            <a:ext cx="3673210" cy="2160631"/>
          </a:xfrm>
          <a:prstGeom prst="rect">
            <a:avLst/>
          </a:prstGeom>
        </p:spPr>
      </p:pic>
      <p:pic>
        <p:nvPicPr>
          <p:cNvPr id="11" name="Picture 10"/>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184390">
            <a:off x="6001455" y="1224125"/>
            <a:ext cx="3673210" cy="2160631"/>
          </a:xfrm>
          <a:prstGeom prst="rect">
            <a:avLst/>
          </a:prstGeom>
        </p:spPr>
      </p:pic>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25630" r="5031" b="7220"/>
          <a:stretch/>
        </p:blipFill>
        <p:spPr>
          <a:xfrm rot="5754268">
            <a:off x="6578229" y="1727063"/>
            <a:ext cx="3673210" cy="2160631"/>
          </a:xfrm>
          <a:prstGeom prst="rect">
            <a:avLst/>
          </a:prstGeom>
        </p:spPr>
      </p:pic>
      <p:pic>
        <p:nvPicPr>
          <p:cNvPr id="13" name="Picture 12"/>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5" t="25630" r="24591" b="7220"/>
          <a:stretch/>
        </p:blipFill>
        <p:spPr>
          <a:xfrm rot="6996305">
            <a:off x="7159987" y="2217063"/>
            <a:ext cx="2821681" cy="2077135"/>
          </a:xfrm>
          <a:prstGeom prst="rect">
            <a:avLst/>
          </a:prstGeom>
        </p:spPr>
      </p:pic>
      <p:pic>
        <p:nvPicPr>
          <p:cNvPr id="8" name="Picture 7"/>
          <p:cNvPicPr>
            <a:picLocks noChangeAspect="1"/>
          </p:cNvPicPr>
          <p:nvPr/>
        </p:nvPicPr>
        <p:blipFill rotWithShape="1">
          <a:blip r:embed="rId4">
            <a:extLst>
              <a:ext uri="{BEBA8EAE-BF5A-486C-A8C5-ECC9F3942E4B}">
                <a14:imgProps xmlns:a14="http://schemas.microsoft.com/office/drawing/2010/main">
                  <a14:imgLayer r:embed="rId5">
                    <a14:imgEffect>
                      <a14:backgroundRemoval t="7018" b="94737" l="2539" r="94922">
                        <a14:foregroundMark x1="74414" y1="44612" x2="84570" y2="38095"/>
                      </a14:backgroundRemoval>
                    </a14:imgEffect>
                  </a14:imgLayer>
                </a14:imgProps>
              </a:ext>
              <a:ext uri="{28A0092B-C50C-407E-A947-70E740481C1C}">
                <a14:useLocalDpi xmlns:a14="http://schemas.microsoft.com/office/drawing/2010/main" val="0"/>
              </a:ext>
            </a:extLst>
          </a:blip>
          <a:srcRect l="6004" t="53069" r="60697" b="7220"/>
          <a:stretch/>
        </p:blipFill>
        <p:spPr>
          <a:xfrm rot="3966452">
            <a:off x="6825938" y="1746161"/>
            <a:ext cx="1374869" cy="1287986"/>
          </a:xfrm>
          <a:prstGeom prst="rect">
            <a:avLst/>
          </a:prstGeom>
        </p:spPr>
      </p:pic>
      <p:pic>
        <p:nvPicPr>
          <p:cNvPr id="5" name="Picture 4"/>
          <p:cNvPicPr>
            <a:picLocks noChangeAspect="1"/>
          </p:cNvPicPr>
          <p:nvPr/>
        </p:nvPicPr>
        <p:blipFill rotWithShape="1">
          <a:blip r:embed="rId8">
            <a:extLst>
              <a:ext uri="{BEBA8EAE-BF5A-486C-A8C5-ECC9F3942E4B}">
                <a14:imgProps xmlns:a14="http://schemas.microsoft.com/office/drawing/2010/main">
                  <a14:imgLayer r:embed="rId9">
                    <a14:imgEffect>
                      <a14:backgroundRemoval t="28750" b="94250" l="0" r="34000"/>
                    </a14:imgEffect>
                  </a14:imgLayer>
                </a14:imgProps>
              </a:ext>
              <a:ext uri="{28A0092B-C50C-407E-A947-70E740481C1C}">
                <a14:useLocalDpi xmlns:a14="http://schemas.microsoft.com/office/drawing/2010/main" val="0"/>
              </a:ext>
            </a:extLst>
          </a:blip>
          <a:srcRect t="29291" r="64893" b="4549"/>
          <a:stretch/>
        </p:blipFill>
        <p:spPr>
          <a:xfrm>
            <a:off x="8162391" y="2807378"/>
            <a:ext cx="1498358" cy="2823691"/>
          </a:xfrm>
          <a:prstGeom prst="rect">
            <a:avLst/>
          </a:prstGeom>
        </p:spPr>
      </p:pic>
      <p:pic>
        <p:nvPicPr>
          <p:cNvPr id="14" name="Hoa 1"/>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1891552" y="401838"/>
            <a:ext cx="1229405" cy="1153565"/>
          </a:xfrm>
          <a:prstGeom prst="rect">
            <a:avLst/>
          </a:prstGeom>
        </p:spPr>
      </p:pic>
      <p:pic>
        <p:nvPicPr>
          <p:cNvPr id="15" name="Hoa 7"/>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1655495" y="4778589"/>
            <a:ext cx="1229405" cy="1153565"/>
          </a:xfrm>
          <a:prstGeom prst="rect">
            <a:avLst/>
          </a:prstGeom>
        </p:spPr>
      </p:pic>
      <p:pic>
        <p:nvPicPr>
          <p:cNvPr id="16" name="Hoa 3"/>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2796517" y="1743721"/>
            <a:ext cx="1229405" cy="1153565"/>
          </a:xfrm>
          <a:prstGeom prst="rect">
            <a:avLst/>
          </a:prstGeom>
        </p:spPr>
      </p:pic>
      <p:pic>
        <p:nvPicPr>
          <p:cNvPr id="17" name="Hoa 6"/>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6327416" y="3534241"/>
            <a:ext cx="1229405" cy="1153565"/>
          </a:xfrm>
          <a:prstGeom prst="rect">
            <a:avLst/>
          </a:prstGeom>
        </p:spPr>
      </p:pic>
      <p:pic>
        <p:nvPicPr>
          <p:cNvPr id="18" name="Hoa 8"/>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217096" y="4823480"/>
            <a:ext cx="1229405" cy="1153565"/>
          </a:xfrm>
          <a:prstGeom prst="rect">
            <a:avLst/>
          </a:prstGeom>
        </p:spPr>
      </p:pic>
      <p:pic>
        <p:nvPicPr>
          <p:cNvPr id="19" name="Hoa 4"/>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1629205" y="2938573"/>
            <a:ext cx="1229405" cy="1153565"/>
          </a:xfrm>
          <a:prstGeom prst="rect">
            <a:avLst/>
          </a:prstGeom>
        </p:spPr>
      </p:pic>
      <p:pic>
        <p:nvPicPr>
          <p:cNvPr id="20" name="Hoa 5"/>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634752" y="3143998"/>
            <a:ext cx="1229405" cy="1153565"/>
          </a:xfrm>
          <a:prstGeom prst="rect">
            <a:avLst/>
          </a:prstGeom>
        </p:spPr>
      </p:pic>
      <p:pic>
        <p:nvPicPr>
          <p:cNvPr id="21" name="Hoa 2"/>
          <p:cNvPicPr>
            <a:picLocks noChangeAspect="1"/>
          </p:cNvPicPr>
          <p:nvPr/>
        </p:nvPicPr>
        <p:blipFill rotWithShape="1">
          <a:blip r:embed="rId10">
            <a:extLst>
              <a:ext uri="{BEBA8EAE-BF5A-486C-A8C5-ECC9F3942E4B}">
                <a14:imgProps xmlns:a14="http://schemas.microsoft.com/office/drawing/2010/main">
                  <a14:imgLayer r:embed="rId5">
                    <a14:imgEffect>
                      <a14:backgroundRemoval t="7018" b="94737" l="2344" r="35547">
                        <a14:foregroundMark x1="74414" y1="44612" x2="84570" y2="38095"/>
                      </a14:backgroundRemoval>
                    </a14:imgEffect>
                  </a14:imgLayer>
                </a14:imgProps>
              </a:ext>
              <a:ext uri="{28A0092B-C50C-407E-A947-70E740481C1C}">
                <a14:useLocalDpi xmlns:a14="http://schemas.microsoft.com/office/drawing/2010/main" val="0"/>
              </a:ext>
            </a:extLst>
          </a:blip>
          <a:srcRect l="6004" t="56928" r="64220" b="7220"/>
          <a:stretch/>
        </p:blipFill>
        <p:spPr>
          <a:xfrm rot="6018380">
            <a:off x="4151424" y="276275"/>
            <a:ext cx="1229405" cy="1153565"/>
          </a:xfrm>
          <a:prstGeom prst="rect">
            <a:avLst/>
          </a:prstGeom>
        </p:spPr>
      </p:pic>
      <p:pic>
        <p:nvPicPr>
          <p:cNvPr id="22" name="Picture 3" descr="C:\Users\ADMIN\Desktop\Tai nguyen thiet ke tro choi\Bảng gỗ\1.jpg">
            <a:hlinkClick r:id="rId11" action="ppaction://hlinksldjump"/>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538745" y="6083084"/>
            <a:ext cx="826241" cy="84440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Users\ADMIN\Desktop\Tai nguyen thiet ke tro choi\Bảng gỗ\2.jpg">
            <a:hlinkClick r:id="rId14" action="ppaction://hlinksldjump"/>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2629776" y="6121168"/>
            <a:ext cx="781442" cy="83676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5" descr="C:\Users\ADMIN\Desktop\Tai nguyen thiet ke tro choi\Bảng gỗ\3.jpg">
            <a:hlinkClick r:id="rId17" action="ppaction://hlinksldjump"/>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780748" y="6080216"/>
            <a:ext cx="791253" cy="8472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Users\ADMIN\Desktop\Tai nguyen thiet ke tro choi\Bảng gỗ\4.jpg">
            <a:hlinkClick r:id="rId20" action="ppaction://hlinksldjump"/>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4872535" y="6097283"/>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C:\Users\ADMIN\Desktop\Tai nguyen thiet ke tro choi\Bảng gỗ\5.jpg">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5926907" y="6072472"/>
            <a:ext cx="753836" cy="8072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ADMIN\Desktop\Tai nguyen thiet ke tro choi\Bảng gỗ\6.jpg">
            <a:hlinkClick r:id="rId26" action="ppaction://hlinksldjump"/>
          </p:cNvPr>
          <p:cNvPicPr>
            <a:picLocks noChangeAspect="1" noChangeArrowheads="1"/>
          </p:cNvPicPr>
          <p:nvPr/>
        </p:nvPicPr>
        <p:blipFill>
          <a:blip r:embed="rId27">
            <a:extLst>
              <a:ext uri="{BEBA8EAE-BF5A-486C-A8C5-ECC9F3942E4B}">
                <a14:imgProps xmlns:a14="http://schemas.microsoft.com/office/drawing/2010/main">
                  <a14:imgLayer r:embed="rId2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989617" y="6069573"/>
            <a:ext cx="788574" cy="844402"/>
          </a:xfrm>
          <a:prstGeom prst="rect">
            <a:avLst/>
          </a:prstGeom>
          <a:noFill/>
          <a:extLst>
            <a:ext uri="{909E8E84-426E-40DD-AFC4-6F175D3DCCD1}">
              <a14:hiddenFill xmlns:a14="http://schemas.microsoft.com/office/drawing/2010/main">
                <a:solidFill>
                  <a:srgbClr val="FFFFFF"/>
                </a:solidFill>
              </a14:hiddenFill>
            </a:ext>
          </a:extLst>
        </p:spPr>
      </p:pic>
      <p:sp>
        <p:nvSpPr>
          <p:cNvPr id="30" name="Rounded Rectangle 29">
            <a:hlinkClick r:id="rId29" action="ppaction://hlinksldjump"/>
          </p:cNvPr>
          <p:cNvSpPr/>
          <p:nvPr/>
        </p:nvSpPr>
        <p:spPr>
          <a:xfrm>
            <a:off x="9232647" y="42042"/>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267046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 restart="whenNotActive" fill="hold" evtFilter="cancelBubble" nodeType="interactiveSeq">
                <p:stCondLst>
                  <p:cond evt="onClick" delay="0">
                    <p:tgtEl>
                      <p:spTgt spid="23"/>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2" restart="whenNotActive" fill="hold" evtFilter="cancelBubble" nodeType="interactiveSeq">
                <p:stCondLst>
                  <p:cond evt="onClick" delay="0">
                    <p:tgtEl>
                      <p:spTgt spid="25"/>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7" restart="whenNotActive" fill="hold" evtFilter="cancelBubble" nodeType="interactiveSeq">
                <p:stCondLst>
                  <p:cond evt="onClick" delay="0">
                    <p:tgtEl>
                      <p:spTgt spid="2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
                                        </p:tgtEl>
                                        <p:attrNameLst>
                                          <p:attrName>style.visibility</p:attrName>
                                        </p:attrNameLst>
                                      </p:cBhvr>
                                      <p:to>
                                        <p:strVal val="hidden"/>
                                      </p:to>
                                    </p:set>
                                  </p:childTnLst>
                                </p:cTn>
                              </p:par>
                            </p:childTnLst>
                          </p:cTn>
                        </p:par>
                        <p:par>
                          <p:cTn id="42" fill="hold">
                            <p:stCondLst>
                              <p:cond delay="0"/>
                            </p:stCondLst>
                            <p:childTnLst>
                              <p:par>
                                <p:cTn id="43" presetID="10" presetClass="entr" presetSubtype="0" fill="hold" nodeType="after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childTnLst>
                          </p:cTn>
                        </p:par>
                      </p:childTnLst>
                    </p:cTn>
                  </p:par>
                </p:childTnLst>
              </p:cTn>
              <p:nextCondLst>
                <p:cond evt="onClick" delay="0">
                  <p:tgtEl>
                    <p:spTgt spid="14"/>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0"/>
                            </p:stCondLst>
                            <p:childTnLst>
                              <p:par>
                                <p:cTn id="52" presetID="10" presetClass="entr" presetSubtype="0" fill="hold" nodeType="after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fade">
                                      <p:cBhvr>
                                        <p:cTn id="54" dur="500"/>
                                        <p:tgtEl>
                                          <p:spTgt spid="6"/>
                                        </p:tgtEl>
                                      </p:cBhvr>
                                    </p:animEffect>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par>
                          <p:cTn id="60" fill="hold">
                            <p:stCondLst>
                              <p:cond delay="0"/>
                            </p:stCondLst>
                            <p:childTnLst>
                              <p:par>
                                <p:cTn id="61" presetID="10" presetClass="entr" presetSubtype="0" fill="hold" nodeType="after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500"/>
                                        <p:tgtEl>
                                          <p:spTgt spid="9"/>
                                        </p:tgtEl>
                                      </p:cBhvr>
                                    </p:animEffect>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9"/>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9"/>
                                        </p:tgtEl>
                                        <p:attrNameLst>
                                          <p:attrName>style.visibility</p:attrName>
                                        </p:attrNameLst>
                                      </p:cBhvr>
                                      <p:to>
                                        <p:strVal val="hidden"/>
                                      </p:to>
                                    </p:set>
                                  </p:childTnLst>
                                </p:cTn>
                              </p:par>
                            </p:childTnLst>
                          </p:cTn>
                        </p:par>
                        <p:par>
                          <p:cTn id="69" fill="hold">
                            <p:stCondLst>
                              <p:cond delay="0"/>
                            </p:stCondLst>
                            <p:childTnLst>
                              <p:par>
                                <p:cTn id="70" presetID="10" presetClass="entr" presetSubtype="0" fill="hold" nodeType="after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500"/>
                                        <p:tgtEl>
                                          <p:spTgt spid="11"/>
                                        </p:tgtEl>
                                      </p:cBhvr>
                                    </p:animEffect>
                                  </p:childTnLst>
                                </p:cTn>
                              </p:par>
                            </p:childTnLst>
                          </p:cTn>
                        </p:par>
                      </p:childTnLst>
                    </p:cTn>
                  </p:par>
                </p:childTnLst>
              </p:cTn>
              <p:nextCondLst>
                <p:cond evt="onClick" delay="0">
                  <p:tgtEl>
                    <p:spTgt spid="19"/>
                  </p:tgtEl>
                </p:cond>
              </p:nextCondLst>
            </p:seq>
            <p:seq concurrent="1" nextAc="seek">
              <p:cTn id="73" restart="whenNotActive" fill="hold" evtFilter="cancelBubble" nodeType="interactiveSeq">
                <p:stCondLst>
                  <p:cond evt="onClick" delay="0">
                    <p:tgtEl>
                      <p:spTgt spid="20"/>
                    </p:tgtEl>
                  </p:cond>
                </p:stCondLst>
                <p:endSync evt="end" delay="0">
                  <p:rtn val="all"/>
                </p:endSync>
                <p:childTnLst>
                  <p:par>
                    <p:cTn id="74" fill="hold">
                      <p:stCondLst>
                        <p:cond delay="0"/>
                      </p:stCondLst>
                      <p:childTnLst>
                        <p:par>
                          <p:cTn id="75" fill="hold">
                            <p:stCondLst>
                              <p:cond delay="0"/>
                            </p:stCondLst>
                            <p:childTnLst>
                              <p:par>
                                <p:cTn id="76" presetID="1" presetClass="exit" presetSubtype="0" fill="hold" nodeType="clickEffect">
                                  <p:stCondLst>
                                    <p:cond delay="0"/>
                                  </p:stCondLst>
                                  <p:childTnLst>
                                    <p:set>
                                      <p:cBhvr>
                                        <p:cTn id="77" dur="1" fill="hold">
                                          <p:stCondLst>
                                            <p:cond delay="0"/>
                                          </p:stCondLst>
                                        </p:cTn>
                                        <p:tgtEl>
                                          <p:spTgt spid="20"/>
                                        </p:tgtEl>
                                        <p:attrNameLst>
                                          <p:attrName>style.visibility</p:attrName>
                                        </p:attrNameLst>
                                      </p:cBhvr>
                                      <p:to>
                                        <p:strVal val="hidden"/>
                                      </p:to>
                                    </p:set>
                                  </p:childTnLst>
                                </p:cTn>
                              </p:par>
                            </p:childTnLst>
                          </p:cTn>
                        </p:par>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10"/>
                                        </p:tgtEl>
                                        <p:attrNameLst>
                                          <p:attrName>style.visibility</p:attrName>
                                        </p:attrNameLst>
                                      </p:cBhvr>
                                      <p:to>
                                        <p:strVal val="visible"/>
                                      </p:to>
                                    </p:set>
                                    <p:animEffect transition="in" filter="fade">
                                      <p:cBhvr>
                                        <p:cTn id="81" dur="500"/>
                                        <p:tgtEl>
                                          <p:spTgt spid="10"/>
                                        </p:tgtEl>
                                      </p:cBhvr>
                                    </p:animEffect>
                                  </p:childTnLst>
                                </p:cTn>
                              </p:par>
                            </p:childTnLst>
                          </p:cTn>
                        </p:par>
                      </p:childTnLst>
                    </p:cTn>
                  </p:par>
                </p:childTnLst>
              </p:cTn>
              <p:nextCondLst>
                <p:cond evt="onClick" delay="0">
                  <p:tgtEl>
                    <p:spTgt spid="20"/>
                  </p:tgtEl>
                </p:cond>
              </p:nextCondLst>
            </p:seq>
            <p:seq concurrent="1" nextAc="seek">
              <p:cTn id="82" restart="whenNotActive" fill="hold" evtFilter="cancelBubble" nodeType="interactiveSeq">
                <p:stCondLst>
                  <p:cond evt="onClick" delay="0">
                    <p:tgtEl>
                      <p:spTgt spid="17"/>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17"/>
                                        </p:tgtEl>
                                        <p:attrNameLst>
                                          <p:attrName>style.visibility</p:attrName>
                                        </p:attrNameLst>
                                      </p:cBhvr>
                                      <p:to>
                                        <p:strVal val="hidden"/>
                                      </p:to>
                                    </p:set>
                                  </p:childTnLst>
                                </p:cTn>
                              </p:par>
                            </p:childTnLst>
                          </p:cTn>
                        </p:par>
                        <p:par>
                          <p:cTn id="87" fill="hold">
                            <p:stCondLst>
                              <p:cond delay="0"/>
                            </p:stCondLst>
                            <p:childTnLst>
                              <p:par>
                                <p:cTn id="88" presetID="10" presetClass="entr" presetSubtype="0" fill="hold" nodeType="after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fade">
                                      <p:cBhvr>
                                        <p:cTn id="90" dur="500"/>
                                        <p:tgtEl>
                                          <p:spTgt spid="7"/>
                                        </p:tgtEl>
                                      </p:cBhvr>
                                    </p:animEffect>
                                  </p:childTnLst>
                                </p:cTn>
                              </p:par>
                            </p:childTnLst>
                          </p:cTn>
                        </p:par>
                      </p:childTnLst>
                    </p:cTn>
                  </p:par>
                </p:childTnLst>
              </p:cTn>
              <p:nextCondLst>
                <p:cond evt="onClick" delay="0">
                  <p:tgtEl>
                    <p:spTgt spid="17"/>
                  </p:tgtEl>
                </p:cond>
              </p:nextCondLst>
            </p:seq>
            <p:seq concurrent="1" nextAc="seek">
              <p:cTn id="91" restart="whenNotActive" fill="hold" evtFilter="cancelBubble" nodeType="interactiveSeq">
                <p:stCondLst>
                  <p:cond evt="onClick" delay="0">
                    <p:tgtEl>
                      <p:spTgt spid="18"/>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18"/>
                                        </p:tgtEl>
                                        <p:attrNameLst>
                                          <p:attrName>style.visibility</p:attrName>
                                        </p:attrNameLst>
                                      </p:cBhvr>
                                      <p:to>
                                        <p:strVal val="hidden"/>
                                      </p:to>
                                    </p:set>
                                  </p:childTnLst>
                                </p:cTn>
                              </p:par>
                            </p:childTnLst>
                          </p:cTn>
                        </p:par>
                        <p:par>
                          <p:cTn id="96" fill="hold">
                            <p:stCondLst>
                              <p:cond delay="0"/>
                            </p:stCondLst>
                            <p:childTnLst>
                              <p:par>
                                <p:cTn id="97" presetID="10" presetClass="entr" presetSubtype="0" fill="hold" nodeType="after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fade">
                                      <p:cBhvr>
                                        <p:cTn id="99" dur="500"/>
                                        <p:tgtEl>
                                          <p:spTgt spid="13"/>
                                        </p:tgtEl>
                                      </p:cBhvr>
                                    </p:animEffect>
                                  </p:childTnLst>
                                </p:cTn>
                              </p:par>
                            </p:childTnLst>
                          </p:cTn>
                        </p:par>
                      </p:childTnLst>
                    </p:cTn>
                  </p:par>
                </p:childTnLst>
              </p:cTn>
              <p:nextCondLst>
                <p:cond evt="onClick" delay="0">
                  <p:tgtEl>
                    <p:spTgt spid="18"/>
                  </p:tgtEl>
                </p:cond>
              </p:nextCondLst>
            </p:seq>
            <p:seq concurrent="1" nextAc="seek">
              <p:cTn id="100" restart="whenNotActive" fill="hold" evtFilter="cancelBubble" nodeType="interactiveSeq">
                <p:stCondLst>
                  <p:cond evt="onClick" delay="0">
                    <p:tgtEl>
                      <p:spTgt spid="15"/>
                    </p:tgtEl>
                  </p:cond>
                </p:stCondLst>
                <p:endSync evt="end" delay="0">
                  <p:rtn val="all"/>
                </p:endSync>
                <p:childTnLst>
                  <p:par>
                    <p:cTn id="101" fill="hold">
                      <p:stCondLst>
                        <p:cond delay="0"/>
                      </p:stCondLst>
                      <p:childTnLst>
                        <p:par>
                          <p:cTn id="102" fill="hold">
                            <p:stCondLst>
                              <p:cond delay="0"/>
                            </p:stCondLst>
                            <p:childTnLst>
                              <p:par>
                                <p:cTn id="103" presetID="1" presetClass="exit" presetSubtype="0" fill="hold" nodeType="clickEffect">
                                  <p:stCondLst>
                                    <p:cond delay="0"/>
                                  </p:stCondLst>
                                  <p:childTnLst>
                                    <p:set>
                                      <p:cBhvr>
                                        <p:cTn id="104" dur="1" fill="hold">
                                          <p:stCondLst>
                                            <p:cond delay="0"/>
                                          </p:stCondLst>
                                        </p:cTn>
                                        <p:tgtEl>
                                          <p:spTgt spid="15"/>
                                        </p:tgtEl>
                                        <p:attrNameLst>
                                          <p:attrName>style.visibility</p:attrName>
                                        </p:attrNameLst>
                                      </p:cBhvr>
                                      <p:to>
                                        <p:strVal val="hidden"/>
                                      </p:to>
                                    </p:set>
                                  </p:childTnLst>
                                </p:cTn>
                              </p:par>
                            </p:childTnLst>
                          </p:cTn>
                        </p:par>
                        <p:par>
                          <p:cTn id="105" fill="hold">
                            <p:stCondLst>
                              <p:cond delay="0"/>
                            </p:stCondLst>
                            <p:childTnLst>
                              <p:par>
                                <p:cTn id="106" presetID="10" presetClass="entr" presetSubtype="0" fill="hold" nodeType="afterEffect">
                                  <p:stCondLst>
                                    <p:cond delay="0"/>
                                  </p:stCondLst>
                                  <p:childTnLst>
                                    <p:set>
                                      <p:cBhvr>
                                        <p:cTn id="107" dur="1" fill="hold">
                                          <p:stCondLst>
                                            <p:cond delay="0"/>
                                          </p:stCondLst>
                                        </p:cTn>
                                        <p:tgtEl>
                                          <p:spTgt spid="8"/>
                                        </p:tgtEl>
                                        <p:attrNameLst>
                                          <p:attrName>style.visibility</p:attrName>
                                        </p:attrNameLst>
                                      </p:cBhvr>
                                      <p:to>
                                        <p:strVal val="visible"/>
                                      </p:to>
                                    </p:set>
                                    <p:animEffect transition="in" filter="fade">
                                      <p:cBhvr>
                                        <p:cTn id="108" dur="500"/>
                                        <p:tgtEl>
                                          <p:spTgt spid="8"/>
                                        </p:tgtEl>
                                      </p:cBhvr>
                                    </p:animEffect>
                                  </p:childTnLst>
                                </p:cTn>
                              </p:par>
                            </p:childTnLst>
                          </p:cTn>
                        </p:par>
                      </p:childTnLst>
                    </p:cTn>
                  </p:par>
                </p:childTnLst>
              </p:cTn>
              <p:nextCondLst>
                <p:cond evt="onClick" delay="0">
                  <p:tgtEl>
                    <p:spTgt spid="1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grpSp>
        <p:nvGrpSpPr>
          <p:cNvPr id="5" name="Group 4"/>
          <p:cNvGrpSpPr/>
          <p:nvPr/>
        </p:nvGrpSpPr>
        <p:grpSpPr>
          <a:xfrm>
            <a:off x="3753310" y="771412"/>
            <a:ext cx="4047079" cy="1182971"/>
            <a:chOff x="549644" y="540772"/>
            <a:chExt cx="2798727" cy="887228"/>
          </a:xfrm>
        </p:grpSpPr>
        <p:pic>
          <p:nvPicPr>
            <p:cNvPr id="3" name="Picture 2" descr="20210409090849_wm_shs-tieng-viet-2-tap-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169" t="35990" r="85076" b="58298"/>
            <a:stretch/>
          </p:blipFill>
          <p:spPr bwMode="auto">
            <a:xfrm>
              <a:off x="549644" y="540772"/>
              <a:ext cx="747486" cy="887228"/>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7B3502-F58A-46C0-88F8-3DE26F98CD3F}"/>
                </a:ext>
              </a:extLst>
            </p:cNvPr>
            <p:cNvSpPr txBox="1"/>
            <p:nvPr/>
          </p:nvSpPr>
          <p:spPr>
            <a:xfrm>
              <a:off x="923387" y="627964"/>
              <a:ext cx="2424984" cy="577081"/>
            </a:xfrm>
            <a:prstGeom prst="rect">
              <a:avLst/>
            </a:prstGeom>
            <a:noFill/>
          </p:spPr>
          <p:txBody>
            <a:bodyPr wrap="square" rtlCol="0">
              <a:spAutoFit/>
            </a:bodyPr>
            <a:lstStyle/>
            <a:p>
              <a:pPr algn="ctr"/>
              <a:r>
                <a:rPr lang="en-US" sz="4400" b="1" dirty="0" err="1">
                  <a:solidFill>
                    <a:srgbClr val="17479D"/>
                  </a:solidFill>
                  <a:latin typeface="+mj-lt"/>
                </a:rPr>
                <a:t>Luyện</a:t>
              </a:r>
              <a:r>
                <a:rPr lang="en-US" sz="4400" b="1" dirty="0">
                  <a:solidFill>
                    <a:srgbClr val="17479D"/>
                  </a:solidFill>
                  <a:latin typeface="+mj-lt"/>
                </a:rPr>
                <a:t> </a:t>
              </a:r>
              <a:r>
                <a:rPr lang="en-US" sz="4400" b="1" dirty="0" err="1">
                  <a:solidFill>
                    <a:srgbClr val="17479D"/>
                  </a:solidFill>
                  <a:latin typeface="+mj-lt"/>
                </a:rPr>
                <a:t>tập</a:t>
              </a:r>
              <a:r>
                <a:rPr lang="en-US" sz="4400" b="1" dirty="0">
                  <a:solidFill>
                    <a:srgbClr val="17479D"/>
                  </a:solidFill>
                  <a:latin typeface="+mj-lt"/>
                </a:rPr>
                <a:t> </a:t>
              </a:r>
            </a:p>
          </p:txBody>
        </p:sp>
      </p:grpSp>
      <p:sp>
        <p:nvSpPr>
          <p:cNvPr id="6" name="TextBox 5">
            <a:extLst>
              <a:ext uri="{FF2B5EF4-FFF2-40B4-BE49-F238E27FC236}">
                <a16:creationId xmlns:a16="http://schemas.microsoft.com/office/drawing/2014/main" id="{7BF6BCDF-9F5D-43EF-8D2F-74DA0EBB0C5C}"/>
              </a:ext>
            </a:extLst>
          </p:cNvPr>
          <p:cNvSpPr txBox="1"/>
          <p:nvPr/>
        </p:nvSpPr>
        <p:spPr>
          <a:xfrm>
            <a:off x="1383322" y="1784621"/>
            <a:ext cx="9530862" cy="1077218"/>
          </a:xfrm>
          <a:prstGeom prst="rect">
            <a:avLst/>
          </a:prstGeom>
          <a:noFill/>
        </p:spPr>
        <p:txBody>
          <a:bodyPr wrap="square" rtlCol="0">
            <a:spAutoFit/>
          </a:bodyPr>
          <a:lstStyle/>
          <a:p>
            <a:pPr algn="just"/>
            <a:r>
              <a:rPr lang="en-US" sz="3200" b="1" dirty="0">
                <a:solidFill>
                  <a:srgbClr val="FF0000"/>
                </a:solidFill>
                <a:latin typeface="+mj-lt"/>
              </a:rPr>
              <a:t>1. </a:t>
            </a:r>
            <a:r>
              <a:rPr lang="en-US" sz="3200" dirty="0" err="1">
                <a:latin typeface="+mj-lt"/>
              </a:rPr>
              <a:t>Chọn</a:t>
            </a:r>
            <a:r>
              <a:rPr lang="en-US" sz="3200" dirty="0">
                <a:latin typeface="+mj-lt"/>
              </a:rPr>
              <a:t> </a:t>
            </a:r>
            <a:r>
              <a:rPr lang="en-US" sz="3200" dirty="0" err="1">
                <a:latin typeface="+mj-lt"/>
              </a:rPr>
              <a:t>từ</a:t>
            </a:r>
            <a:r>
              <a:rPr lang="en-US" sz="3200" dirty="0">
                <a:latin typeface="+mj-lt"/>
              </a:rPr>
              <a:t> </a:t>
            </a:r>
            <a:r>
              <a:rPr lang="en-US" sz="3200" i="1" dirty="0">
                <a:latin typeface="+mj-lt"/>
              </a:rPr>
              <a:t>(</a:t>
            </a:r>
            <a:r>
              <a:rPr lang="en-US" sz="3200" i="1" dirty="0" err="1">
                <a:latin typeface="+mj-lt"/>
              </a:rPr>
              <a:t>cuốn</a:t>
            </a:r>
            <a:r>
              <a:rPr lang="en-US" sz="3200" i="1" dirty="0">
                <a:latin typeface="+mj-lt"/>
              </a:rPr>
              <a:t>, </a:t>
            </a:r>
            <a:r>
              <a:rPr lang="en-US" sz="3200" i="1" dirty="0" err="1">
                <a:latin typeface="+mj-lt"/>
              </a:rPr>
              <a:t>vùi</a:t>
            </a:r>
            <a:r>
              <a:rPr lang="en-US" sz="3200" i="1" dirty="0">
                <a:latin typeface="+mj-lt"/>
              </a:rPr>
              <a:t>, </a:t>
            </a:r>
            <a:r>
              <a:rPr lang="en-US" sz="3200" i="1" dirty="0" err="1">
                <a:latin typeface="+mj-lt"/>
              </a:rPr>
              <a:t>xới</a:t>
            </a:r>
            <a:r>
              <a:rPr lang="en-US" sz="3200" i="1" dirty="0">
                <a:latin typeface="+mj-lt"/>
              </a:rPr>
              <a:t>, </a:t>
            </a:r>
            <a:r>
              <a:rPr lang="en-US" sz="3200" i="1" dirty="0" err="1">
                <a:latin typeface="+mj-lt"/>
              </a:rPr>
              <a:t>trồng</a:t>
            </a:r>
            <a:r>
              <a:rPr lang="en-US" sz="3200" i="1" dirty="0">
                <a:latin typeface="+mj-lt"/>
              </a:rPr>
              <a:t>) </a:t>
            </a:r>
            <a:r>
              <a:rPr lang="en-US" sz="3200" dirty="0" err="1">
                <a:latin typeface="+mj-lt"/>
              </a:rPr>
              <a:t>phù</a:t>
            </a:r>
            <a:r>
              <a:rPr lang="en-US" sz="3200" dirty="0">
                <a:latin typeface="+mj-lt"/>
              </a:rPr>
              <a:t> </a:t>
            </a:r>
            <a:r>
              <a:rPr lang="en-US" sz="3200" dirty="0" err="1">
                <a:latin typeface="+mj-lt"/>
              </a:rPr>
              <a:t>hợp</a:t>
            </a:r>
            <a:r>
              <a:rPr lang="en-US" sz="3200" dirty="0">
                <a:latin typeface="+mj-lt"/>
              </a:rPr>
              <a:t> </a:t>
            </a:r>
            <a:r>
              <a:rPr lang="en-US" sz="3200" dirty="0" err="1">
                <a:latin typeface="+mj-lt"/>
              </a:rPr>
              <a:t>với</a:t>
            </a:r>
            <a:r>
              <a:rPr lang="en-US" sz="3200" dirty="0">
                <a:latin typeface="+mj-lt"/>
              </a:rPr>
              <a:t> </a:t>
            </a:r>
            <a:r>
              <a:rPr lang="en-US" sz="3200" dirty="0" err="1">
                <a:latin typeface="+mj-lt"/>
              </a:rPr>
              <a:t>mỗi</a:t>
            </a:r>
            <a:r>
              <a:rPr lang="en-US" sz="3200" dirty="0">
                <a:latin typeface="+mj-lt"/>
              </a:rPr>
              <a:t> </a:t>
            </a:r>
            <a:r>
              <a:rPr lang="en-US" sz="3200" dirty="0" err="1">
                <a:latin typeface="+mj-lt"/>
              </a:rPr>
              <a:t>chỗ</a:t>
            </a:r>
            <a:r>
              <a:rPr lang="en-US" sz="3200" dirty="0">
                <a:latin typeface="+mj-lt"/>
              </a:rPr>
              <a:t> </a:t>
            </a:r>
            <a:r>
              <a:rPr lang="en-US" sz="3200" dirty="0" err="1">
                <a:latin typeface="+mj-lt"/>
              </a:rPr>
              <a:t>trống</a:t>
            </a:r>
            <a:r>
              <a:rPr lang="en-US" sz="3200" dirty="0">
                <a:latin typeface="+mj-lt"/>
              </a:rPr>
              <a:t>?</a:t>
            </a:r>
            <a:endParaRPr lang="vi-VN" sz="3200" dirty="0">
              <a:latin typeface="+mj-lt"/>
            </a:endParaRPr>
          </a:p>
        </p:txBody>
      </p:sp>
      <p:sp>
        <p:nvSpPr>
          <p:cNvPr id="67" name="TextBox 66">
            <a:extLst>
              <a:ext uri="{FF2B5EF4-FFF2-40B4-BE49-F238E27FC236}">
                <a16:creationId xmlns:a16="http://schemas.microsoft.com/office/drawing/2014/main" id="{824D3AF6-2DC9-4A35-A6A2-66C7001FA902}"/>
              </a:ext>
            </a:extLst>
          </p:cNvPr>
          <p:cNvSpPr txBox="1"/>
          <p:nvPr/>
        </p:nvSpPr>
        <p:spPr>
          <a:xfrm>
            <a:off x="1383323" y="3047247"/>
            <a:ext cx="9530862" cy="1077218"/>
          </a:xfrm>
          <a:prstGeom prst="rect">
            <a:avLst/>
          </a:prstGeom>
          <a:noFill/>
        </p:spPr>
        <p:txBody>
          <a:bodyPr wrap="square" rtlCol="0">
            <a:spAutoFit/>
          </a:bodyPr>
          <a:lstStyle/>
          <a:p>
            <a:pPr marL="457189" indent="-457189" algn="just">
              <a:buAutoNum type="alphaLcPeriod"/>
            </a:pPr>
            <a:r>
              <a:rPr lang="en-US" sz="3200" dirty="0" err="1">
                <a:latin typeface="+mj-lt"/>
              </a:rPr>
              <a:t>Chú</a:t>
            </a:r>
            <a:r>
              <a:rPr lang="en-US" sz="3200" dirty="0">
                <a:latin typeface="+mj-lt"/>
              </a:rPr>
              <a:t> (…) </a:t>
            </a:r>
            <a:r>
              <a:rPr lang="en-US" sz="3200" dirty="0" err="1">
                <a:latin typeface="+mj-lt"/>
              </a:rPr>
              <a:t>rễ</a:t>
            </a:r>
            <a:r>
              <a:rPr lang="en-US" sz="3200" dirty="0">
                <a:latin typeface="+mj-lt"/>
              </a:rPr>
              <a:t> </a:t>
            </a:r>
            <a:r>
              <a:rPr lang="en-US" sz="3200" dirty="0" err="1">
                <a:latin typeface="+mj-lt"/>
              </a:rPr>
              <a:t>này</a:t>
            </a:r>
            <a:r>
              <a:rPr lang="en-US" sz="3200" dirty="0">
                <a:latin typeface="+mj-lt"/>
              </a:rPr>
              <a:t> </a:t>
            </a:r>
            <a:r>
              <a:rPr lang="en-US" sz="3200" dirty="0" err="1">
                <a:latin typeface="+mj-lt"/>
              </a:rPr>
              <a:t>lại</a:t>
            </a:r>
            <a:r>
              <a:rPr lang="en-US" sz="3200" dirty="0">
                <a:latin typeface="+mj-lt"/>
              </a:rPr>
              <a:t> </a:t>
            </a:r>
            <a:r>
              <a:rPr lang="en-US" sz="3200" dirty="0" err="1">
                <a:latin typeface="+mj-lt"/>
              </a:rPr>
              <a:t>rồi</a:t>
            </a:r>
            <a:r>
              <a:rPr lang="en-US" sz="3200" dirty="0">
                <a:latin typeface="+mj-lt"/>
              </a:rPr>
              <a:t> (…) </a:t>
            </a:r>
            <a:r>
              <a:rPr lang="en-US" sz="3200" dirty="0" err="1">
                <a:latin typeface="+mj-lt"/>
              </a:rPr>
              <a:t>cho</a:t>
            </a:r>
            <a:r>
              <a:rPr lang="en-US" sz="3200" dirty="0">
                <a:latin typeface="+mj-lt"/>
              </a:rPr>
              <a:t> </a:t>
            </a:r>
            <a:r>
              <a:rPr lang="en-US" sz="3200" dirty="0" err="1">
                <a:latin typeface="+mj-lt"/>
              </a:rPr>
              <a:t>nó</a:t>
            </a:r>
            <a:r>
              <a:rPr lang="en-US" sz="3200" dirty="0">
                <a:latin typeface="+mj-lt"/>
              </a:rPr>
              <a:t> </a:t>
            </a:r>
            <a:r>
              <a:rPr lang="en-US" sz="3200" dirty="0" err="1">
                <a:latin typeface="+mj-lt"/>
              </a:rPr>
              <a:t>mọc</a:t>
            </a:r>
            <a:r>
              <a:rPr lang="en-US" sz="3200" dirty="0">
                <a:latin typeface="+mj-lt"/>
              </a:rPr>
              <a:t> </a:t>
            </a:r>
            <a:r>
              <a:rPr lang="en-US" sz="3200" dirty="0" err="1">
                <a:latin typeface="+mj-lt"/>
              </a:rPr>
              <a:t>tiếp</a:t>
            </a:r>
            <a:r>
              <a:rPr lang="en-US" sz="3200" dirty="0">
                <a:latin typeface="+mj-lt"/>
              </a:rPr>
              <a:t> </a:t>
            </a:r>
            <a:r>
              <a:rPr lang="en-US" sz="3200" dirty="0" err="1">
                <a:latin typeface="+mj-lt"/>
              </a:rPr>
              <a:t>nhé</a:t>
            </a:r>
            <a:r>
              <a:rPr lang="en-US" sz="3200" dirty="0">
                <a:latin typeface="+mj-lt"/>
              </a:rPr>
              <a:t>!</a:t>
            </a:r>
          </a:p>
          <a:p>
            <a:pPr marL="457189" indent="-457189" algn="just">
              <a:buAutoNum type="alphaLcPeriod"/>
            </a:pPr>
            <a:r>
              <a:rPr lang="en-US" sz="3200" dirty="0" err="1">
                <a:latin typeface="+mj-lt"/>
              </a:rPr>
              <a:t>Chú</a:t>
            </a:r>
            <a:r>
              <a:rPr lang="en-US" sz="3200" dirty="0">
                <a:latin typeface="+mj-lt"/>
              </a:rPr>
              <a:t> </a:t>
            </a:r>
            <a:r>
              <a:rPr lang="en-US" sz="3200" dirty="0" err="1">
                <a:latin typeface="+mj-lt"/>
              </a:rPr>
              <a:t>cần</a:t>
            </a:r>
            <a:r>
              <a:rPr lang="en-US" sz="3200" dirty="0">
                <a:latin typeface="+mj-lt"/>
              </a:rPr>
              <a:t> </a:t>
            </a:r>
            <a:r>
              <a:rPr lang="en-US" sz="3200" dirty="0" err="1">
                <a:latin typeface="+mj-lt"/>
              </a:rPr>
              <a:t>vụ</a:t>
            </a:r>
            <a:r>
              <a:rPr lang="en-US" sz="3200" dirty="0">
                <a:latin typeface="+mj-lt"/>
              </a:rPr>
              <a:t> (…) </a:t>
            </a:r>
            <a:r>
              <a:rPr lang="en-US" sz="3200" dirty="0" err="1">
                <a:latin typeface="+mj-lt"/>
              </a:rPr>
              <a:t>đất</a:t>
            </a:r>
            <a:r>
              <a:rPr lang="en-US" sz="3200" dirty="0">
                <a:latin typeface="+mj-lt"/>
              </a:rPr>
              <a:t>, (…) </a:t>
            </a:r>
            <a:r>
              <a:rPr lang="en-US" sz="3200" dirty="0" err="1">
                <a:latin typeface="+mj-lt"/>
              </a:rPr>
              <a:t>chiếc</a:t>
            </a:r>
            <a:r>
              <a:rPr lang="en-US" sz="3200" dirty="0">
                <a:latin typeface="+mj-lt"/>
              </a:rPr>
              <a:t> </a:t>
            </a:r>
            <a:r>
              <a:rPr lang="en-US" sz="3200" dirty="0" err="1">
                <a:latin typeface="+mj-lt"/>
              </a:rPr>
              <a:t>rễ</a:t>
            </a:r>
            <a:r>
              <a:rPr lang="en-US" sz="3200" dirty="0">
                <a:latin typeface="+mj-lt"/>
              </a:rPr>
              <a:t> </a:t>
            </a:r>
            <a:r>
              <a:rPr lang="en-US" sz="3200" dirty="0" err="1">
                <a:latin typeface="+mj-lt"/>
              </a:rPr>
              <a:t>xuống</a:t>
            </a:r>
            <a:r>
              <a:rPr lang="en-US" sz="3200" dirty="0">
                <a:latin typeface="+mj-lt"/>
              </a:rPr>
              <a:t>.</a:t>
            </a:r>
            <a:endParaRPr lang="vi-VN" sz="3200" dirty="0">
              <a:latin typeface="+mj-lt"/>
            </a:endParaRPr>
          </a:p>
        </p:txBody>
      </p:sp>
      <p:sp>
        <p:nvSpPr>
          <p:cNvPr id="68" name="TextBox 67">
            <a:extLst>
              <a:ext uri="{FF2B5EF4-FFF2-40B4-BE49-F238E27FC236}">
                <a16:creationId xmlns:a16="http://schemas.microsoft.com/office/drawing/2014/main" id="{E14944C6-CA03-4A45-9C9F-E8115B5929FB}"/>
              </a:ext>
            </a:extLst>
          </p:cNvPr>
          <p:cNvSpPr txBox="1"/>
          <p:nvPr/>
        </p:nvSpPr>
        <p:spPr>
          <a:xfrm>
            <a:off x="1383323" y="4255720"/>
            <a:ext cx="9839933" cy="1077218"/>
          </a:xfrm>
          <a:prstGeom prst="rect">
            <a:avLst/>
          </a:prstGeom>
          <a:noFill/>
        </p:spPr>
        <p:txBody>
          <a:bodyPr wrap="square" rtlCol="0">
            <a:spAutoFit/>
          </a:bodyPr>
          <a:lstStyle/>
          <a:p>
            <a:pPr algn="just"/>
            <a:r>
              <a:rPr lang="en-US" sz="3200" dirty="0">
                <a:solidFill>
                  <a:srgbClr val="FF0000"/>
                </a:solidFill>
                <a:latin typeface="+mj-lt"/>
                <a:sym typeface="Wingdings" panose="05000000000000000000" pitchFamily="2" charset="2"/>
              </a:rPr>
              <a:t>a. </a:t>
            </a:r>
            <a:r>
              <a:rPr lang="en-US" sz="3200" dirty="0" err="1">
                <a:solidFill>
                  <a:srgbClr val="FF0000"/>
                </a:solidFill>
                <a:latin typeface="+mj-lt"/>
                <a:sym typeface="Wingdings" panose="05000000000000000000" pitchFamily="2" charset="2"/>
              </a:rPr>
              <a:t>Chú</a:t>
            </a:r>
            <a:r>
              <a:rPr lang="en-US" sz="3200" dirty="0">
                <a:solidFill>
                  <a:srgbClr val="FF0000"/>
                </a:solidFill>
                <a:latin typeface="+mj-lt"/>
                <a:sym typeface="Wingdings" panose="05000000000000000000" pitchFamily="2" charset="2"/>
              </a:rPr>
              <a:t> </a:t>
            </a:r>
            <a:r>
              <a:rPr lang="en-US" sz="3200" b="1" dirty="0" err="1">
                <a:solidFill>
                  <a:srgbClr val="FF0000"/>
                </a:solidFill>
                <a:latin typeface="+mj-lt"/>
                <a:sym typeface="Wingdings" panose="05000000000000000000" pitchFamily="2" charset="2"/>
              </a:rPr>
              <a:t>cuốn</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rễ</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này</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lại</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rồi</a:t>
            </a:r>
            <a:r>
              <a:rPr lang="en-US" sz="3200" dirty="0">
                <a:solidFill>
                  <a:srgbClr val="FF0000"/>
                </a:solidFill>
                <a:latin typeface="+mj-lt"/>
                <a:sym typeface="Wingdings" panose="05000000000000000000" pitchFamily="2" charset="2"/>
              </a:rPr>
              <a:t> </a:t>
            </a:r>
            <a:r>
              <a:rPr lang="en-US" sz="3200" b="1" dirty="0" err="1">
                <a:solidFill>
                  <a:srgbClr val="FF0000"/>
                </a:solidFill>
                <a:latin typeface="+mj-lt"/>
                <a:sym typeface="Wingdings" panose="05000000000000000000" pitchFamily="2" charset="2"/>
              </a:rPr>
              <a:t>trồng</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cho</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nó</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mọc</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tiếp</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nhé</a:t>
            </a:r>
            <a:r>
              <a:rPr lang="en-US" sz="3200" dirty="0">
                <a:solidFill>
                  <a:srgbClr val="FF0000"/>
                </a:solidFill>
                <a:latin typeface="+mj-lt"/>
                <a:sym typeface="Wingdings" panose="05000000000000000000" pitchFamily="2" charset="2"/>
              </a:rPr>
              <a:t>!</a:t>
            </a:r>
          </a:p>
          <a:p>
            <a:pPr algn="just"/>
            <a:r>
              <a:rPr lang="en-US" sz="3200" dirty="0">
                <a:solidFill>
                  <a:srgbClr val="FF0000"/>
                </a:solidFill>
                <a:latin typeface="+mj-lt"/>
                <a:sym typeface="Wingdings" panose="05000000000000000000" pitchFamily="2" charset="2"/>
              </a:rPr>
              <a:t>b. </a:t>
            </a:r>
            <a:r>
              <a:rPr lang="en-US" sz="3200" dirty="0" err="1">
                <a:solidFill>
                  <a:srgbClr val="FF0000"/>
                </a:solidFill>
                <a:latin typeface="+mj-lt"/>
                <a:sym typeface="Wingdings" panose="05000000000000000000" pitchFamily="2" charset="2"/>
              </a:rPr>
              <a:t>Chú</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cần</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vụ</a:t>
            </a:r>
            <a:r>
              <a:rPr lang="en-US" sz="3200" dirty="0">
                <a:solidFill>
                  <a:srgbClr val="FF0000"/>
                </a:solidFill>
                <a:latin typeface="+mj-lt"/>
                <a:sym typeface="Wingdings" panose="05000000000000000000" pitchFamily="2" charset="2"/>
              </a:rPr>
              <a:t> </a:t>
            </a:r>
            <a:r>
              <a:rPr lang="en-US" sz="3200" b="1" dirty="0" err="1">
                <a:solidFill>
                  <a:srgbClr val="FF0000"/>
                </a:solidFill>
                <a:latin typeface="+mj-lt"/>
                <a:sym typeface="Wingdings" panose="05000000000000000000" pitchFamily="2" charset="2"/>
              </a:rPr>
              <a:t>xới</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đất</a:t>
            </a:r>
            <a:r>
              <a:rPr lang="en-US" sz="3200" dirty="0">
                <a:solidFill>
                  <a:srgbClr val="FF0000"/>
                </a:solidFill>
                <a:latin typeface="+mj-lt"/>
                <a:sym typeface="Wingdings" panose="05000000000000000000" pitchFamily="2" charset="2"/>
              </a:rPr>
              <a:t>,</a:t>
            </a:r>
            <a:r>
              <a:rPr lang="en-US" sz="3200" b="1" dirty="0">
                <a:solidFill>
                  <a:srgbClr val="FF0000"/>
                </a:solidFill>
                <a:latin typeface="+mj-lt"/>
                <a:sym typeface="Wingdings" panose="05000000000000000000" pitchFamily="2" charset="2"/>
              </a:rPr>
              <a:t> </a:t>
            </a:r>
            <a:r>
              <a:rPr lang="en-US" sz="3200" b="1" dirty="0" err="1">
                <a:solidFill>
                  <a:srgbClr val="FF0000"/>
                </a:solidFill>
                <a:latin typeface="+mj-lt"/>
                <a:sym typeface="Wingdings" panose="05000000000000000000" pitchFamily="2" charset="2"/>
              </a:rPr>
              <a:t>vùi</a:t>
            </a:r>
            <a:r>
              <a:rPr lang="en-US" sz="3200" b="1"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chiếc</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rễ</a:t>
            </a:r>
            <a:r>
              <a:rPr lang="en-US" sz="3200" dirty="0">
                <a:solidFill>
                  <a:srgbClr val="FF0000"/>
                </a:solidFill>
                <a:latin typeface="+mj-lt"/>
                <a:sym typeface="Wingdings" panose="05000000000000000000" pitchFamily="2" charset="2"/>
              </a:rPr>
              <a:t> </a:t>
            </a:r>
            <a:r>
              <a:rPr lang="en-US" sz="3200" dirty="0" err="1">
                <a:solidFill>
                  <a:srgbClr val="FF0000"/>
                </a:solidFill>
                <a:latin typeface="+mj-lt"/>
                <a:sym typeface="Wingdings" panose="05000000000000000000" pitchFamily="2" charset="2"/>
              </a:rPr>
              <a:t>xuống</a:t>
            </a:r>
            <a:r>
              <a:rPr lang="en-US" sz="3200" dirty="0">
                <a:solidFill>
                  <a:srgbClr val="FF0000"/>
                </a:solidFill>
                <a:latin typeface="+mj-lt"/>
                <a:sym typeface="Wingdings" panose="05000000000000000000" pitchFamily="2" charset="2"/>
              </a:rPr>
              <a:t>.</a:t>
            </a:r>
            <a:endParaRPr lang="vi-VN" sz="3200" dirty="0">
              <a:solidFill>
                <a:srgbClr val="FF0000"/>
              </a:solidFill>
              <a:latin typeface="+mj-lt"/>
            </a:endParaRPr>
          </a:p>
        </p:txBody>
      </p:sp>
      <p:sp>
        <p:nvSpPr>
          <p:cNvPr id="8" name="Rectangle 7"/>
          <p:cNvSpPr/>
          <p:nvPr/>
        </p:nvSpPr>
        <p:spPr>
          <a:xfrm>
            <a:off x="9270124" y="0"/>
            <a:ext cx="2921876" cy="273269"/>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269595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7">
                                            <p:txEl>
                                              <p:pRg st="0" end="0"/>
                                            </p:txEl>
                                          </p:spTgt>
                                        </p:tgtEl>
                                        <p:attrNameLst>
                                          <p:attrName>style.visibility</p:attrName>
                                        </p:attrNameLst>
                                      </p:cBhvr>
                                      <p:to>
                                        <p:strVal val="visible"/>
                                      </p:to>
                                    </p:set>
                                    <p:animEffect transition="in" filter="fade">
                                      <p:cBhvr>
                                        <p:cTn id="13" dur="500"/>
                                        <p:tgtEl>
                                          <p:spTgt spid="6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7">
                                            <p:txEl>
                                              <p:pRg st="1" end="1"/>
                                            </p:txEl>
                                          </p:spTgt>
                                        </p:tgtEl>
                                        <p:attrNameLst>
                                          <p:attrName>style.visibility</p:attrName>
                                        </p:attrNameLst>
                                      </p:cBhvr>
                                      <p:to>
                                        <p:strVal val="visible"/>
                                      </p:to>
                                    </p:set>
                                    <p:animEffect transition="in" filter="fade">
                                      <p:cBhvr>
                                        <p:cTn id="16" dur="500"/>
                                        <p:tgtEl>
                                          <p:spTgt spid="6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wipe(left)">
                                      <p:cBhvr>
                                        <p:cTn id="2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67" grpId="0" uiExpand="1" build="p"/>
      <p:bldP spid="6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5" name="Group 4"/>
          <p:cNvGrpSpPr/>
          <p:nvPr/>
        </p:nvGrpSpPr>
        <p:grpSpPr>
          <a:xfrm>
            <a:off x="1914351" y="393291"/>
            <a:ext cx="4074144" cy="1182971"/>
            <a:chOff x="549644" y="540772"/>
            <a:chExt cx="2798727" cy="887228"/>
          </a:xfrm>
        </p:grpSpPr>
        <p:pic>
          <p:nvPicPr>
            <p:cNvPr id="3" name="Picture 2" descr="20210409090849_wm_shs-tieng-viet-2-tap-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169" t="35990" r="85076" b="58298"/>
            <a:stretch/>
          </p:blipFill>
          <p:spPr bwMode="auto">
            <a:xfrm>
              <a:off x="549644" y="540772"/>
              <a:ext cx="747486" cy="887228"/>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7B3502-F58A-46C0-88F8-3DE26F98CD3F}"/>
                </a:ext>
              </a:extLst>
            </p:cNvPr>
            <p:cNvSpPr txBox="1"/>
            <p:nvPr/>
          </p:nvSpPr>
          <p:spPr>
            <a:xfrm>
              <a:off x="923387" y="627964"/>
              <a:ext cx="2424984" cy="487874"/>
            </a:xfrm>
            <a:prstGeom prst="rect">
              <a:avLst/>
            </a:prstGeom>
            <a:noFill/>
          </p:spPr>
          <p:txBody>
            <a:bodyPr wrap="square" rtlCol="0">
              <a:spAutoFit/>
            </a:bodyPr>
            <a:lstStyle/>
            <a:p>
              <a:pPr algn="ctr">
                <a:lnSpc>
                  <a:spcPct val="150000"/>
                </a:lnSpc>
              </a:pPr>
              <a:r>
                <a:rPr lang="en-US" sz="2800" b="1" dirty="0" err="1">
                  <a:solidFill>
                    <a:srgbClr val="17479D"/>
                  </a:solidFill>
                  <a:latin typeface="+mj-lt"/>
                </a:rPr>
                <a:t>Luyện</a:t>
              </a:r>
              <a:r>
                <a:rPr lang="en-US" sz="2800" b="1" dirty="0">
                  <a:solidFill>
                    <a:srgbClr val="17479D"/>
                  </a:solidFill>
                  <a:latin typeface="+mj-lt"/>
                </a:rPr>
                <a:t> </a:t>
              </a:r>
              <a:r>
                <a:rPr lang="en-US" sz="2800" b="1" dirty="0" err="1">
                  <a:solidFill>
                    <a:srgbClr val="17479D"/>
                  </a:solidFill>
                  <a:latin typeface="+mj-lt"/>
                </a:rPr>
                <a:t>tập</a:t>
              </a:r>
              <a:r>
                <a:rPr lang="en-US" sz="2800" b="1" dirty="0">
                  <a:solidFill>
                    <a:srgbClr val="17479D"/>
                  </a:solidFill>
                  <a:latin typeface="+mj-lt"/>
                </a:rPr>
                <a:t> </a:t>
              </a:r>
            </a:p>
          </p:txBody>
        </p:sp>
      </p:grpSp>
      <p:sp>
        <p:nvSpPr>
          <p:cNvPr id="6" name="TextBox 5">
            <a:extLst>
              <a:ext uri="{FF2B5EF4-FFF2-40B4-BE49-F238E27FC236}">
                <a16:creationId xmlns:a16="http://schemas.microsoft.com/office/drawing/2014/main" id="{7BF6BCDF-9F5D-43EF-8D2F-74DA0EBB0C5C}"/>
              </a:ext>
            </a:extLst>
          </p:cNvPr>
          <p:cNvSpPr txBox="1"/>
          <p:nvPr/>
        </p:nvSpPr>
        <p:spPr>
          <a:xfrm>
            <a:off x="1301261" y="1449573"/>
            <a:ext cx="10269415" cy="3882153"/>
          </a:xfrm>
          <a:prstGeom prst="rect">
            <a:avLst/>
          </a:prstGeom>
          <a:noFill/>
        </p:spPr>
        <p:txBody>
          <a:bodyPr wrap="square" rtlCol="0">
            <a:spAutoFit/>
          </a:bodyPr>
          <a:lstStyle/>
          <a:p>
            <a:pPr algn="just">
              <a:lnSpc>
                <a:spcPct val="150000"/>
              </a:lnSpc>
            </a:pPr>
            <a:r>
              <a:rPr lang="en-US" sz="2800" b="1" dirty="0">
                <a:solidFill>
                  <a:srgbClr val="FF0000"/>
                </a:solidFill>
                <a:latin typeface="+mj-lt"/>
              </a:rPr>
              <a:t>2. </a:t>
            </a:r>
            <a:r>
              <a:rPr lang="en-US" sz="2800" dirty="0" err="1">
                <a:latin typeface="+mj-lt"/>
              </a:rPr>
              <a:t>Tìm</a:t>
            </a:r>
            <a:r>
              <a:rPr lang="en-US" sz="2800" dirty="0">
                <a:latin typeface="+mj-lt"/>
              </a:rPr>
              <a:t> </a:t>
            </a:r>
            <a:r>
              <a:rPr lang="en-US" sz="2800" dirty="0" err="1">
                <a:latin typeface="+mj-lt"/>
              </a:rPr>
              <a:t>trong</a:t>
            </a:r>
            <a:r>
              <a:rPr lang="en-US" sz="2800" dirty="0">
                <a:latin typeface="+mj-lt"/>
              </a:rPr>
              <a:t> </a:t>
            </a:r>
            <a:r>
              <a:rPr lang="en-US" sz="2800" dirty="0" err="1">
                <a:latin typeface="+mj-lt"/>
              </a:rPr>
              <a:t>bài</a:t>
            </a:r>
            <a:r>
              <a:rPr lang="en-US" sz="2800" dirty="0">
                <a:latin typeface="+mj-lt"/>
              </a:rPr>
              <a:t> </a:t>
            </a:r>
            <a:r>
              <a:rPr lang="en-US" sz="2800" dirty="0" err="1">
                <a:latin typeface="+mj-lt"/>
              </a:rPr>
              <a:t>câu</a:t>
            </a:r>
            <a:r>
              <a:rPr lang="en-US" sz="2800" dirty="0">
                <a:latin typeface="+mj-lt"/>
              </a:rPr>
              <a:t> </a:t>
            </a:r>
            <a:r>
              <a:rPr lang="en-US" sz="2800" dirty="0" err="1">
                <a:latin typeface="+mj-lt"/>
              </a:rPr>
              <a:t>có</a:t>
            </a:r>
            <a:r>
              <a:rPr lang="en-US" sz="2800" dirty="0">
                <a:latin typeface="+mj-lt"/>
              </a:rPr>
              <a:t> </a:t>
            </a:r>
            <a:r>
              <a:rPr lang="en-US" sz="2800" dirty="0" err="1">
                <a:latin typeface="+mj-lt"/>
              </a:rPr>
              <a:t>dùng</a:t>
            </a:r>
            <a:r>
              <a:rPr lang="en-US" sz="2800" dirty="0">
                <a:latin typeface="+mj-lt"/>
              </a:rPr>
              <a:t> </a:t>
            </a:r>
            <a:r>
              <a:rPr lang="en-US" sz="2800" i="1" dirty="0" err="1">
                <a:latin typeface="+mj-lt"/>
              </a:rPr>
              <a:t>dấu</a:t>
            </a:r>
            <a:r>
              <a:rPr lang="en-US" sz="2800" i="1" dirty="0">
                <a:latin typeface="+mj-lt"/>
              </a:rPr>
              <a:t> </a:t>
            </a:r>
            <a:r>
              <a:rPr lang="en-US" sz="2800" i="1" dirty="0" err="1">
                <a:latin typeface="+mj-lt"/>
              </a:rPr>
              <a:t>chấm</a:t>
            </a:r>
            <a:r>
              <a:rPr lang="en-US" sz="2800" i="1" dirty="0">
                <a:latin typeface="+mj-lt"/>
              </a:rPr>
              <a:t> than</a:t>
            </a:r>
            <a:r>
              <a:rPr lang="en-US" sz="2800" dirty="0">
                <a:latin typeface="+mj-lt"/>
              </a:rPr>
              <a:t>. </a:t>
            </a:r>
            <a:r>
              <a:rPr lang="en-US" sz="2800" dirty="0" err="1">
                <a:latin typeface="+mj-lt"/>
              </a:rPr>
              <a:t>Câu</a:t>
            </a:r>
            <a:r>
              <a:rPr lang="en-US" sz="2800" dirty="0">
                <a:latin typeface="+mj-lt"/>
              </a:rPr>
              <a:t> </a:t>
            </a:r>
            <a:r>
              <a:rPr lang="en-US" sz="2800" dirty="0" err="1">
                <a:latin typeface="+mj-lt"/>
              </a:rPr>
              <a:t>đó</a:t>
            </a:r>
            <a:r>
              <a:rPr lang="en-US" sz="2800" dirty="0">
                <a:latin typeface="+mj-lt"/>
              </a:rPr>
              <a:t> </a:t>
            </a:r>
            <a:r>
              <a:rPr lang="en-US" sz="2800" dirty="0" err="1">
                <a:latin typeface="+mj-lt"/>
              </a:rPr>
              <a:t>dùng</a:t>
            </a:r>
            <a:r>
              <a:rPr lang="en-US" sz="2800" dirty="0">
                <a:latin typeface="+mj-lt"/>
              </a:rPr>
              <a:t> </a:t>
            </a:r>
            <a:r>
              <a:rPr lang="en-US" sz="2800" dirty="0" err="1">
                <a:latin typeface="+mj-lt"/>
              </a:rPr>
              <a:t>để</a:t>
            </a:r>
            <a:r>
              <a:rPr lang="en-US" sz="2800" dirty="0">
                <a:latin typeface="+mj-lt"/>
              </a:rPr>
              <a:t> </a:t>
            </a:r>
            <a:r>
              <a:rPr lang="en-US" sz="2800" dirty="0" err="1">
                <a:latin typeface="+mj-lt"/>
              </a:rPr>
              <a:t>làm</a:t>
            </a:r>
            <a:r>
              <a:rPr lang="en-US" sz="2800" dirty="0">
                <a:latin typeface="+mj-lt"/>
              </a:rPr>
              <a:t> </a:t>
            </a:r>
            <a:r>
              <a:rPr lang="en-US" sz="2800" dirty="0" err="1">
                <a:latin typeface="+mj-lt"/>
              </a:rPr>
              <a:t>gì</a:t>
            </a:r>
            <a:r>
              <a:rPr lang="en-US" sz="2800" dirty="0">
                <a:latin typeface="+mj-lt"/>
              </a:rPr>
              <a:t>? (</a:t>
            </a:r>
            <a:r>
              <a:rPr lang="en-US" sz="2800" dirty="0" err="1">
                <a:latin typeface="+mj-lt"/>
              </a:rPr>
              <a:t>Chọn</a:t>
            </a:r>
            <a:r>
              <a:rPr lang="en-US" sz="2800" dirty="0">
                <a:latin typeface="+mj-lt"/>
              </a:rPr>
              <a:t> ý </a:t>
            </a:r>
            <a:r>
              <a:rPr lang="en-US" sz="2800" dirty="0" err="1">
                <a:latin typeface="+mj-lt"/>
              </a:rPr>
              <a:t>đúng</a:t>
            </a:r>
            <a:r>
              <a:rPr lang="en-US" sz="2800" dirty="0">
                <a:latin typeface="+mj-lt"/>
              </a:rPr>
              <a:t>)</a:t>
            </a:r>
          </a:p>
          <a:p>
            <a:pPr marL="457189" indent="-457189" algn="just">
              <a:lnSpc>
                <a:spcPct val="150000"/>
              </a:lnSpc>
              <a:buAutoNum type="alphaLcPeriod"/>
            </a:pPr>
            <a:r>
              <a:rPr lang="en-US" sz="2800" dirty="0" err="1">
                <a:latin typeface="+mj-lt"/>
              </a:rPr>
              <a:t>Nêu</a:t>
            </a:r>
            <a:r>
              <a:rPr lang="en-US" sz="2800" dirty="0">
                <a:latin typeface="+mj-lt"/>
              </a:rPr>
              <a:t> </a:t>
            </a:r>
            <a:r>
              <a:rPr lang="en-US" sz="2800" dirty="0" err="1">
                <a:latin typeface="+mj-lt"/>
              </a:rPr>
              <a:t>yêu</a:t>
            </a:r>
            <a:r>
              <a:rPr lang="en-US" sz="2800" dirty="0">
                <a:latin typeface="+mj-lt"/>
              </a:rPr>
              <a:t> </a:t>
            </a:r>
            <a:r>
              <a:rPr lang="en-US" sz="2800" dirty="0" err="1">
                <a:latin typeface="+mj-lt"/>
              </a:rPr>
              <a:t>cầu</a:t>
            </a:r>
            <a:r>
              <a:rPr lang="en-US" sz="2800" dirty="0">
                <a:latin typeface="+mj-lt"/>
              </a:rPr>
              <a:t>, </a:t>
            </a:r>
            <a:r>
              <a:rPr lang="en-US" sz="2800" dirty="0" err="1">
                <a:latin typeface="+mj-lt"/>
              </a:rPr>
              <a:t>đề</a:t>
            </a:r>
            <a:r>
              <a:rPr lang="en-US" sz="2800" dirty="0">
                <a:latin typeface="+mj-lt"/>
              </a:rPr>
              <a:t> </a:t>
            </a:r>
            <a:r>
              <a:rPr lang="en-US" sz="2800" dirty="0" err="1">
                <a:latin typeface="+mj-lt"/>
              </a:rPr>
              <a:t>nghị</a:t>
            </a:r>
            <a:endParaRPr lang="en-US" sz="2800" dirty="0">
              <a:latin typeface="+mj-lt"/>
            </a:endParaRPr>
          </a:p>
          <a:p>
            <a:pPr marL="457189" indent="-457189" algn="just">
              <a:lnSpc>
                <a:spcPct val="150000"/>
              </a:lnSpc>
              <a:buAutoNum type="alphaLcPeriod"/>
            </a:pPr>
            <a:r>
              <a:rPr lang="en-US" sz="2800" dirty="0" err="1">
                <a:latin typeface="+mj-lt"/>
              </a:rPr>
              <a:t>Thể</a:t>
            </a:r>
            <a:r>
              <a:rPr lang="en-US" sz="2800" dirty="0">
                <a:latin typeface="+mj-lt"/>
              </a:rPr>
              <a:t> </a:t>
            </a:r>
            <a:r>
              <a:rPr lang="en-US" sz="2800" dirty="0" err="1">
                <a:latin typeface="+mj-lt"/>
              </a:rPr>
              <a:t>hiện</a:t>
            </a:r>
            <a:r>
              <a:rPr lang="en-US" sz="2800" dirty="0">
                <a:latin typeface="+mj-lt"/>
              </a:rPr>
              <a:t> </a:t>
            </a:r>
            <a:r>
              <a:rPr lang="en-US" sz="2800" dirty="0" err="1">
                <a:latin typeface="+mj-lt"/>
              </a:rPr>
              <a:t>cảm</a:t>
            </a:r>
            <a:r>
              <a:rPr lang="en-US" sz="2800" dirty="0">
                <a:latin typeface="+mj-lt"/>
              </a:rPr>
              <a:t> </a:t>
            </a:r>
            <a:r>
              <a:rPr lang="en-US" sz="2800" dirty="0" err="1">
                <a:latin typeface="+mj-lt"/>
              </a:rPr>
              <a:t>xúc</a:t>
            </a:r>
            <a:endParaRPr lang="en-US" sz="2800" dirty="0">
              <a:latin typeface="+mj-lt"/>
            </a:endParaRPr>
          </a:p>
          <a:p>
            <a:pPr marL="457189" indent="-457189" algn="just">
              <a:lnSpc>
                <a:spcPct val="150000"/>
              </a:lnSpc>
              <a:buAutoNum type="alphaLcPeriod"/>
            </a:pPr>
            <a:r>
              <a:rPr lang="en-US" sz="2800" dirty="0" err="1">
                <a:latin typeface="+mj-lt"/>
              </a:rPr>
              <a:t>Kể</a:t>
            </a:r>
            <a:r>
              <a:rPr lang="en-US" sz="2800" dirty="0">
                <a:latin typeface="+mj-lt"/>
              </a:rPr>
              <a:t> </a:t>
            </a:r>
            <a:r>
              <a:rPr lang="en-US" sz="2800" dirty="0" err="1">
                <a:latin typeface="+mj-lt"/>
              </a:rPr>
              <a:t>sự</a:t>
            </a:r>
            <a:r>
              <a:rPr lang="en-US" sz="2800" dirty="0">
                <a:latin typeface="+mj-lt"/>
              </a:rPr>
              <a:t> </a:t>
            </a:r>
            <a:r>
              <a:rPr lang="en-US" sz="2800" dirty="0" err="1">
                <a:latin typeface="+mj-lt"/>
              </a:rPr>
              <a:t>việc</a:t>
            </a:r>
            <a:r>
              <a:rPr lang="en-US" sz="2800" dirty="0">
                <a:latin typeface="+mj-lt"/>
              </a:rPr>
              <a:t>, </a:t>
            </a:r>
            <a:r>
              <a:rPr lang="en-US" sz="2800" dirty="0" err="1">
                <a:latin typeface="+mj-lt"/>
              </a:rPr>
              <a:t>hoạt</a:t>
            </a:r>
            <a:r>
              <a:rPr lang="en-US" sz="2800" dirty="0">
                <a:latin typeface="+mj-lt"/>
              </a:rPr>
              <a:t> </a:t>
            </a:r>
            <a:r>
              <a:rPr lang="en-US" sz="2800" dirty="0" err="1">
                <a:latin typeface="+mj-lt"/>
              </a:rPr>
              <a:t>động</a:t>
            </a:r>
            <a:endParaRPr lang="en-US" sz="2800" dirty="0">
              <a:latin typeface="+mj-lt"/>
            </a:endParaRPr>
          </a:p>
          <a:p>
            <a:pPr algn="just">
              <a:lnSpc>
                <a:spcPct val="150000"/>
              </a:lnSpc>
            </a:pPr>
            <a:endParaRPr lang="vi-VN" sz="2800" dirty="0">
              <a:latin typeface="+mj-lt"/>
            </a:endParaRPr>
          </a:p>
        </p:txBody>
      </p:sp>
      <p:sp>
        <p:nvSpPr>
          <p:cNvPr id="8" name="TextBox 7">
            <a:extLst>
              <a:ext uri="{FF2B5EF4-FFF2-40B4-BE49-F238E27FC236}">
                <a16:creationId xmlns:a16="http://schemas.microsoft.com/office/drawing/2014/main" id="{7EB2B0D5-9C0E-4C58-9168-F0D6385FD4A4}"/>
              </a:ext>
            </a:extLst>
          </p:cNvPr>
          <p:cNvSpPr txBox="1"/>
          <p:nvPr/>
        </p:nvSpPr>
        <p:spPr>
          <a:xfrm>
            <a:off x="1430696" y="4576733"/>
            <a:ext cx="8607025" cy="1296830"/>
          </a:xfrm>
          <a:prstGeom prst="rect">
            <a:avLst/>
          </a:prstGeom>
          <a:noFill/>
        </p:spPr>
        <p:txBody>
          <a:bodyPr wrap="square" rtlCol="0">
            <a:spAutoFit/>
          </a:bodyPr>
          <a:lstStyle/>
          <a:p>
            <a:pPr algn="just">
              <a:lnSpc>
                <a:spcPct val="150000"/>
              </a:lnSpc>
            </a:pPr>
            <a:r>
              <a:rPr lang="vi-VN" sz="2800" dirty="0">
                <a:solidFill>
                  <a:schemeClr val="accent6">
                    <a:lumMod val="75000"/>
                  </a:schemeClr>
                </a:solidFill>
                <a:latin typeface="+mj-lt"/>
                <a:sym typeface="Wingdings" panose="05000000000000000000" pitchFamily="2" charset="2"/>
              </a:rPr>
              <a:t> </a:t>
            </a:r>
            <a:r>
              <a:rPr lang="en-US" sz="2800" dirty="0" err="1">
                <a:solidFill>
                  <a:srgbClr val="FF0000"/>
                </a:solidFill>
                <a:latin typeface="+mj-lt"/>
              </a:rPr>
              <a:t>Chú</a:t>
            </a:r>
            <a:r>
              <a:rPr lang="en-US" sz="2800" dirty="0">
                <a:solidFill>
                  <a:srgbClr val="FF0000"/>
                </a:solidFill>
                <a:latin typeface="+mj-lt"/>
              </a:rPr>
              <a:t> </a:t>
            </a:r>
            <a:r>
              <a:rPr lang="en-US" sz="2800" dirty="0" err="1">
                <a:solidFill>
                  <a:srgbClr val="FF0000"/>
                </a:solidFill>
                <a:latin typeface="+mj-lt"/>
              </a:rPr>
              <a:t>cuốn</a:t>
            </a:r>
            <a:r>
              <a:rPr lang="en-US" sz="2800" dirty="0">
                <a:solidFill>
                  <a:srgbClr val="FF0000"/>
                </a:solidFill>
                <a:latin typeface="+mj-lt"/>
              </a:rPr>
              <a:t> </a:t>
            </a:r>
            <a:r>
              <a:rPr lang="en-US" sz="2800" dirty="0" err="1">
                <a:solidFill>
                  <a:srgbClr val="FF0000"/>
                </a:solidFill>
                <a:latin typeface="+mj-lt"/>
              </a:rPr>
              <a:t>chiếc</a:t>
            </a:r>
            <a:r>
              <a:rPr lang="en-US" sz="2800" dirty="0">
                <a:solidFill>
                  <a:srgbClr val="FF0000"/>
                </a:solidFill>
                <a:latin typeface="+mj-lt"/>
              </a:rPr>
              <a:t> </a:t>
            </a:r>
            <a:r>
              <a:rPr lang="en-US" sz="2800" dirty="0" err="1">
                <a:solidFill>
                  <a:srgbClr val="FF0000"/>
                </a:solidFill>
                <a:latin typeface="+mj-lt"/>
              </a:rPr>
              <a:t>rễ</a:t>
            </a:r>
            <a:r>
              <a:rPr lang="en-US" sz="2800" dirty="0">
                <a:solidFill>
                  <a:srgbClr val="FF0000"/>
                </a:solidFill>
                <a:latin typeface="+mj-lt"/>
              </a:rPr>
              <a:t> </a:t>
            </a:r>
            <a:r>
              <a:rPr lang="en-US" sz="2800" dirty="0" err="1">
                <a:solidFill>
                  <a:srgbClr val="FF0000"/>
                </a:solidFill>
                <a:latin typeface="+mj-lt"/>
              </a:rPr>
              <a:t>này</a:t>
            </a:r>
            <a:r>
              <a:rPr lang="en-US" sz="2800" dirty="0">
                <a:solidFill>
                  <a:srgbClr val="FF0000"/>
                </a:solidFill>
                <a:latin typeface="+mj-lt"/>
              </a:rPr>
              <a:t> </a:t>
            </a:r>
            <a:r>
              <a:rPr lang="en-US" sz="2800" dirty="0" err="1">
                <a:solidFill>
                  <a:srgbClr val="FF0000"/>
                </a:solidFill>
                <a:latin typeface="+mj-lt"/>
              </a:rPr>
              <a:t>lại</a:t>
            </a:r>
            <a:r>
              <a:rPr lang="en-US" sz="2800" dirty="0">
                <a:solidFill>
                  <a:srgbClr val="FF0000"/>
                </a:solidFill>
                <a:latin typeface="+mj-lt"/>
              </a:rPr>
              <a:t>, </a:t>
            </a:r>
            <a:r>
              <a:rPr lang="en-US" sz="2800" dirty="0" err="1">
                <a:solidFill>
                  <a:srgbClr val="FF0000"/>
                </a:solidFill>
                <a:latin typeface="+mj-lt"/>
              </a:rPr>
              <a:t>rồi</a:t>
            </a:r>
            <a:r>
              <a:rPr lang="en-US" sz="2800" dirty="0">
                <a:solidFill>
                  <a:srgbClr val="FF0000"/>
                </a:solidFill>
                <a:latin typeface="+mj-lt"/>
              </a:rPr>
              <a:t> </a:t>
            </a:r>
            <a:r>
              <a:rPr lang="en-US" sz="2800" dirty="0" err="1">
                <a:solidFill>
                  <a:srgbClr val="FF0000"/>
                </a:solidFill>
                <a:latin typeface="+mj-lt"/>
              </a:rPr>
              <a:t>trồng</a:t>
            </a:r>
            <a:r>
              <a:rPr lang="en-US" sz="2800" dirty="0">
                <a:solidFill>
                  <a:srgbClr val="FF0000"/>
                </a:solidFill>
                <a:latin typeface="+mj-lt"/>
              </a:rPr>
              <a:t> </a:t>
            </a:r>
            <a:r>
              <a:rPr lang="en-US" sz="2800" dirty="0" err="1">
                <a:solidFill>
                  <a:srgbClr val="FF0000"/>
                </a:solidFill>
                <a:latin typeface="+mj-lt"/>
              </a:rPr>
              <a:t>cho</a:t>
            </a:r>
            <a:r>
              <a:rPr lang="en-US" sz="2800" dirty="0">
                <a:solidFill>
                  <a:srgbClr val="FF0000"/>
                </a:solidFill>
                <a:latin typeface="+mj-lt"/>
              </a:rPr>
              <a:t> </a:t>
            </a:r>
            <a:r>
              <a:rPr lang="en-US" sz="2800" dirty="0" err="1">
                <a:solidFill>
                  <a:srgbClr val="FF0000"/>
                </a:solidFill>
                <a:latin typeface="+mj-lt"/>
              </a:rPr>
              <a:t>nó</a:t>
            </a:r>
            <a:r>
              <a:rPr lang="en-US" sz="2800" dirty="0">
                <a:solidFill>
                  <a:srgbClr val="FF0000"/>
                </a:solidFill>
                <a:latin typeface="+mj-lt"/>
              </a:rPr>
              <a:t> </a:t>
            </a:r>
            <a:r>
              <a:rPr lang="en-US" sz="2800" dirty="0" err="1">
                <a:solidFill>
                  <a:srgbClr val="FF0000"/>
                </a:solidFill>
                <a:latin typeface="+mj-lt"/>
              </a:rPr>
              <a:t>mọc</a:t>
            </a:r>
            <a:r>
              <a:rPr lang="en-US" sz="2800" dirty="0">
                <a:solidFill>
                  <a:srgbClr val="FF0000"/>
                </a:solidFill>
                <a:latin typeface="+mj-lt"/>
              </a:rPr>
              <a:t> </a:t>
            </a:r>
            <a:r>
              <a:rPr lang="en-US" sz="2800" dirty="0" err="1">
                <a:solidFill>
                  <a:srgbClr val="FF0000"/>
                </a:solidFill>
                <a:latin typeface="+mj-lt"/>
              </a:rPr>
              <a:t>tiếp</a:t>
            </a:r>
            <a:r>
              <a:rPr lang="en-US" sz="2800" dirty="0">
                <a:solidFill>
                  <a:srgbClr val="FF0000"/>
                </a:solidFill>
                <a:latin typeface="+mj-lt"/>
              </a:rPr>
              <a:t> </a:t>
            </a:r>
            <a:r>
              <a:rPr lang="en-US" sz="2800" dirty="0" err="1">
                <a:solidFill>
                  <a:srgbClr val="FF0000"/>
                </a:solidFill>
                <a:latin typeface="+mj-lt"/>
              </a:rPr>
              <a:t>nhé</a:t>
            </a:r>
            <a:r>
              <a:rPr lang="en-US" sz="2800" dirty="0">
                <a:solidFill>
                  <a:srgbClr val="FF0000"/>
                </a:solidFill>
                <a:latin typeface="+mj-lt"/>
              </a:rPr>
              <a:t>!</a:t>
            </a:r>
          </a:p>
        </p:txBody>
      </p:sp>
      <p:sp>
        <p:nvSpPr>
          <p:cNvPr id="9" name="Oval 8">
            <a:extLst>
              <a:ext uri="{FF2B5EF4-FFF2-40B4-BE49-F238E27FC236}">
                <a16:creationId xmlns:a16="http://schemas.microsoft.com/office/drawing/2014/main" id="{DE649201-AA92-4AF8-B709-5C4E5E88F8D6}"/>
              </a:ext>
            </a:extLst>
          </p:cNvPr>
          <p:cNvSpPr/>
          <p:nvPr/>
        </p:nvSpPr>
        <p:spPr>
          <a:xfrm>
            <a:off x="1301261" y="2916113"/>
            <a:ext cx="479817" cy="43947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mj-lt"/>
            </a:endParaRPr>
          </a:p>
        </p:txBody>
      </p:sp>
      <p:sp>
        <p:nvSpPr>
          <p:cNvPr id="10" name="Rectangle 9"/>
          <p:cNvSpPr/>
          <p:nvPr/>
        </p:nvSpPr>
        <p:spPr>
          <a:xfrm>
            <a:off x="9270124" y="0"/>
            <a:ext cx="2921876" cy="273269"/>
          </a:xfrm>
          <a:prstGeom prst="rect">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083960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Effect transition="in" filter="fade">
                                      <p:cBhvr>
                                        <p:cTn id="20" dur="500"/>
                                        <p:tgtEl>
                                          <p:spTgt spid="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Effect transition="in" filter="fade">
                                      <p:cBhvr>
                                        <p:cTn id="25" dur="500"/>
                                        <p:tgtEl>
                                          <p:spTgt spid="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047" y="2304317"/>
            <a:ext cx="3090399" cy="4469671"/>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386" y="3754658"/>
            <a:ext cx="3019329" cy="3019329"/>
          </a:xfrm>
          <a:prstGeom prst="rect">
            <a:avLst/>
          </a:prstGeom>
        </p:spPr>
      </p:pic>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86" y="1883606"/>
            <a:ext cx="3272828" cy="3272828"/>
          </a:xfrm>
          <a:prstGeom prst="rect">
            <a:avLst/>
          </a:prstGeom>
        </p:spPr>
      </p:pic>
      <p:pic>
        <p:nvPicPr>
          <p:cNvPr id="2" name="Picture 1"/>
          <p:cNvPicPr>
            <a:picLocks noChangeAspect="1"/>
          </p:cNvPicPr>
          <p:nvPr/>
        </p:nvPicPr>
        <p:blipFill>
          <a:blip r:embed="rId6"/>
          <a:stretch>
            <a:fillRect/>
          </a:stretch>
        </p:blipFill>
        <p:spPr>
          <a:xfrm>
            <a:off x="1899306" y="0"/>
            <a:ext cx="7933151" cy="4238757"/>
          </a:xfrm>
          <a:prstGeom prst="rect">
            <a:avLst/>
          </a:prstGeom>
        </p:spPr>
      </p:pic>
      <p:sp>
        <p:nvSpPr>
          <p:cNvPr id="3" name="Rectangle 2"/>
          <p:cNvSpPr/>
          <p:nvPr/>
        </p:nvSpPr>
        <p:spPr>
          <a:xfrm>
            <a:off x="3781909" y="1257876"/>
            <a:ext cx="4209807" cy="2062296"/>
          </a:xfrm>
          <a:prstGeom prst="rect">
            <a:avLst/>
          </a:prstGeom>
        </p:spPr>
        <p:txBody>
          <a:bodyPr wrap="none">
            <a:spAutoFit/>
          </a:bodyPr>
          <a:lstStyle/>
          <a:p>
            <a:pPr defTabSz="914377"/>
            <a:r>
              <a:rPr lang="en-US" sz="4267" b="1" dirty="0" err="1">
                <a:solidFill>
                  <a:srgbClr val="FFFF00"/>
                </a:solidFill>
                <a:latin typeface="Times New Roman" panose="02020603050405020304" pitchFamily="18" charset="0"/>
                <a:ea typeface="Calibri" panose="020F0502020204030204" pitchFamily="34" charset="0"/>
              </a:rPr>
              <a:t>Hôm</a:t>
            </a:r>
            <a:r>
              <a:rPr lang="en-US" sz="4267" b="1" dirty="0">
                <a:solidFill>
                  <a:srgbClr val="FFFF00"/>
                </a:solidFill>
                <a:latin typeface="Times New Roman" panose="02020603050405020304" pitchFamily="18" charset="0"/>
                <a:ea typeface="Calibri" panose="020F0502020204030204" pitchFamily="34" charset="0"/>
              </a:rPr>
              <a:t> nay, </a:t>
            </a:r>
          </a:p>
          <a:p>
            <a:pPr defTabSz="914377"/>
            <a:r>
              <a:rPr lang="en-US" sz="4267" b="1" dirty="0" err="1">
                <a:solidFill>
                  <a:srgbClr val="FFFF00"/>
                </a:solidFill>
                <a:latin typeface="Times New Roman" panose="02020603050405020304" pitchFamily="18" charset="0"/>
                <a:ea typeface="Calibri" panose="020F0502020204030204" pitchFamily="34" charset="0"/>
              </a:rPr>
              <a:t>em</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đã</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học</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những</a:t>
            </a:r>
            <a:endParaRPr lang="en-US" sz="4267" b="1" dirty="0">
              <a:solidFill>
                <a:srgbClr val="FFFF00"/>
              </a:solidFill>
              <a:latin typeface="Times New Roman" panose="02020603050405020304" pitchFamily="18" charset="0"/>
              <a:ea typeface="Calibri" panose="020F0502020204030204" pitchFamily="34" charset="0"/>
            </a:endParaRPr>
          </a:p>
          <a:p>
            <a:pPr defTabSz="914377"/>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nội</a:t>
            </a:r>
            <a:r>
              <a:rPr lang="en-US" sz="4267" b="1" dirty="0">
                <a:solidFill>
                  <a:srgbClr val="FFFF00"/>
                </a:solidFill>
                <a:latin typeface="Times New Roman" panose="02020603050405020304" pitchFamily="18" charset="0"/>
                <a:ea typeface="Calibri" panose="020F0502020204030204" pitchFamily="34" charset="0"/>
              </a:rPr>
              <a:t> dung </a:t>
            </a:r>
            <a:r>
              <a:rPr lang="en-US" sz="4267" b="1" dirty="0" err="1">
                <a:solidFill>
                  <a:srgbClr val="FFFF00"/>
                </a:solidFill>
                <a:latin typeface="Times New Roman" panose="02020603050405020304" pitchFamily="18" charset="0"/>
                <a:ea typeface="Calibri" panose="020F0502020204030204" pitchFamily="34" charset="0"/>
              </a:rPr>
              <a:t>gì</a:t>
            </a:r>
            <a:r>
              <a:rPr lang="en-US" sz="4267" b="1" dirty="0">
                <a:solidFill>
                  <a:srgbClr val="FFFF00"/>
                </a:solidFill>
                <a:latin typeface="Times New Roman" panose="02020603050405020304" pitchFamily="18" charset="0"/>
                <a:ea typeface="Calibri" panose="020F0502020204030204" pitchFamily="34" charset="0"/>
              </a:rPr>
              <a:t>?</a:t>
            </a:r>
            <a:endParaRPr lang="en-US" sz="4267" b="1" dirty="0">
              <a:solidFill>
                <a:srgbClr val="FFFF00"/>
              </a:solidFill>
              <a:latin typeface="DFPOP1-W9"/>
            </a:endParaRPr>
          </a:p>
        </p:txBody>
      </p:sp>
    </p:spTree>
    <p:extLst>
      <p:ext uri="{BB962C8B-B14F-4D97-AF65-F5344CB8AC3E}">
        <p14:creationId xmlns:p14="http://schemas.microsoft.com/office/powerpoint/2010/main" val="20004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7002B-694D-47EB-AFB0-4404D2B6CFF0}"/>
              </a:ext>
            </a:extLst>
          </p:cNvPr>
          <p:cNvSpPr/>
          <p:nvPr/>
        </p:nvSpPr>
        <p:spPr>
          <a:xfrm>
            <a:off x="9925050" y="159657"/>
            <a:ext cx="2107293" cy="12482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230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E5F9E-A452-4774-AE39-043E6AD91033}"/>
              </a:ext>
            </a:extLst>
          </p:cNvPr>
          <p:cNvSpPr txBox="1"/>
          <p:nvPr/>
        </p:nvSpPr>
        <p:spPr>
          <a:xfrm>
            <a:off x="3255582" y="1398173"/>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sp>
        <p:nvSpPr>
          <p:cNvPr id="3" name="TextBox 2"/>
          <p:cNvSpPr txBox="1"/>
          <p:nvPr/>
        </p:nvSpPr>
        <p:spPr>
          <a:xfrm>
            <a:off x="4833269" y="2780288"/>
            <a:ext cx="6590805" cy="1077218"/>
          </a:xfrm>
          <a:prstGeom prst="rect">
            <a:avLst/>
          </a:prstGeom>
          <a:noFill/>
        </p:spPr>
        <p:txBody>
          <a:bodyPr wrap="square" rtlCol="0">
            <a:spAutoFit/>
          </a:bodyPr>
          <a:lstStyle/>
          <a:p>
            <a:pPr marL="285750" indent="-285750">
              <a:buFontTx/>
              <a:buChar char="-"/>
            </a:pPr>
            <a:r>
              <a:rPr lang="en-US" sz="3200" b="1" dirty="0" err="1"/>
              <a:t>Về</a:t>
            </a:r>
            <a:r>
              <a:rPr lang="en-US" sz="3200" b="1" dirty="0"/>
              <a:t> </a:t>
            </a:r>
            <a:r>
              <a:rPr lang="en-US" sz="3200" b="1" dirty="0" err="1"/>
              <a:t>nhà</a:t>
            </a:r>
            <a:r>
              <a:rPr lang="en-US" sz="3200" b="1" dirty="0"/>
              <a:t> </a:t>
            </a:r>
            <a:r>
              <a:rPr lang="en-US" sz="3200" b="1" dirty="0" err="1"/>
              <a:t>đọc</a:t>
            </a:r>
            <a:r>
              <a:rPr lang="en-US" sz="3200" b="1" dirty="0"/>
              <a:t> </a:t>
            </a:r>
            <a:r>
              <a:rPr lang="en-US" sz="3200" b="1" dirty="0" err="1"/>
              <a:t>và</a:t>
            </a:r>
            <a:r>
              <a:rPr lang="en-US" sz="3200" b="1" dirty="0"/>
              <a:t> </a:t>
            </a:r>
            <a:r>
              <a:rPr lang="en-US" sz="3200" b="1" dirty="0" err="1"/>
              <a:t>trả</a:t>
            </a:r>
            <a:r>
              <a:rPr lang="en-US" sz="3200" b="1" dirty="0"/>
              <a:t> </a:t>
            </a:r>
            <a:r>
              <a:rPr lang="en-US" sz="3200" b="1" dirty="0" err="1"/>
              <a:t>lời</a:t>
            </a:r>
            <a:r>
              <a:rPr lang="en-US" sz="3200" b="1" dirty="0"/>
              <a:t> </a:t>
            </a:r>
            <a:r>
              <a:rPr lang="en-US" sz="3200" b="1" dirty="0" err="1"/>
              <a:t>bài</a:t>
            </a:r>
            <a:r>
              <a:rPr lang="en-US" sz="3200" b="1" dirty="0"/>
              <a:t>.</a:t>
            </a:r>
          </a:p>
          <a:p>
            <a:pPr marL="285750" indent="-285750">
              <a:buFontTx/>
              <a:buChar char="-"/>
            </a:pPr>
            <a:r>
              <a:rPr lang="en-US" sz="3200" b="1" dirty="0" err="1"/>
              <a:t>Chuẩn</a:t>
            </a:r>
            <a:r>
              <a:rPr lang="en-US" sz="3200" b="1" dirty="0"/>
              <a:t> </a:t>
            </a:r>
            <a:r>
              <a:rPr lang="en-US" sz="3200" b="1" err="1"/>
              <a:t>bị</a:t>
            </a:r>
            <a:r>
              <a:rPr lang="en-US" sz="3200" b="1"/>
              <a:t> bài học sau.</a:t>
            </a:r>
            <a:endParaRPr lang="en-US" sz="3200" b="1" dirty="0"/>
          </a:p>
        </p:txBody>
      </p:sp>
    </p:spTree>
    <p:extLst>
      <p:ext uri="{BB962C8B-B14F-4D97-AF65-F5344CB8AC3E}">
        <p14:creationId xmlns:p14="http://schemas.microsoft.com/office/powerpoint/2010/main" val="4054353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694" y="704055"/>
            <a:ext cx="2661644" cy="891500"/>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005" y="236091"/>
            <a:ext cx="12331428" cy="10693183"/>
          </a:xfrm>
          <a:prstGeom prst="rect">
            <a:avLst/>
          </a:prstGeom>
        </p:spPr>
      </p:pic>
      <p:sp>
        <p:nvSpPr>
          <p:cNvPr id="26" name="任意多边形 25"/>
          <p:cNvSpPr/>
          <p:nvPr/>
        </p:nvSpPr>
        <p:spPr>
          <a:xfrm>
            <a:off x="1915887" y="1868278"/>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05" name="任意多边形 104"/>
          <p:cNvSpPr/>
          <p:nvPr/>
        </p:nvSpPr>
        <p:spPr>
          <a:xfrm>
            <a:off x="2390356" y="2056871"/>
            <a:ext cx="7408981" cy="4072083"/>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4840823"/>
            <a:ext cx="2751437" cy="1620820"/>
          </a:xfrm>
          <a:prstGeom prst="rect">
            <a:avLst/>
          </a:prstGeom>
        </p:spPr>
      </p:pic>
      <p:grpSp>
        <p:nvGrpSpPr>
          <p:cNvPr id="108" name="组合 107"/>
          <p:cNvGrpSpPr/>
          <p:nvPr/>
        </p:nvGrpSpPr>
        <p:grpSpPr>
          <a:xfrm>
            <a:off x="639707" y="3481240"/>
            <a:ext cx="1405279" cy="2687453"/>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407611" y="4800725"/>
            <a:ext cx="2784389" cy="1620820"/>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9670239" y="3330309"/>
            <a:ext cx="2176557" cy="3377231"/>
          </a:xfrm>
          <a:prstGeom prst="rect">
            <a:avLst/>
          </a:prstGeom>
        </p:spPr>
      </p:pic>
      <p:sp>
        <p:nvSpPr>
          <p:cNvPr id="92" name="任意多边形 91"/>
          <p:cNvSpPr/>
          <p:nvPr/>
        </p:nvSpPr>
        <p:spPr>
          <a:xfrm>
            <a:off x="-6577" y="6168693"/>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1" name="任意多边形 110"/>
          <p:cNvSpPr/>
          <p:nvPr/>
        </p:nvSpPr>
        <p:spPr>
          <a:xfrm>
            <a:off x="-6577" y="6291730"/>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2" name="任意多边形 111"/>
          <p:cNvSpPr/>
          <p:nvPr/>
        </p:nvSpPr>
        <p:spPr>
          <a:xfrm>
            <a:off x="-6577" y="6487466"/>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22366" y="4748185"/>
            <a:ext cx="3121967" cy="1772088"/>
          </a:xfrm>
          <a:prstGeom prst="rect">
            <a:avLst/>
          </a:prstGeom>
        </p:spPr>
      </p:pic>
      <p:sp>
        <p:nvSpPr>
          <p:cNvPr id="24" name="TextBox 31"/>
          <p:cNvSpPr txBox="1"/>
          <p:nvPr/>
        </p:nvSpPr>
        <p:spPr>
          <a:xfrm>
            <a:off x="1832499" y="2923447"/>
            <a:ext cx="8374419" cy="1733680"/>
          </a:xfrm>
          <a:prstGeom prst="rect">
            <a:avLst/>
          </a:prstGeom>
          <a:noFill/>
          <a:ln w="9525">
            <a:noFill/>
          </a:ln>
        </p:spPr>
        <p:txBody>
          <a:bodyPr wrap="square">
            <a:spAutoFit/>
          </a:bodyPr>
          <a:lstStyle/>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Chúc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các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con</a:t>
            </a:r>
          </a:p>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Chăm</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ngoan</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học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giỏi</a:t>
            </a:r>
            <a:endParaRPr lang="zh-CN" altLang="en-US" sz="5333" b="1" dirty="0">
              <a:solidFill>
                <a:srgbClr val="A9250B"/>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16187490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down)">
                                      <p:cBhvr>
                                        <p:cTn id="14" dur="500"/>
                                        <p:tgtEl>
                                          <p:spTgt spid="1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down)">
                                      <p:cBhvr>
                                        <p:cTn id="17" dur="500"/>
                                        <p:tgtEl>
                                          <p:spTgt spid="112"/>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left)">
                                      <p:cBhvr>
                                        <p:cTn id="31" dur="500"/>
                                        <p:tgtEl>
                                          <p:spTgt spid="105"/>
                                        </p:tgtEl>
                                      </p:cBhvr>
                                    </p:animEffect>
                                  </p:childTnLst>
                                </p:cTn>
                              </p:par>
                              <p:par>
                                <p:cTn id="32" presetID="8" presetClass="emph" presetSubtype="0" fill="hold" nodeType="withEffect">
                                  <p:stCondLst>
                                    <p:cond delay="0"/>
                                  </p:stCondLst>
                                  <p:childTnLst>
                                    <p:animRot by="21600000">
                                      <p:cBhvr>
                                        <p:cTn id="33" dur="10000" fill="hold"/>
                                        <p:tgtEl>
                                          <p:spTgt spid="23"/>
                                        </p:tgtEl>
                                        <p:attrNameLst>
                                          <p:attrName>r</p:attrName>
                                        </p:attrNameLst>
                                      </p:cBhvr>
                                    </p:animRot>
                                  </p:childTnLst>
                                </p:cTn>
                              </p:par>
                              <p:par>
                                <p:cTn id="34" presetID="22" presetClass="entr" presetSubtype="8"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wipe(left)">
                                      <p:cBhvr>
                                        <p:cTn id="36" dur="500"/>
                                        <p:tgtEl>
                                          <p:spTgt spid="80"/>
                                        </p:tgtEl>
                                      </p:cBhvr>
                                    </p:animEffect>
                                  </p:childTnLst>
                                </p:cTn>
                              </p:par>
                              <p:par>
                                <p:cTn id="37" presetID="22" presetClass="entr" presetSubtype="2"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wipe(right)">
                                      <p:cBhvr>
                                        <p:cTn id="39" dur="500"/>
                                        <p:tgtEl>
                                          <p:spTgt spid="86"/>
                                        </p:tgtEl>
                                      </p:cBhvr>
                                    </p:animEffect>
                                  </p:childTnLst>
                                </p:cTn>
                              </p:par>
                              <p:par>
                                <p:cTn id="40" presetID="42" presetClass="entr" presetSubtype="0" fill="hold" nodeType="with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1000"/>
                                        <p:tgtEl>
                                          <p:spTgt spid="108"/>
                                        </p:tgtEl>
                                      </p:cBhvr>
                                    </p:animEffect>
                                    <p:anim calcmode="lin" valueType="num">
                                      <p:cBhvr>
                                        <p:cTn id="43" dur="1000" fill="hold"/>
                                        <p:tgtEl>
                                          <p:spTgt spid="108"/>
                                        </p:tgtEl>
                                        <p:attrNameLst>
                                          <p:attrName>ppt_x</p:attrName>
                                        </p:attrNameLst>
                                      </p:cBhvr>
                                      <p:tavLst>
                                        <p:tav tm="0">
                                          <p:val>
                                            <p:strVal val="#ppt_x"/>
                                          </p:val>
                                        </p:tav>
                                        <p:tav tm="100000">
                                          <p:val>
                                            <p:strVal val="#ppt_x"/>
                                          </p:val>
                                        </p:tav>
                                      </p:tavLst>
                                    </p:anim>
                                    <p:anim calcmode="lin" valueType="num">
                                      <p:cBhvr>
                                        <p:cTn id="44" dur="1000" fill="hold"/>
                                        <p:tgtEl>
                                          <p:spTgt spid="10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53" presetClass="entr" presetSubtype="528"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1250" fill="hold"/>
                                        <p:tgtEl>
                                          <p:spTgt spid="2"/>
                                        </p:tgtEl>
                                        <p:attrNameLst>
                                          <p:attrName>ppt_w</p:attrName>
                                        </p:attrNameLst>
                                      </p:cBhvr>
                                      <p:tavLst>
                                        <p:tav tm="0">
                                          <p:val>
                                            <p:fltVal val="0"/>
                                          </p:val>
                                        </p:tav>
                                        <p:tav tm="100000">
                                          <p:val>
                                            <p:strVal val="#ppt_w"/>
                                          </p:val>
                                        </p:tav>
                                      </p:tavLst>
                                    </p:anim>
                                    <p:anim calcmode="lin" valueType="num">
                                      <p:cBhvr>
                                        <p:cTn id="53" dur="1250" fill="hold"/>
                                        <p:tgtEl>
                                          <p:spTgt spid="2"/>
                                        </p:tgtEl>
                                        <p:attrNameLst>
                                          <p:attrName>ppt_h</p:attrName>
                                        </p:attrNameLst>
                                      </p:cBhvr>
                                      <p:tavLst>
                                        <p:tav tm="0">
                                          <p:val>
                                            <p:fltVal val="0"/>
                                          </p:val>
                                        </p:tav>
                                        <p:tav tm="100000">
                                          <p:val>
                                            <p:strVal val="#ppt_h"/>
                                          </p:val>
                                        </p:tav>
                                      </p:tavLst>
                                    </p:anim>
                                    <p:animEffect transition="in" filter="fade">
                                      <p:cBhvr>
                                        <p:cTn id="54" dur="1250"/>
                                        <p:tgtEl>
                                          <p:spTgt spid="2"/>
                                        </p:tgtEl>
                                      </p:cBhvr>
                                    </p:animEffect>
                                    <p:anim calcmode="lin" valueType="num">
                                      <p:cBhvr>
                                        <p:cTn id="55" dur="1250" fill="hold"/>
                                        <p:tgtEl>
                                          <p:spTgt spid="2"/>
                                        </p:tgtEl>
                                        <p:attrNameLst>
                                          <p:attrName>ppt_x</p:attrName>
                                        </p:attrNameLst>
                                      </p:cBhvr>
                                      <p:tavLst>
                                        <p:tav tm="0">
                                          <p:val>
                                            <p:fltVal val="0.5"/>
                                          </p:val>
                                        </p:tav>
                                        <p:tav tm="100000">
                                          <p:val>
                                            <p:strVal val="#ppt_x"/>
                                          </p:val>
                                        </p:tav>
                                      </p:tavLst>
                                    </p:anim>
                                    <p:anim calcmode="lin" valueType="num">
                                      <p:cBhvr>
                                        <p:cTn id="56" dur="1250" fill="hold"/>
                                        <p:tgtEl>
                                          <p:spTgt spid="2"/>
                                        </p:tgtEl>
                                        <p:attrNameLst>
                                          <p:attrName>ppt_y</p:attrName>
                                        </p:attrNameLst>
                                      </p:cBhvr>
                                      <p:tavLst>
                                        <p:tav tm="0">
                                          <p:val>
                                            <p:fltVal val="0.5"/>
                                          </p:val>
                                        </p:tav>
                                        <p:tav tm="100000">
                                          <p:val>
                                            <p:strVal val="#ppt_y"/>
                                          </p:val>
                                        </p:tav>
                                      </p:tavLst>
                                    </p:anim>
                                  </p:childTnLst>
                                </p:cTn>
                              </p:par>
                              <p:par>
                                <p:cTn id="57" presetID="2" presetClass="entr" presetSubtype="8" decel="4100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4500" fill="hold"/>
                                        <p:tgtEl>
                                          <p:spTgt spid="28"/>
                                        </p:tgtEl>
                                        <p:attrNameLst>
                                          <p:attrName>ppt_x</p:attrName>
                                        </p:attrNameLst>
                                      </p:cBhvr>
                                      <p:tavLst>
                                        <p:tav tm="0">
                                          <p:val>
                                            <p:strVal val="0-#ppt_w/2"/>
                                          </p:val>
                                        </p:tav>
                                        <p:tav tm="100000">
                                          <p:val>
                                            <p:strVal val="#ppt_x"/>
                                          </p:val>
                                        </p:tav>
                                      </p:tavLst>
                                    </p:anim>
                                    <p:anim calcmode="lin" valueType="num">
                                      <p:cBhvr additive="base">
                                        <p:cTn id="60" dur="4500" fill="hold"/>
                                        <p:tgtEl>
                                          <p:spTgt spid="28"/>
                                        </p:tgtEl>
                                        <p:attrNameLst>
                                          <p:attrName>ppt_y</p:attrName>
                                        </p:attrNameLst>
                                      </p:cBhvr>
                                      <p:tavLst>
                                        <p:tav tm="0">
                                          <p:val>
                                            <p:strVal val="#ppt_y"/>
                                          </p:val>
                                        </p:tav>
                                        <p:tav tm="100000">
                                          <p:val>
                                            <p:strVal val="#ppt_y"/>
                                          </p:val>
                                        </p:tav>
                                      </p:tavLst>
                                    </p:anim>
                                  </p:childTnLst>
                                </p:cTn>
                              </p:par>
                              <p:par>
                                <p:cTn id="61" presetID="6" presetClass="emph" presetSubtype="0" repeatCount="14000" autoRev="1" fill="hold" nodeType="withEffect">
                                  <p:stCondLst>
                                    <p:cond delay="0"/>
                                  </p:stCondLst>
                                  <p:childTnLst>
                                    <p:animScale>
                                      <p:cBhvr>
                                        <p:cTn id="62" dur="250" fill="hold"/>
                                        <p:tgtEl>
                                          <p:spTgt spid="28"/>
                                        </p:tgtEl>
                                      </p:cBhvr>
                                      <p:by x="95000" y="95000"/>
                                    </p:animScale>
                                  </p:childTnLst>
                                </p:cTn>
                              </p:par>
                              <p:par>
                                <p:cTn id="63" presetID="41" presetClass="entr" presetSubtype="0" fill="hold" grpId="0" nodeType="withEffect">
                                  <p:stCondLst>
                                    <p:cond delay="0"/>
                                  </p:stCondLst>
                                  <p:iterate type="lt">
                                    <p:tmPct val="10000"/>
                                  </p:iterate>
                                  <p:childTnLst>
                                    <p:set>
                                      <p:cBhvr>
                                        <p:cTn id="64" dur="1" fill="hold">
                                          <p:stCondLst>
                                            <p:cond delay="0"/>
                                          </p:stCondLst>
                                        </p:cTn>
                                        <p:tgtEl>
                                          <p:spTgt spid="24"/>
                                        </p:tgtEl>
                                        <p:attrNameLst>
                                          <p:attrName>style.visibility</p:attrName>
                                        </p:attrNameLst>
                                      </p:cBhvr>
                                      <p:to>
                                        <p:strVal val="visible"/>
                                      </p:to>
                                    </p:set>
                                    <p:anim calcmode="lin" valueType="num">
                                      <p:cBhvr>
                                        <p:cTn id="65" dur="4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66" dur="400" fill="hold"/>
                                        <p:tgtEl>
                                          <p:spTgt spid="24"/>
                                        </p:tgtEl>
                                        <p:attrNameLst>
                                          <p:attrName>ppt_y</p:attrName>
                                        </p:attrNameLst>
                                      </p:cBhvr>
                                      <p:tavLst>
                                        <p:tav tm="0">
                                          <p:val>
                                            <p:strVal val="#ppt_y"/>
                                          </p:val>
                                        </p:tav>
                                        <p:tav tm="100000">
                                          <p:val>
                                            <p:strVal val="#ppt_y"/>
                                          </p:val>
                                        </p:tav>
                                      </p:tavLst>
                                    </p:anim>
                                    <p:anim calcmode="lin" valueType="num">
                                      <p:cBhvr>
                                        <p:cTn id="67" dur="4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68" dur="4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4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886199" y="1524001"/>
            <a:ext cx="5583621" cy="61555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err="1">
                <a:solidFill>
                  <a:prstClr val="black"/>
                </a:solidFill>
                <a:latin typeface="Times New Roman" pitchFamily="18" charset="0"/>
                <a:cs typeface="Times New Roman" pitchFamily="18" charset="0"/>
              </a:rPr>
              <a:t>Hôm</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trước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các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em</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học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bài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gì</a:t>
            </a:r>
            <a:r>
              <a:rPr lang="en-US" sz="3400" dirty="0">
                <a:solidFill>
                  <a:prstClr val="black"/>
                </a:solidFill>
                <a:latin typeface="Times New Roman" pitchFamily="18" charset="0"/>
                <a:cs typeface="Times New Roman" pitchFamily="18" charset="0"/>
              </a:rPr>
              <a:t>?</a:t>
            </a:r>
          </a:p>
        </p:txBody>
      </p:sp>
      <p:sp>
        <p:nvSpPr>
          <p:cNvPr id="5" name="TextBox 4"/>
          <p:cNvSpPr txBox="1"/>
          <p:nvPr/>
        </p:nvSpPr>
        <p:spPr>
          <a:xfrm>
            <a:off x="3142439" y="4296350"/>
            <a:ext cx="5544361" cy="61555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400" dirty="0" err="1">
                <a:solidFill>
                  <a:prstClr val="black"/>
                </a:solidFill>
                <a:latin typeface="Times New Roman" pitchFamily="18" charset="0"/>
                <a:cs typeface="Times New Roman" pitchFamily="18" charset="0"/>
              </a:rPr>
              <a:t>Bóp</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nát</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quả</a:t>
            </a:r>
            <a:r>
              <a:rPr lang="en-US" sz="3400" dirty="0">
                <a:solidFill>
                  <a:prstClr val="black"/>
                </a:solidFill>
                <a:latin typeface="Times New Roman" pitchFamily="18" charset="0"/>
                <a:cs typeface="Times New Roman" pitchFamily="18" charset="0"/>
              </a:rPr>
              <a:t> cam</a:t>
            </a: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362201" y="2093386"/>
            <a:ext cx="1858351" cy="2391350"/>
          </a:xfrm>
          <a:prstGeom prst="rect">
            <a:avLst/>
          </a:prstGeom>
        </p:spPr>
      </p:pic>
    </p:spTree>
    <p:extLst>
      <p:ext uri="{BB962C8B-B14F-4D97-AF65-F5344CB8AC3E}">
        <p14:creationId xmlns:p14="http://schemas.microsoft.com/office/powerpoint/2010/main" val="353575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886200" y="1524001"/>
            <a:ext cx="5105400" cy="113877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err="1">
                <a:solidFill>
                  <a:prstClr val="black"/>
                </a:solidFill>
                <a:latin typeface="Times New Roman" pitchFamily="18" charset="0"/>
                <a:cs typeface="Times New Roman" pitchFamily="18" charset="0"/>
              </a:rPr>
              <a:t>Trần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Quốc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Toản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xin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gặp</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vua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để</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làm</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gì</a:t>
            </a:r>
            <a:r>
              <a:rPr lang="en-US" sz="3400" dirty="0">
                <a:solidFill>
                  <a:prstClr val="black"/>
                </a:solidFill>
                <a:latin typeface="Times New Roman" pitchFamily="18" charset="0"/>
                <a:cs typeface="Times New Roman" pitchFamily="18" charset="0"/>
              </a:rPr>
              <a:t>?</a:t>
            </a:r>
          </a:p>
        </p:txBody>
      </p:sp>
      <p:sp>
        <p:nvSpPr>
          <p:cNvPr id="5" name="TextBox 4"/>
          <p:cNvSpPr txBox="1"/>
          <p:nvPr/>
        </p:nvSpPr>
        <p:spPr>
          <a:xfrm>
            <a:off x="3142439" y="4296350"/>
            <a:ext cx="5544361" cy="61555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400" dirty="0">
                <a:solidFill>
                  <a:prstClr val="black"/>
                </a:solidFill>
                <a:latin typeface="Times New Roman" pitchFamily="18" charset="0"/>
                <a:cs typeface="Times New Roman" pitchFamily="18" charset="0"/>
              </a:rPr>
              <a:t>Xin </a:t>
            </a:r>
            <a:r>
              <a:rPr lang="en-US" sz="3400" dirty="0" err="1">
                <a:solidFill>
                  <a:prstClr val="black"/>
                </a:solidFill>
                <a:latin typeface="Times New Roman" pitchFamily="18" charset="0"/>
                <a:cs typeface="Times New Roman" pitchFamily="18" charset="0"/>
              </a:rPr>
              <a:t>vua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cho</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đi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đánh</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giặc</a:t>
            </a:r>
            <a:endParaRPr lang="en-US" sz="3400" dirty="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362201" y="2093386"/>
            <a:ext cx="1858351" cy="2391350"/>
          </a:xfrm>
          <a:prstGeom prst="rect">
            <a:avLst/>
          </a:prstGeom>
        </p:spPr>
      </p:pic>
    </p:spTree>
    <p:extLst>
      <p:ext uri="{BB962C8B-B14F-4D97-AF65-F5344CB8AC3E}">
        <p14:creationId xmlns:p14="http://schemas.microsoft.com/office/powerpoint/2010/main" val="24676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886200" y="1524001"/>
            <a:ext cx="5105400" cy="113877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err="1">
                <a:solidFill>
                  <a:prstClr val="black"/>
                </a:solidFill>
                <a:latin typeface="Times New Roman" pitchFamily="18" charset="0"/>
                <a:cs typeface="Times New Roman" pitchFamily="18" charset="0"/>
              </a:rPr>
              <a:t>Vua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khen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Trần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Quốc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Toản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thế</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nào</a:t>
            </a:r>
            <a:r>
              <a:rPr lang="en-US" sz="3400" dirty="0">
                <a:solidFill>
                  <a:prstClr val="black"/>
                </a:solidFill>
                <a:latin typeface="Times New Roman" pitchFamily="18" charset="0"/>
                <a:cs typeface="Times New Roman" pitchFamily="18" charset="0"/>
              </a:rPr>
              <a:t>?</a:t>
            </a:r>
          </a:p>
        </p:txBody>
      </p:sp>
      <p:sp>
        <p:nvSpPr>
          <p:cNvPr id="5" name="TextBox 4"/>
          <p:cNvSpPr txBox="1"/>
          <p:nvPr/>
        </p:nvSpPr>
        <p:spPr>
          <a:xfrm>
            <a:off x="3142439" y="4296350"/>
            <a:ext cx="5544361" cy="113877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3400" dirty="0">
                <a:solidFill>
                  <a:prstClr val="black"/>
                </a:solidFill>
                <a:latin typeface="Times New Roman" pitchFamily="18" charset="0"/>
                <a:cs typeface="Times New Roman" pitchFamily="18" charset="0"/>
              </a:rPr>
              <a:t>Vua khen Trần Quốc Toản còn trẻ mà đã biết lo việc nước.</a:t>
            </a:r>
            <a:endParaRPr lang="en-US" sz="3400" dirty="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362201" y="2093386"/>
            <a:ext cx="1858351" cy="2391350"/>
          </a:xfrm>
          <a:prstGeom prst="rect">
            <a:avLst/>
          </a:prstGeom>
        </p:spPr>
      </p:pic>
    </p:spTree>
    <p:extLst>
      <p:ext uri="{BB962C8B-B14F-4D97-AF65-F5344CB8AC3E}">
        <p14:creationId xmlns:p14="http://schemas.microsoft.com/office/powerpoint/2010/main" val="121251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886200" y="1524001"/>
            <a:ext cx="5105400" cy="113877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err="1">
                <a:solidFill>
                  <a:prstClr val="black"/>
                </a:solidFill>
                <a:latin typeface="Times New Roman" pitchFamily="18" charset="0"/>
                <a:cs typeface="Times New Roman" pitchFamily="18" charset="0"/>
              </a:rPr>
              <a:t>Vua</a:t>
            </a:r>
            <a:r>
              <a:rPr lang="en-US" sz="3400" dirty="0">
                <a:solidFill>
                  <a:prstClr val="black"/>
                </a:solidFill>
                <a:latin typeface="Times New Roman" pitchFamily="18" charset="0"/>
                <a:cs typeface="Times New Roman" pitchFamily="18" charset="0"/>
              </a:rPr>
              <a:t> ban </a:t>
            </a:r>
            <a:r>
              <a:rPr lang="en-US" sz="3400" dirty="0" err="1">
                <a:solidFill>
                  <a:prstClr val="black"/>
                </a:solidFill>
                <a:latin typeface="Times New Roman" pitchFamily="18" charset="0"/>
                <a:cs typeface="Times New Roman" pitchFamily="18" charset="0"/>
              </a:rPr>
              <a:t>cho</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Trần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Quốc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Toàn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cái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gì</a:t>
            </a:r>
            <a:r>
              <a:rPr lang="en-US" sz="3400" dirty="0">
                <a:solidFill>
                  <a:prstClr val="black"/>
                </a:solidFill>
                <a:latin typeface="Times New Roman" pitchFamily="18" charset="0"/>
                <a:cs typeface="Times New Roman" pitchFamily="18" charset="0"/>
              </a:rPr>
              <a:t>?</a:t>
            </a:r>
          </a:p>
        </p:txBody>
      </p:sp>
      <p:sp>
        <p:nvSpPr>
          <p:cNvPr id="5" name="TextBox 4"/>
          <p:cNvSpPr txBox="1"/>
          <p:nvPr/>
        </p:nvSpPr>
        <p:spPr>
          <a:xfrm>
            <a:off x="3142439" y="4296350"/>
            <a:ext cx="5544361" cy="61555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400" dirty="0" err="1">
                <a:solidFill>
                  <a:prstClr val="black"/>
                </a:solidFill>
                <a:latin typeface="Times New Roman" pitchFamily="18" charset="0"/>
                <a:cs typeface="Times New Roman" pitchFamily="18" charset="0"/>
              </a:rPr>
              <a:t>Quả</a:t>
            </a:r>
            <a:r>
              <a:rPr lang="en-US" sz="3400" dirty="0">
                <a:solidFill>
                  <a:prstClr val="black"/>
                </a:solidFill>
                <a:latin typeface="Times New Roman" pitchFamily="18" charset="0"/>
                <a:cs typeface="Times New Roman" pitchFamily="18" charset="0"/>
              </a:rPr>
              <a:t> cam</a:t>
            </a: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362201" y="2093386"/>
            <a:ext cx="1858351" cy="2391350"/>
          </a:xfrm>
          <a:prstGeom prst="rect">
            <a:avLst/>
          </a:prstGeom>
        </p:spPr>
      </p:pic>
    </p:spTree>
    <p:extLst>
      <p:ext uri="{BB962C8B-B14F-4D97-AF65-F5344CB8AC3E}">
        <p14:creationId xmlns:p14="http://schemas.microsoft.com/office/powerpoint/2010/main" val="281562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886200" y="1524001"/>
            <a:ext cx="5105400"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err="1">
                <a:solidFill>
                  <a:prstClr val="black"/>
                </a:solidFill>
                <a:latin typeface="Times New Roman" pitchFamily="18" charset="0"/>
                <a:cs typeface="Times New Roman" pitchFamily="18" charset="0"/>
              </a:rPr>
              <a:t>Trần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Quốc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Toản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cảm</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thấy</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thế</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nào</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sau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khi</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được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vua</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khen</a:t>
            </a:r>
            <a:r>
              <a:rPr lang="en-US" sz="3400" dirty="0">
                <a:solidFill>
                  <a:prstClr val="black"/>
                </a:solidFill>
                <a:latin typeface="Times New Roman" pitchFamily="18" charset="0"/>
                <a:cs typeface="Times New Roman" pitchFamily="18" charset="0"/>
              </a:rPr>
              <a:t>?</a:t>
            </a:r>
          </a:p>
        </p:txBody>
      </p:sp>
      <p:sp>
        <p:nvSpPr>
          <p:cNvPr id="5" name="TextBox 4"/>
          <p:cNvSpPr txBox="1"/>
          <p:nvPr/>
        </p:nvSpPr>
        <p:spPr>
          <a:xfrm>
            <a:off x="3142439" y="4296350"/>
            <a:ext cx="5544361"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vi-VN" sz="3400" dirty="0">
                <a:solidFill>
                  <a:prstClr val="black"/>
                </a:solidFill>
                <a:latin typeface="Times New Roman" pitchFamily="18" charset="0"/>
                <a:cs typeface="Times New Roman" pitchFamily="18" charset="0"/>
              </a:rPr>
              <a:t>ấm ức vì nghĩ vua coi mình như trẻ con, không cho dự bàn việc nước.</a:t>
            </a:r>
            <a:endParaRPr lang="en-US" sz="3400" dirty="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362201" y="2093386"/>
            <a:ext cx="1858351" cy="2391350"/>
          </a:xfrm>
          <a:prstGeom prst="rect">
            <a:avLst/>
          </a:prstGeom>
        </p:spPr>
      </p:pic>
    </p:spTree>
    <p:extLst>
      <p:ext uri="{BB962C8B-B14F-4D97-AF65-F5344CB8AC3E}">
        <p14:creationId xmlns:p14="http://schemas.microsoft.com/office/powerpoint/2010/main" val="98432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p:nvSpPr>
        <p:spPr>
          <a:xfrm>
            <a:off x="3886200" y="1524001"/>
            <a:ext cx="5105400" cy="166199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400" dirty="0" err="1">
                <a:solidFill>
                  <a:prstClr val="black"/>
                </a:solidFill>
                <a:latin typeface="Times New Roman" pitchFamily="18" charset="0"/>
                <a:cs typeface="Times New Roman" pitchFamily="18" charset="0"/>
              </a:rPr>
              <a:t>Việc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Trần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Quốc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Toản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vô</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tình</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bóp</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nát</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quả</a:t>
            </a:r>
            <a:r>
              <a:rPr lang="en-US" sz="3400" dirty="0">
                <a:solidFill>
                  <a:prstClr val="black"/>
                </a:solidFill>
                <a:latin typeface="Times New Roman" pitchFamily="18" charset="0"/>
                <a:cs typeface="Times New Roman" pitchFamily="18" charset="0"/>
              </a:rPr>
              <a:t> cam </a:t>
            </a:r>
            <a:r>
              <a:rPr lang="en-US" sz="3400" dirty="0" err="1">
                <a:solidFill>
                  <a:prstClr val="black"/>
                </a:solidFill>
                <a:latin typeface="Times New Roman" pitchFamily="18" charset="0"/>
                <a:cs typeface="Times New Roman" pitchFamily="18" charset="0"/>
              </a:rPr>
              <a:t>thể</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hiện</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điều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gì</a:t>
            </a:r>
            <a:r>
              <a:rPr lang="en-US" sz="3400" dirty="0">
                <a:solidFill>
                  <a:prstClr val="black"/>
                </a:solidFill>
                <a:latin typeface="Times New Roman" pitchFamily="18" charset="0"/>
                <a:cs typeface="Times New Roman" pitchFamily="18" charset="0"/>
              </a:rPr>
              <a:t>?</a:t>
            </a:r>
          </a:p>
        </p:txBody>
      </p:sp>
      <p:sp>
        <p:nvSpPr>
          <p:cNvPr id="5" name="TextBox 4"/>
          <p:cNvSpPr txBox="1"/>
          <p:nvPr/>
        </p:nvSpPr>
        <p:spPr>
          <a:xfrm>
            <a:off x="3142439" y="4296350"/>
            <a:ext cx="5544361" cy="61555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400" dirty="0" err="1">
                <a:solidFill>
                  <a:prstClr val="black"/>
                </a:solidFill>
                <a:latin typeface="Times New Roman" pitchFamily="18" charset="0"/>
                <a:cs typeface="Times New Roman" pitchFamily="18" charset="0"/>
              </a:rPr>
              <a:t>Yêu</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nước</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và</a:t>
            </a:r>
            <a:r>
              <a:rPr lang="en-US" sz="3400" dirty="0">
                <a:solidFill>
                  <a:prstClr val="black"/>
                </a:solidFill>
                <a:latin typeface="Times New Roman" pitchFamily="18" charset="0"/>
                <a:cs typeface="Times New Roman" pitchFamily="18" charset="0"/>
              </a:rPr>
              <a:t> cam </a:t>
            </a:r>
            <a:r>
              <a:rPr lang="en-US" sz="3400" dirty="0" err="1">
                <a:solidFill>
                  <a:prstClr val="black"/>
                </a:solidFill>
                <a:latin typeface="Times New Roman" pitchFamily="18" charset="0"/>
                <a:cs typeface="Times New Roman" pitchFamily="18" charset="0"/>
              </a:rPr>
              <a:t>thù</a:t>
            </a:r>
            <a:r>
              <a:rPr lang="en-US" sz="3400" dirty="0">
                <a:solidFill>
                  <a:prstClr val="black"/>
                </a:solidFill>
                <a:latin typeface="Times New Roman" pitchFamily="18" charset="0"/>
                <a:cs typeface="Times New Roman" pitchFamily="18" charset="0"/>
              </a:rPr>
              <a:t> </a:t>
            </a:r>
            <a:r>
              <a:rPr lang="en-US" sz="3400" dirty="0" err="1">
                <a:solidFill>
                  <a:prstClr val="black"/>
                </a:solidFill>
                <a:latin typeface="Times New Roman" pitchFamily="18" charset="0"/>
                <a:cs typeface="Times New Roman" pitchFamily="18" charset="0"/>
              </a:rPr>
              <a:t>giặc</a:t>
            </a:r>
            <a:endParaRPr lang="en-US" sz="3400" dirty="0">
              <a:solidFill>
                <a:prstClr val="black"/>
              </a:solidFill>
              <a:latin typeface="Times New Roman" pitchFamily="18" charset="0"/>
              <a:cs typeface="Times New Roman" pitchFamily="18" charset="0"/>
            </a:endParaRPr>
          </a:p>
        </p:txBody>
      </p:sp>
      <p:pic>
        <p:nvPicPr>
          <p:cNvPr id="6" name="Picture 5">
            <a:hlinkClick r:id="rId3" action="ppaction://hlinksldjump"/>
          </p:cNvPr>
          <p:cNvPicPr>
            <a:picLocks noChangeAspect="1"/>
          </p:cNvPicPr>
          <p:nvPr/>
        </p:nvPicPr>
        <p:blipFill>
          <a:blip r:embed="rId4"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8459156" y="3304310"/>
            <a:ext cx="2208844" cy="3683119"/>
          </a:xfrm>
          <a:prstGeom prst="rect">
            <a:avLst/>
          </a:prstGeom>
        </p:spPr>
      </p:pic>
      <p:pic>
        <p:nvPicPr>
          <p:cNvPr id="8" name="Picture 7"/>
          <p:cNvPicPr>
            <a:picLocks noChangeAspect="1"/>
          </p:cNvPicPr>
          <p:nvPr/>
        </p:nvPicPr>
        <p:blipFill>
          <a:blip r:embed="rId5" cstate="print">
            <a:extLst>
              <a:ext uri="{BEBA8EAE-BF5A-486C-A8C5-ECC9F3942E4B}">
                <a14:imgProps xmlns:a14="http://schemas.microsoft.com/office/drawing/2010/main">
                  <a14:imgLayer r:embed="rId6">
                    <a14:imgEffect>
                      <a14:backgroundRemoval t="1281" b="97011" l="6374" r="96484"/>
                    </a14:imgEffect>
                  </a14:imgLayer>
                </a14:imgProps>
              </a:ext>
              <a:ext uri="{28A0092B-C50C-407E-A947-70E740481C1C}">
                <a14:useLocalDpi xmlns:a14="http://schemas.microsoft.com/office/drawing/2010/main" val="0"/>
              </a:ext>
            </a:extLst>
          </a:blip>
          <a:stretch>
            <a:fillRect/>
          </a:stretch>
        </p:blipFill>
        <p:spPr>
          <a:xfrm>
            <a:off x="2027849" y="2049477"/>
            <a:ext cx="1858351" cy="2391350"/>
          </a:xfrm>
          <a:prstGeom prst="rect">
            <a:avLst/>
          </a:prstGeom>
        </p:spPr>
      </p:pic>
    </p:spTree>
    <p:extLst>
      <p:ext uri="{BB962C8B-B14F-4D97-AF65-F5344CB8AC3E}">
        <p14:creationId xmlns:p14="http://schemas.microsoft.com/office/powerpoint/2010/main" val="336474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12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30"/>
  <p:tag name="ARS_SLIDE_PARTICIPANTNUM" val="30"/>
  <p:tag name="ARS_SLIDE_SUBMITNUM" val="0"/>
  <p:tag name="ARS_SLIDE_CORRECTNUM" val="0"/>
  <p:tag name="ARS_SLIDE_VOTEMEAN" val="0"/>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1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SLIDE_DUENO" val="100"/>
  <p:tag name="ARS_SLIDE_PARTICIPANTNUM" val="100"/>
  <p:tag name="ARS_SLIDE_SUBMITNUM" val="0"/>
  <p:tag name="ARS_SLIDE_CORRECTNUM" val="0"/>
  <p:tag name="ARS_SLIDE_VOTEMEAN" val="0"/>
  <p:tag name="ARS_CHARTPARA_TYPE" val="ctColumn"/>
</p:tagLst>
</file>

<file path=ppt/tags/tag7.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TotalTime>
  <Words>1944</Words>
  <Application>Microsoft Office PowerPoint</Application>
  <PresentationFormat>Widescreen</PresentationFormat>
  <Paragraphs>142</Paragraphs>
  <Slides>34</Slides>
  <Notes>4</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34</vt:i4>
      </vt:variant>
    </vt:vector>
  </HeadingPairs>
  <TitlesOfParts>
    <vt:vector size="49" baseType="lpstr">
      <vt:lpstr>等线</vt:lpstr>
      <vt:lpstr>等线 Light</vt:lpstr>
      <vt:lpstr>Arial</vt:lpstr>
      <vt:lpstr>Arial-Rounded</vt:lpstr>
      <vt:lpstr>Calibri</vt:lpstr>
      <vt:lpstr>DFPOP1-W9</vt:lpstr>
      <vt:lpstr>Kalam</vt:lpstr>
      <vt:lpstr>Montserrat</vt:lpstr>
      <vt:lpstr>Times New Roman</vt:lpstr>
      <vt:lpstr>UTM Avo</vt:lpstr>
      <vt:lpstr>Office Theme</vt:lpstr>
      <vt:lpstr>Doodle Sketchbook by Slidesgo</vt:lpstr>
      <vt:lpstr>1_Office Theme</vt:lpstr>
      <vt:lpstr>5_Office Theme</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LENOVO</cp:lastModifiedBy>
  <cp:revision>26</cp:revision>
  <dcterms:created xsi:type="dcterms:W3CDTF">2021-07-20T01:55:21Z</dcterms:created>
  <dcterms:modified xsi:type="dcterms:W3CDTF">2022-04-24T10:45:46Z</dcterms:modified>
</cp:coreProperties>
</file>