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26.jpg" ContentType="image/png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</p:sldMasterIdLst>
  <p:notesMasterIdLst>
    <p:notesMasterId r:id="rId36"/>
  </p:notesMasterIdLst>
  <p:sldIdLst>
    <p:sldId id="2900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354" r:id="rId16"/>
    <p:sldId id="2007577173" r:id="rId17"/>
    <p:sldId id="316" r:id="rId18"/>
    <p:sldId id="319" r:id="rId19"/>
    <p:sldId id="378" r:id="rId20"/>
    <p:sldId id="2007577097" r:id="rId21"/>
    <p:sldId id="2007577174" r:id="rId22"/>
    <p:sldId id="356" r:id="rId23"/>
    <p:sldId id="2007577175" r:id="rId24"/>
    <p:sldId id="265" r:id="rId25"/>
    <p:sldId id="323" r:id="rId26"/>
    <p:sldId id="358" r:id="rId27"/>
    <p:sldId id="2007577108" r:id="rId28"/>
    <p:sldId id="2007577172" r:id="rId29"/>
    <p:sldId id="385" r:id="rId30"/>
    <p:sldId id="324" r:id="rId31"/>
    <p:sldId id="376" r:id="rId32"/>
    <p:sldId id="2007577170" r:id="rId33"/>
    <p:sldId id="487" r:id="rId34"/>
    <p:sldId id="20075771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99CC"/>
    <a:srgbClr val="E2F0D9"/>
    <a:srgbClr val="FF66FF"/>
    <a:srgbClr val="FFFF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8" autoAdjust="0"/>
    <p:restoredTop sz="94660"/>
  </p:normalViewPr>
  <p:slideViewPr>
    <p:cSldViewPr snapToGrid="0">
      <p:cViewPr>
        <p:scale>
          <a:sx n="51" d="100"/>
          <a:sy n="51" d="100"/>
        </p:scale>
        <p:origin x="135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69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gif"/><Relationship Id="rId5" Type="http://schemas.openxmlformats.org/officeDocument/2006/relationships/slide" Target="slide5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39.gif"/><Relationship Id="rId2" Type="http://schemas.openxmlformats.org/officeDocument/2006/relationships/image" Target="../media/image31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slide" Target="slide12.xml"/><Relationship Id="rId15" Type="http://schemas.openxmlformats.org/officeDocument/2006/relationships/image" Target="../media/image38.gif"/><Relationship Id="rId10" Type="http://schemas.openxmlformats.org/officeDocument/2006/relationships/slide" Target="slide10.xml"/><Relationship Id="rId4" Type="http://schemas.openxmlformats.org/officeDocument/2006/relationships/image" Target="../media/image32.gif"/><Relationship Id="rId9" Type="http://schemas.openxmlformats.org/officeDocument/2006/relationships/image" Target="../media/image35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9">
            <a:extLst>
              <a:ext uri="{FF2B5EF4-FFF2-40B4-BE49-F238E27FC236}">
                <a16:creationId xmlns:a16="http://schemas.microsoft.com/office/drawing/2014/main" id="{FEDB59F1-D883-421C-940A-65825C784FE5}"/>
              </a:ext>
            </a:extLst>
          </p:cNvPr>
          <p:cNvGrpSpPr/>
          <p:nvPr/>
        </p:nvGrpSpPr>
        <p:grpSpPr>
          <a:xfrm>
            <a:off x="-10003" y="-52070"/>
            <a:ext cx="12226133" cy="6910070"/>
            <a:chOff x="-2531" y="-82"/>
            <a:chExt cx="23716" cy="10882"/>
          </a:xfrm>
        </p:grpSpPr>
        <p:grpSp>
          <p:nvGrpSpPr>
            <p:cNvPr id="8" name="组合 227">
              <a:extLst>
                <a:ext uri="{FF2B5EF4-FFF2-40B4-BE49-F238E27FC236}">
                  <a16:creationId xmlns:a16="http://schemas.microsoft.com/office/drawing/2014/main" id="{03D22266-CFA0-444E-A8BB-797961C18244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95B7B28-82C7-4EC9-8820-0578EDE3583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B340457-3727-46ED-A67A-94D463A51504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44">
              <a:extLst>
                <a:ext uri="{FF2B5EF4-FFF2-40B4-BE49-F238E27FC236}">
                  <a16:creationId xmlns:a16="http://schemas.microsoft.com/office/drawing/2014/main" id="{8EAF73B2-6B43-4FFF-A978-C4A4D7A7FA5B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38D0228-B524-4F93-88DA-35C58E2FA607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E515F470-880F-4077-AF9D-EE1704240AE1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6" name="图片 9" descr="组 1">
            <a:extLst>
              <a:ext uri="{FF2B5EF4-FFF2-40B4-BE49-F238E27FC236}">
                <a16:creationId xmlns:a16="http://schemas.microsoft.com/office/drawing/2014/main" id="{BC77AF0A-11C2-4A11-853E-6C277AC1B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2" y="414632"/>
            <a:ext cx="11585575" cy="6079490"/>
          </a:xfrm>
          <a:prstGeom prst="rect">
            <a:avLst/>
          </a:prstGeom>
        </p:spPr>
      </p:pic>
      <p:pic>
        <p:nvPicPr>
          <p:cNvPr id="17" name="图片 83" descr="图层 79 副本">
            <a:extLst>
              <a:ext uri="{FF2B5EF4-FFF2-40B4-BE49-F238E27FC236}">
                <a16:creationId xmlns:a16="http://schemas.microsoft.com/office/drawing/2014/main" id="{AF34063F-F7EB-488D-9A95-646E593C2B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8" name="图片 85" descr="图层 79 副本">
            <a:extLst>
              <a:ext uri="{FF2B5EF4-FFF2-40B4-BE49-F238E27FC236}">
                <a16:creationId xmlns:a16="http://schemas.microsoft.com/office/drawing/2014/main" id="{54655F85-9957-4F7B-8753-E6FC260B9C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9" name="图片 1" descr="矢量智能对象-1">
            <a:extLst>
              <a:ext uri="{FF2B5EF4-FFF2-40B4-BE49-F238E27FC236}">
                <a16:creationId xmlns:a16="http://schemas.microsoft.com/office/drawing/2014/main" id="{A5A939CF-DE62-41FC-AEC9-6855466AD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20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768228C9-99C5-4B05-84AE-C3CC79CA53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21" name="图片 2" descr="矢量智能对象">
            <a:extLst>
              <a:ext uri="{FF2B5EF4-FFF2-40B4-BE49-F238E27FC236}">
                <a16:creationId xmlns:a16="http://schemas.microsoft.com/office/drawing/2014/main" id="{69DE5996-8FF8-4D4B-9420-66D4C1EDD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22" name="图片 4" descr="矢量智能对象">
            <a:extLst>
              <a:ext uri="{FF2B5EF4-FFF2-40B4-BE49-F238E27FC236}">
                <a16:creationId xmlns:a16="http://schemas.microsoft.com/office/drawing/2014/main" id="{A980A4A8-F69E-48B9-B2E4-400068500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23" name="组合 105">
            <a:extLst>
              <a:ext uri="{FF2B5EF4-FFF2-40B4-BE49-F238E27FC236}">
                <a16:creationId xmlns:a16="http://schemas.microsoft.com/office/drawing/2014/main" id="{D96096B7-F653-454E-8FFF-C5DF55171521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24" name="图片 101" descr="图层 2">
              <a:extLst>
                <a:ext uri="{FF2B5EF4-FFF2-40B4-BE49-F238E27FC236}">
                  <a16:creationId xmlns:a16="http://schemas.microsoft.com/office/drawing/2014/main" id="{7070CAE5-3A5D-47BE-832A-747F35CD1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5" name="图片 102" descr="图层 2">
              <a:extLst>
                <a:ext uri="{FF2B5EF4-FFF2-40B4-BE49-F238E27FC236}">
                  <a16:creationId xmlns:a16="http://schemas.microsoft.com/office/drawing/2014/main" id="{7B3316AF-6625-4218-88A7-1C703A02A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6" name="组合 38">
            <a:extLst>
              <a:ext uri="{FF2B5EF4-FFF2-40B4-BE49-F238E27FC236}">
                <a16:creationId xmlns:a16="http://schemas.microsoft.com/office/drawing/2014/main" id="{23388589-4FD1-4B1F-8BED-D0A4F90D32BD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7" name="图片 39" descr="图层 2">
              <a:extLst>
                <a:ext uri="{FF2B5EF4-FFF2-40B4-BE49-F238E27FC236}">
                  <a16:creationId xmlns:a16="http://schemas.microsoft.com/office/drawing/2014/main" id="{9207FE5D-B017-40C6-BFE8-D67052A6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8" name="图片 43" descr="图层 2">
              <a:extLst>
                <a:ext uri="{FF2B5EF4-FFF2-40B4-BE49-F238E27FC236}">
                  <a16:creationId xmlns:a16="http://schemas.microsoft.com/office/drawing/2014/main" id="{140F03B1-8296-4ACA-8BB6-B9F13BBED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0716EAF-8DC5-44A3-BE11-8B986B333E9E}"/>
              </a:ext>
            </a:extLst>
          </p:cNvPr>
          <p:cNvSpPr txBox="1"/>
          <p:nvPr/>
        </p:nvSpPr>
        <p:spPr>
          <a:xfrm>
            <a:off x="359641" y="2195417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chemeClr val="bg1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</a:rPr>
              <a:t>BÀI 23: BÓP NÁT QUẢ CAM </a:t>
            </a:r>
          </a:p>
          <a:p>
            <a:pPr algn="ctr" defTabSz="914377">
              <a:defRPr/>
            </a:pPr>
            <a:r>
              <a:rPr lang="en-US" sz="4800" b="1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</a:rPr>
              <a:t>(TIẾT 1+2)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1BBA31-72AA-4E30-8BF5-CDDFA0F33173}"/>
              </a:ext>
            </a:extLst>
          </p:cNvPr>
          <p:cNvSpPr txBox="1"/>
          <p:nvPr/>
        </p:nvSpPr>
        <p:spPr>
          <a:xfrm>
            <a:off x="3619443" y="1126776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0FF4C23-37FA-4C2F-80AD-935E1B7BD5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80" y="574841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352799" y="132735"/>
            <a:ext cx="7528620" cy="672526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52D54-AE57-4D30-84F9-4C7BF7B2C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0B4C65-5430-41D1-9DC6-D2BE98FB97A6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25 tháng 4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13B5E-F091-4EEF-AC4C-A50C58BA0C45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83C08-E972-43A5-8C08-4663AD44864B}"/>
              </a:ext>
            </a:extLst>
          </p:cNvPr>
          <p:cNvSpPr txBox="1"/>
          <p:nvPr/>
        </p:nvSpPr>
        <p:spPr>
          <a:xfrm>
            <a:off x="1498311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Đọc: Bóp nát quả cam</a:t>
            </a:r>
          </a:p>
        </p:txBody>
      </p:sp>
    </p:spTree>
    <p:extLst>
      <p:ext uri="{BB962C8B-B14F-4D97-AF65-F5344CB8AC3E}">
        <p14:creationId xmlns:p14="http://schemas.microsoft.com/office/powerpoint/2010/main" val="394494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24401" y="743208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648" y="2236091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0609" y="2177405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44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555" y="3668278"/>
            <a:ext cx="3265890" cy="310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232309" y="408406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938" y="2856905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11029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39B96-C7C2-42CE-9F9A-773B1850460C}"/>
              </a:ext>
            </a:extLst>
          </p:cNvPr>
          <p:cNvSpPr txBox="1"/>
          <p:nvPr/>
        </p:nvSpPr>
        <p:spPr>
          <a:xfrm>
            <a:off x="2970113" y="25237"/>
            <a:ext cx="6180715" cy="66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 NÁT QUẢ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A4C72-6D4B-4D75-8487-903414060452}"/>
              </a:ext>
            </a:extLst>
          </p:cNvPr>
          <p:cNvSpPr txBox="1"/>
          <p:nvPr/>
        </p:nvSpPr>
        <p:spPr>
          <a:xfrm>
            <a:off x="232307" y="512767"/>
            <a:ext cx="11449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FF131-10E3-4B01-A84C-EF745C4D73DF}"/>
              </a:ext>
            </a:extLst>
          </p:cNvPr>
          <p:cNvSpPr txBox="1"/>
          <p:nvPr/>
        </p:nvSpPr>
        <p:spPr>
          <a:xfrm>
            <a:off x="232307" y="2305428"/>
            <a:ext cx="11737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52C8C4-D3D3-4A7B-B254-7CF4371B3AA5}"/>
              </a:ext>
            </a:extLst>
          </p:cNvPr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4339-91E1-4249-A3C0-8E907AB22A84}"/>
              </a:ext>
            </a:extLst>
          </p:cNvPr>
          <p:cNvSpPr txBox="1"/>
          <p:nvPr/>
        </p:nvSpPr>
        <p:spPr>
          <a:xfrm>
            <a:off x="232308" y="4887499"/>
            <a:ext cx="11513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6CAA3-6D10-46FC-8E75-775380263CF5}"/>
              </a:ext>
            </a:extLst>
          </p:cNvPr>
          <p:cNvSpPr txBox="1"/>
          <p:nvPr/>
        </p:nvSpPr>
        <p:spPr>
          <a:xfrm>
            <a:off x="232307" y="3429000"/>
            <a:ext cx="11342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</a:p>
          <a:p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52585-74B3-430B-9C9B-FD4E27C336BF}"/>
              </a:ext>
            </a:extLst>
          </p:cNvPr>
          <p:cNvSpPr txBox="1"/>
          <p:nvPr/>
        </p:nvSpPr>
        <p:spPr>
          <a:xfrm>
            <a:off x="8943243" y="6483974"/>
            <a:ext cx="649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Huy Tưởng)</a:t>
            </a:r>
            <a:endParaRPr lang="en-US" b="1" i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2A263B-4097-4B39-9B42-BAABFA58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" y="477597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2762D-50DE-43F2-A3F1-A2DDA53CB8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" y="2414283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EA7F14-B572-4D84-9959-7843DEFC9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" y="3487974"/>
            <a:ext cx="384000" cy="38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A207EC-2316-4728-89AD-BF213FBAEFDD}"/>
              </a:ext>
            </a:extLst>
          </p:cNvPr>
          <p:cNvGrpSpPr/>
          <p:nvPr/>
        </p:nvGrpSpPr>
        <p:grpSpPr>
          <a:xfrm>
            <a:off x="3315" y="4844772"/>
            <a:ext cx="457982" cy="523220"/>
            <a:chOff x="3381086" y="3021593"/>
            <a:chExt cx="343487" cy="39241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FB7141-4993-4468-9C07-1D62BC433A5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216EDB-D05E-4AEA-8382-84E49E4834D2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A5E7BF-415A-474B-8C95-2A41C768B00F}"/>
              </a:ext>
            </a:extLst>
          </p:cNvPr>
          <p:cNvSpPr/>
          <p:nvPr/>
        </p:nvSpPr>
        <p:spPr>
          <a:xfrm>
            <a:off x="-575784" y="-153119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hlinkClick r:id="rId6" action="ppaction://hlinksldjump"/>
            <a:extLst>
              <a:ext uri="{FF2B5EF4-FFF2-40B4-BE49-F238E27FC236}">
                <a16:creationId xmlns:a16="http://schemas.microsoft.com/office/drawing/2014/main" id="{48F5C317-9116-4F12-9B49-5726A169C06F}"/>
              </a:ext>
            </a:extLst>
          </p:cNvPr>
          <p:cNvSpPr/>
          <p:nvPr/>
        </p:nvSpPr>
        <p:spPr>
          <a:xfrm>
            <a:off x="-325413" y="-15312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750808" y="1970662"/>
            <a:ext cx="31040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871317" y="21539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3209859" y="2651179"/>
            <a:ext cx="52108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875969" y="282408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438360" y="1978783"/>
            <a:ext cx="487285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8097609" y="2624615"/>
            <a:ext cx="60132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niên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anh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195934" y="3357002"/>
            <a:ext cx="8377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hùng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78848-5E69-4768-9697-C0A7200FA6A7}"/>
              </a:ext>
            </a:extLst>
          </p:cNvPr>
          <p:cNvSpPr txBox="1"/>
          <p:nvPr/>
        </p:nvSpPr>
        <p:spPr>
          <a:xfrm>
            <a:off x="2970113" y="25237"/>
            <a:ext cx="6180715" cy="66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 NÁT QUẢ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261E0-A1AC-40D1-AB0A-678F1BF7EFD8}"/>
              </a:ext>
            </a:extLst>
          </p:cNvPr>
          <p:cNvSpPr txBox="1"/>
          <p:nvPr/>
        </p:nvSpPr>
        <p:spPr>
          <a:xfrm>
            <a:off x="232307" y="512767"/>
            <a:ext cx="11449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CD752-8B30-4EED-8BEC-57A9AA4FE549}"/>
              </a:ext>
            </a:extLst>
          </p:cNvPr>
          <p:cNvSpPr txBox="1"/>
          <p:nvPr/>
        </p:nvSpPr>
        <p:spPr>
          <a:xfrm>
            <a:off x="232307" y="2305428"/>
            <a:ext cx="11737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306C-2F7C-4ADC-80C9-D4D2EA16DAF7}"/>
              </a:ext>
            </a:extLst>
          </p:cNvPr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A415A-17F8-4781-9B12-0EB2A53A3AFB}"/>
              </a:ext>
            </a:extLst>
          </p:cNvPr>
          <p:cNvSpPr txBox="1"/>
          <p:nvPr/>
        </p:nvSpPr>
        <p:spPr>
          <a:xfrm>
            <a:off x="232308" y="4887499"/>
            <a:ext cx="11513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FB8E9-A040-4484-88E2-3CFA7C810DDB}"/>
              </a:ext>
            </a:extLst>
          </p:cNvPr>
          <p:cNvSpPr txBox="1"/>
          <p:nvPr/>
        </p:nvSpPr>
        <p:spPr>
          <a:xfrm>
            <a:off x="232307" y="3429000"/>
            <a:ext cx="11342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</a:p>
          <a:p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876A5-5BD3-4118-8A10-96114F482165}"/>
              </a:ext>
            </a:extLst>
          </p:cNvPr>
          <p:cNvSpPr txBox="1"/>
          <p:nvPr/>
        </p:nvSpPr>
        <p:spPr>
          <a:xfrm>
            <a:off x="8943243" y="6483974"/>
            <a:ext cx="649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Huy Tưởng)</a:t>
            </a:r>
            <a:endParaRPr lang="en-US" b="1" i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B4B37-E141-42A2-A83E-4F6614E90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" y="477597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4BCFF-282D-4B97-A12F-A80F3B0FBA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" y="2414283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36942-CA17-4807-A596-82E738D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" y="3487974"/>
            <a:ext cx="384000" cy="38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1607DF-CB6E-4ED5-920F-44F387C68CF4}"/>
              </a:ext>
            </a:extLst>
          </p:cNvPr>
          <p:cNvGrpSpPr/>
          <p:nvPr/>
        </p:nvGrpSpPr>
        <p:grpSpPr>
          <a:xfrm>
            <a:off x="3315" y="4844772"/>
            <a:ext cx="457982" cy="523220"/>
            <a:chOff x="3381086" y="3021593"/>
            <a:chExt cx="343487" cy="39241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E6B8E9-D749-4594-91B9-C7DFD0188F32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E9AC06-16CE-4B4E-BFBE-B8EA17F688B6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D74CC3-9958-4929-9AFD-605244696B1A}"/>
              </a:ext>
            </a:extLst>
          </p:cNvPr>
          <p:cNvSpPr/>
          <p:nvPr/>
        </p:nvSpPr>
        <p:spPr>
          <a:xfrm>
            <a:off x="-575786" y="-103865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40A3D2-0C21-4B00-8BC5-03AC177E5CCF}"/>
              </a:ext>
            </a:extLst>
          </p:cNvPr>
          <p:cNvSpPr/>
          <p:nvPr/>
        </p:nvSpPr>
        <p:spPr>
          <a:xfrm>
            <a:off x="-325413" y="-103865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3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784533" y="1597459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latin typeface="+mj-lt"/>
              </a:rPr>
              <a:t>Trần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Quốc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Toản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xin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gặp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vua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để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làm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gì</a:t>
            </a:r>
            <a:r>
              <a:rPr lang="vi-VN" sz="2800" b="1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784533" y="2739108"/>
            <a:ext cx="1040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b="1" dirty="0" err="1">
                <a:latin typeface="+mj-lt"/>
              </a:rPr>
              <a:t>Tìm</a:t>
            </a:r>
            <a:r>
              <a:rPr lang="en-US" sz="2800" b="1" dirty="0">
                <a:latin typeface="+mj-lt"/>
              </a:rPr>
              <a:t> chi </a:t>
            </a:r>
            <a:r>
              <a:rPr lang="en-US" sz="2800" b="1" dirty="0" err="1">
                <a:latin typeface="+mj-lt"/>
              </a:rPr>
              <a:t>tiết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cho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thấy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Trần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Quốc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Toản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rất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nóng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lòng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gặp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vua</a:t>
            </a:r>
            <a:r>
              <a:rPr lang="vi-VN" sz="2800" b="1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1784532" y="4381215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b="1" dirty="0" err="1">
                <a:latin typeface="+mj-lt"/>
              </a:rPr>
              <a:t>Vua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khen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Trần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Quốc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Toản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thế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nào</a:t>
            </a:r>
            <a:r>
              <a:rPr lang="vi-VN" sz="2800" b="1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448353" y="3428999"/>
            <a:ext cx="931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+mj-lt"/>
              </a:rPr>
              <a:t>Việc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Trần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Quốc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Toản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vô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tình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bóp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nát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quả</a:t>
            </a:r>
            <a:r>
              <a:rPr lang="en-US" sz="3200" b="1" dirty="0">
                <a:latin typeface="+mj-lt"/>
              </a:rPr>
              <a:t> cam </a:t>
            </a:r>
            <a:r>
              <a:rPr lang="en-US" sz="3200" b="1" dirty="0" err="1">
                <a:latin typeface="+mj-lt"/>
              </a:rPr>
              <a:t>thể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hiện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điều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gì</a:t>
            </a:r>
            <a:r>
              <a:rPr lang="en-US" sz="3200" b="1" dirty="0">
                <a:latin typeface="+mj-lt"/>
              </a:rPr>
              <a:t>?</a:t>
            </a:r>
            <a:endParaRPr lang="vi-VN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vô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bóp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nát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cam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căm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thù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152870" y="812846"/>
            <a:ext cx="10826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b="1" dirty="0" err="1">
                <a:latin typeface="+mj-lt"/>
              </a:rPr>
              <a:t>Vì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sao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được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vua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khen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mà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Trần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Quốc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Toản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vẫn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ấm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ức</a:t>
            </a:r>
            <a:r>
              <a:rPr lang="vi-VN" sz="3200" b="1" dirty="0"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ức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coi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con,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C51099B-863D-4F8E-B1F1-B25D7858E1D3}"/>
              </a:ext>
            </a:extLst>
          </p:cNvPr>
          <p:cNvSpPr txBox="1"/>
          <p:nvPr/>
        </p:nvSpPr>
        <p:spPr>
          <a:xfrm>
            <a:off x="2970113" y="25237"/>
            <a:ext cx="6180715" cy="66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 NÁT QUẢ CAM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93C01-63D2-4551-869E-9E686AB1A3E9}"/>
              </a:ext>
            </a:extLst>
          </p:cNvPr>
          <p:cNvSpPr txBox="1"/>
          <p:nvPr/>
        </p:nvSpPr>
        <p:spPr>
          <a:xfrm>
            <a:off x="232307" y="512767"/>
            <a:ext cx="11449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59AB6C-1EF0-4A62-91A2-1790DBBBCF76}"/>
              </a:ext>
            </a:extLst>
          </p:cNvPr>
          <p:cNvSpPr txBox="1"/>
          <p:nvPr/>
        </p:nvSpPr>
        <p:spPr>
          <a:xfrm>
            <a:off x="232307" y="2305428"/>
            <a:ext cx="11737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4F1591-A9DA-4777-A027-4078C9E8140A}"/>
              </a:ext>
            </a:extLst>
          </p:cNvPr>
          <p:cNvSpPr/>
          <p:nvPr/>
        </p:nvSpPr>
        <p:spPr>
          <a:xfrm>
            <a:off x="9198591" y="0"/>
            <a:ext cx="2993409" cy="286603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40A0A-D882-42BA-AE27-AB352A3231D1}"/>
              </a:ext>
            </a:extLst>
          </p:cNvPr>
          <p:cNvSpPr txBox="1"/>
          <p:nvPr/>
        </p:nvSpPr>
        <p:spPr>
          <a:xfrm>
            <a:off x="232308" y="4887499"/>
            <a:ext cx="11513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74320" algn="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AA270-2C2B-48F6-BDFE-59578AE784EE}"/>
              </a:ext>
            </a:extLst>
          </p:cNvPr>
          <p:cNvSpPr txBox="1"/>
          <p:nvPr/>
        </p:nvSpPr>
        <p:spPr>
          <a:xfrm>
            <a:off x="232307" y="3429000"/>
            <a:ext cx="11342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</a:p>
          <a:p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D75623-88B4-48B4-BEF9-4C6F93735916}"/>
              </a:ext>
            </a:extLst>
          </p:cNvPr>
          <p:cNvSpPr txBox="1"/>
          <p:nvPr/>
        </p:nvSpPr>
        <p:spPr>
          <a:xfrm>
            <a:off x="8943243" y="6483974"/>
            <a:ext cx="649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Huy Tưởng)</a:t>
            </a:r>
            <a:endParaRPr lang="en-US" b="1" i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B6BAF7-A0DD-4735-9F59-846FA143F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" y="477597"/>
            <a:ext cx="406360" cy="38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73ABEE-5CB9-4DBA-90D3-4CEABAE528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" y="2414283"/>
            <a:ext cx="384000" cy="38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ECF866-356C-43D0-A3D3-C8D4D387B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" y="3487974"/>
            <a:ext cx="384000" cy="38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8B8FA54-7306-4769-8388-2F10E39521F8}"/>
              </a:ext>
            </a:extLst>
          </p:cNvPr>
          <p:cNvGrpSpPr/>
          <p:nvPr/>
        </p:nvGrpSpPr>
        <p:grpSpPr>
          <a:xfrm>
            <a:off x="3315" y="4844772"/>
            <a:ext cx="457982" cy="523220"/>
            <a:chOff x="3381086" y="3021593"/>
            <a:chExt cx="343487" cy="3924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2C7CBFC-AB7C-4482-83D4-FAE20E9BB4CD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BF7A9E-C0DE-4579-A96A-B38EB858DF92}"/>
                </a:ext>
              </a:extLst>
            </p:cNvPr>
            <p:cNvSpPr/>
            <p:nvPr/>
          </p:nvSpPr>
          <p:spPr>
            <a:xfrm rot="21163024">
              <a:off x="3381086" y="3021593"/>
              <a:ext cx="32121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  <a:endParaRPr lang="en-VN" sz="4267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FC0BDF-8167-480E-95C5-69DDEC29A6B8}"/>
              </a:ext>
            </a:extLst>
          </p:cNvPr>
          <p:cNvSpPr/>
          <p:nvPr/>
        </p:nvSpPr>
        <p:spPr>
          <a:xfrm>
            <a:off x="-575786" y="-103865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693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43667" y="407831"/>
            <a:ext cx="618071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1476606"/>
            <a:ext cx="108826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3200" b="1"/>
              <a:t>   Quốc </a:t>
            </a:r>
            <a:r>
              <a:rPr lang="en-US" sz="3200" b="1" dirty="0" err="1"/>
              <a:t>Toản</a:t>
            </a:r>
            <a:r>
              <a:rPr lang="en-US" sz="3200" b="1" dirty="0"/>
              <a:t> </a:t>
            </a:r>
            <a:r>
              <a:rPr lang="en-US" sz="3200" b="1" dirty="0" err="1"/>
              <a:t>ấm</a:t>
            </a:r>
            <a:r>
              <a:rPr lang="en-US" sz="3200" b="1" dirty="0"/>
              <a:t> </a:t>
            </a:r>
            <a:r>
              <a:rPr lang="en-US" sz="3200" b="1" dirty="0" err="1"/>
              <a:t>ức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r>
              <a:rPr lang="en-US" sz="3200" b="1" dirty="0"/>
              <a:t> </a:t>
            </a:r>
            <a:r>
              <a:rPr lang="en-US" sz="3200" b="1" dirty="0" err="1"/>
              <a:t>bờ</a:t>
            </a:r>
            <a:r>
              <a:rPr lang="en-US" sz="3200" b="1" dirty="0"/>
              <a:t>: “ </a:t>
            </a:r>
            <a:r>
              <a:rPr lang="en-US" sz="3200" b="1" dirty="0" err="1"/>
              <a:t>Vua</a:t>
            </a:r>
            <a:r>
              <a:rPr lang="en-US" sz="3200" b="1" dirty="0"/>
              <a:t> ban </a:t>
            </a:r>
            <a:r>
              <a:rPr lang="en-US" sz="3200" b="1" dirty="0" err="1"/>
              <a:t>cho</a:t>
            </a:r>
            <a:r>
              <a:rPr lang="en-US" sz="3200" b="1" dirty="0"/>
              <a:t> cam </a:t>
            </a:r>
            <a:r>
              <a:rPr lang="en-US" sz="3200" b="1" dirty="0" err="1"/>
              <a:t>quý</a:t>
            </a:r>
            <a:r>
              <a:rPr lang="en-US" sz="3200" b="1" dirty="0"/>
              <a:t> </a:t>
            </a:r>
            <a:r>
              <a:rPr lang="en-US" sz="3200" b="1" dirty="0" err="1"/>
              <a:t>nhưng</a:t>
            </a:r>
            <a:r>
              <a:rPr lang="en-US" sz="3200" b="1" dirty="0"/>
              <a:t> </a:t>
            </a:r>
            <a:r>
              <a:rPr lang="en-US" sz="3200" b="1" dirty="0" err="1"/>
              <a:t>xem</a:t>
            </a:r>
            <a:r>
              <a:rPr lang="en-US" sz="3200" b="1" dirty="0"/>
              <a:t> ta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con,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dự</a:t>
            </a:r>
            <a:r>
              <a:rPr lang="en-US" sz="3200" b="1" dirty="0"/>
              <a:t> </a:t>
            </a:r>
            <a:r>
              <a:rPr lang="en-US" sz="3200" b="1" dirty="0" err="1"/>
              <a:t>bàn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”.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giặc</a:t>
            </a:r>
            <a:r>
              <a:rPr lang="en-US" sz="3200" b="1" dirty="0"/>
              <a:t> </a:t>
            </a:r>
            <a:r>
              <a:rPr lang="en-US" sz="3200" b="1" dirty="0" err="1"/>
              <a:t>ngang</a:t>
            </a:r>
            <a:r>
              <a:rPr lang="en-US" sz="3200" b="1" dirty="0"/>
              <a:t> </a:t>
            </a:r>
            <a:r>
              <a:rPr lang="en-US" sz="3200" b="1" dirty="0" err="1"/>
              <a:t>ngược</a:t>
            </a:r>
            <a:r>
              <a:rPr lang="en-US" sz="3200" b="1" dirty="0"/>
              <a:t>, </a:t>
            </a:r>
            <a:r>
              <a:rPr lang="en-US" sz="3200" b="1" dirty="0" err="1"/>
              <a:t>cậu</a:t>
            </a:r>
            <a:r>
              <a:rPr lang="en-US" sz="3200" b="1" dirty="0"/>
              <a:t> </a:t>
            </a:r>
            <a:r>
              <a:rPr lang="en-US" sz="3200" b="1" dirty="0" err="1"/>
              <a:t>nghiến</a:t>
            </a:r>
            <a:r>
              <a:rPr lang="en-US" sz="3200" b="1" dirty="0"/>
              <a:t> </a:t>
            </a:r>
            <a:r>
              <a:rPr lang="en-US" sz="3200" b="1" dirty="0" err="1"/>
              <a:t>răng</a:t>
            </a:r>
            <a:r>
              <a:rPr lang="en-US" sz="3200" b="1" dirty="0"/>
              <a:t>,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bàn</a:t>
            </a:r>
            <a:r>
              <a:rPr lang="en-US" sz="3200" b="1" dirty="0"/>
              <a:t> </a:t>
            </a:r>
            <a:r>
              <a:rPr lang="en-US" sz="3200" b="1" dirty="0" err="1"/>
              <a:t>tay</a:t>
            </a:r>
            <a:r>
              <a:rPr lang="en-US" sz="3200" b="1" dirty="0"/>
              <a:t> </a:t>
            </a:r>
            <a:r>
              <a:rPr lang="en-US" sz="3200" b="1" dirty="0" err="1"/>
              <a:t>bóp</a:t>
            </a:r>
            <a:r>
              <a:rPr lang="en-US" sz="3200" b="1" dirty="0"/>
              <a:t> </a:t>
            </a:r>
            <a:r>
              <a:rPr lang="en-US" sz="3200" b="1" dirty="0" err="1"/>
              <a:t>chặt</a:t>
            </a:r>
            <a:r>
              <a:rPr lang="en-US" sz="3200" b="1" dirty="0"/>
              <a:t>.</a:t>
            </a:r>
          </a:p>
          <a:p>
            <a:pPr indent="274320" algn="just"/>
            <a:r>
              <a:rPr lang="en-US" sz="3200" b="1"/>
              <a:t>   Khi </a:t>
            </a:r>
            <a:r>
              <a:rPr lang="en-US" sz="3200" b="1" dirty="0" err="1"/>
              <a:t>trở</a:t>
            </a:r>
            <a:r>
              <a:rPr lang="en-US" sz="3200" b="1" dirty="0"/>
              <a:t> ra, </a:t>
            </a:r>
            <a:r>
              <a:rPr lang="en-US" sz="3200" b="1" dirty="0" err="1"/>
              <a:t>Quốc</a:t>
            </a:r>
            <a:r>
              <a:rPr lang="en-US" sz="3200" b="1" dirty="0"/>
              <a:t> </a:t>
            </a:r>
            <a:r>
              <a:rPr lang="en-US" sz="3200" b="1" dirty="0" err="1"/>
              <a:t>Toản</a:t>
            </a:r>
            <a:r>
              <a:rPr lang="en-US" sz="3200" b="1" dirty="0"/>
              <a:t> </a:t>
            </a:r>
            <a:r>
              <a:rPr lang="en-US" sz="3200" b="1" dirty="0" err="1"/>
              <a:t>xoè</a:t>
            </a:r>
            <a:r>
              <a:rPr lang="en-US" sz="3200" b="1" dirty="0"/>
              <a:t> </a:t>
            </a:r>
            <a:r>
              <a:rPr lang="en-US" sz="3200" b="1" dirty="0" err="1"/>
              <a:t>tay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mọi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xem</a:t>
            </a:r>
            <a:r>
              <a:rPr lang="en-US" sz="3200" b="1" dirty="0"/>
              <a:t> cam </a:t>
            </a:r>
            <a:r>
              <a:rPr lang="en-US" sz="3200" b="1" dirty="0" err="1"/>
              <a:t>quý</a:t>
            </a:r>
            <a:r>
              <a:rPr lang="en-US" sz="3200" b="1" dirty="0"/>
              <a:t>. </a:t>
            </a:r>
            <a:r>
              <a:rPr lang="en-US" sz="3200" b="1" dirty="0" err="1"/>
              <a:t>Nhưng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cam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nát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bao </a:t>
            </a:r>
            <a:r>
              <a:rPr lang="en-US" sz="3200" b="1" dirty="0" err="1"/>
              <a:t>giờ</a:t>
            </a:r>
            <a:r>
              <a:rPr lang="en-US" sz="3200" b="1" dirty="0"/>
              <a:t>.</a:t>
            </a:r>
          </a:p>
          <a:p>
            <a:pPr indent="274320" algn="r"/>
            <a:r>
              <a:rPr lang="en-US" sz="3200" b="1" dirty="0"/>
              <a:t>			(Theo </a:t>
            </a:r>
            <a:r>
              <a:rPr lang="en-US" sz="3200" b="1" dirty="0" err="1"/>
              <a:t>Nguyễn</a:t>
            </a:r>
            <a:r>
              <a:rPr lang="en-US" sz="3200" b="1" dirty="0"/>
              <a:t> </a:t>
            </a:r>
            <a:r>
              <a:rPr lang="en-US" sz="3200" b="1" dirty="0" err="1"/>
              <a:t>Huy</a:t>
            </a:r>
            <a:r>
              <a:rPr lang="en-US" sz="3200" b="1" dirty="0"/>
              <a:t> </a:t>
            </a:r>
            <a:r>
              <a:rPr lang="en-US" sz="3200" b="1" dirty="0" err="1"/>
              <a:t>Tưởng</a:t>
            </a:r>
            <a:r>
              <a:rPr lang="en-US" sz="3200" b="1" dirty="0"/>
              <a:t>)</a:t>
            </a:r>
            <a:endParaRPr lang="vi-VN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806" y="4845336"/>
            <a:ext cx="2887370" cy="1736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98591" y="40944"/>
            <a:ext cx="2993409" cy="218364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256071" y="250238"/>
            <a:ext cx="38381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D907D1-35B5-4AF0-80D8-1AA79D07684A}"/>
              </a:ext>
            </a:extLst>
          </p:cNvPr>
          <p:cNvCxnSpPr>
            <a:cxnSpLocks/>
          </p:cNvCxnSpPr>
          <p:nvPr/>
        </p:nvCxnSpPr>
        <p:spPr>
          <a:xfrm flipH="1">
            <a:off x="6805324" y="138286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14F496-9354-4894-BC4E-522A3BD85C06}"/>
              </a:ext>
            </a:extLst>
          </p:cNvPr>
          <p:cNvCxnSpPr>
            <a:cxnSpLocks/>
          </p:cNvCxnSpPr>
          <p:nvPr/>
        </p:nvCxnSpPr>
        <p:spPr>
          <a:xfrm flipH="1">
            <a:off x="5283859" y="1943161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D565C6-C9EB-4A8E-AA27-5BB4DE5F4615}"/>
              </a:ext>
            </a:extLst>
          </p:cNvPr>
          <p:cNvCxnSpPr>
            <a:cxnSpLocks/>
          </p:cNvCxnSpPr>
          <p:nvPr/>
        </p:nvCxnSpPr>
        <p:spPr>
          <a:xfrm flipH="1">
            <a:off x="10441568" y="199201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39AD3D-DF9F-483A-8625-FDF84D585C58}"/>
              </a:ext>
            </a:extLst>
          </p:cNvPr>
          <p:cNvCxnSpPr>
            <a:cxnSpLocks/>
          </p:cNvCxnSpPr>
          <p:nvPr/>
        </p:nvCxnSpPr>
        <p:spPr>
          <a:xfrm flipH="1">
            <a:off x="10379503" y="1975163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84C317-99DD-48A4-8642-BCD594119665}"/>
              </a:ext>
            </a:extLst>
          </p:cNvPr>
          <p:cNvCxnSpPr>
            <a:cxnSpLocks/>
          </p:cNvCxnSpPr>
          <p:nvPr/>
        </p:nvCxnSpPr>
        <p:spPr>
          <a:xfrm flipH="1">
            <a:off x="5503980" y="2550485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8AC973-5031-4641-9BEB-A767ED080A9D}"/>
              </a:ext>
            </a:extLst>
          </p:cNvPr>
          <p:cNvCxnSpPr>
            <a:cxnSpLocks/>
          </p:cNvCxnSpPr>
          <p:nvPr/>
        </p:nvCxnSpPr>
        <p:spPr>
          <a:xfrm flipH="1">
            <a:off x="1726126" y="2855728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20C551-1511-4E86-8A7F-8B3A3111FD02}"/>
              </a:ext>
            </a:extLst>
          </p:cNvPr>
          <p:cNvCxnSpPr>
            <a:cxnSpLocks/>
          </p:cNvCxnSpPr>
          <p:nvPr/>
        </p:nvCxnSpPr>
        <p:spPr>
          <a:xfrm flipH="1">
            <a:off x="1820354" y="2855728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0D9818-467F-4ED2-B2DB-7F88A06054C6}"/>
              </a:ext>
            </a:extLst>
          </p:cNvPr>
          <p:cNvCxnSpPr>
            <a:cxnSpLocks/>
          </p:cNvCxnSpPr>
          <p:nvPr/>
        </p:nvCxnSpPr>
        <p:spPr>
          <a:xfrm flipH="1">
            <a:off x="2874848" y="3429000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7A3B93-660B-4490-84C2-1EFB329A5DEB}"/>
              </a:ext>
            </a:extLst>
          </p:cNvPr>
          <p:cNvCxnSpPr>
            <a:cxnSpLocks/>
          </p:cNvCxnSpPr>
          <p:nvPr/>
        </p:nvCxnSpPr>
        <p:spPr>
          <a:xfrm flipH="1">
            <a:off x="6697169" y="3972160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449299-726F-47A8-A40C-19B1155EC11D}"/>
              </a:ext>
            </a:extLst>
          </p:cNvPr>
          <p:cNvCxnSpPr>
            <a:cxnSpLocks/>
          </p:cNvCxnSpPr>
          <p:nvPr/>
        </p:nvCxnSpPr>
        <p:spPr>
          <a:xfrm flipH="1">
            <a:off x="6805324" y="3972160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A32B5C-0B17-4EEE-88C8-8DAE1A668CA9}"/>
              </a:ext>
            </a:extLst>
          </p:cNvPr>
          <p:cNvCxnSpPr>
            <a:cxnSpLocks/>
          </p:cNvCxnSpPr>
          <p:nvPr/>
        </p:nvCxnSpPr>
        <p:spPr>
          <a:xfrm flipH="1">
            <a:off x="11424676" y="3361674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C2600B-977F-40CA-84C1-4C8FBDA2BDB9}"/>
              </a:ext>
            </a:extLst>
          </p:cNvPr>
          <p:cNvCxnSpPr>
            <a:cxnSpLocks/>
          </p:cNvCxnSpPr>
          <p:nvPr/>
        </p:nvCxnSpPr>
        <p:spPr>
          <a:xfrm flipH="1">
            <a:off x="11532831" y="3381339"/>
            <a:ext cx="167149" cy="6104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39E3E3-5E9B-4E73-ADFD-B9F6587B87E2}"/>
              </a:ext>
            </a:extLst>
          </p:cNvPr>
          <p:cNvCxnSpPr>
            <a:cxnSpLocks/>
          </p:cNvCxnSpPr>
          <p:nvPr/>
        </p:nvCxnSpPr>
        <p:spPr>
          <a:xfrm flipH="1">
            <a:off x="3318718" y="1943161"/>
            <a:ext cx="1151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7A727F-044E-478F-9864-12AFEB384865}"/>
              </a:ext>
            </a:extLst>
          </p:cNvPr>
          <p:cNvCxnSpPr>
            <a:cxnSpLocks/>
          </p:cNvCxnSpPr>
          <p:nvPr/>
        </p:nvCxnSpPr>
        <p:spPr>
          <a:xfrm flipH="1">
            <a:off x="9815705" y="1984901"/>
            <a:ext cx="1594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B621FE-2D92-491C-B423-3CC8B1B5CB1A}"/>
              </a:ext>
            </a:extLst>
          </p:cNvPr>
          <p:cNvCxnSpPr>
            <a:cxnSpLocks/>
          </p:cNvCxnSpPr>
          <p:nvPr/>
        </p:nvCxnSpPr>
        <p:spPr>
          <a:xfrm flipH="1">
            <a:off x="3988623" y="2505866"/>
            <a:ext cx="1151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45AD5B-6600-4372-9728-D8131DE93E42}"/>
              </a:ext>
            </a:extLst>
          </p:cNvPr>
          <p:cNvCxnSpPr>
            <a:cxnSpLocks/>
          </p:cNvCxnSpPr>
          <p:nvPr/>
        </p:nvCxnSpPr>
        <p:spPr>
          <a:xfrm flipH="1" flipV="1">
            <a:off x="5849214" y="2467709"/>
            <a:ext cx="1770786" cy="12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3BC82A4-FF0C-4F51-8C92-A0EDECE4FFB9}"/>
              </a:ext>
            </a:extLst>
          </p:cNvPr>
          <p:cNvCxnSpPr>
            <a:cxnSpLocks/>
          </p:cNvCxnSpPr>
          <p:nvPr/>
        </p:nvCxnSpPr>
        <p:spPr>
          <a:xfrm flipH="1">
            <a:off x="3243666" y="2974163"/>
            <a:ext cx="2410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9D323D-5160-4FC0-862B-A0D84476CD98}"/>
              </a:ext>
            </a:extLst>
          </p:cNvPr>
          <p:cNvCxnSpPr>
            <a:cxnSpLocks/>
          </p:cNvCxnSpPr>
          <p:nvPr/>
        </p:nvCxnSpPr>
        <p:spPr>
          <a:xfrm flipH="1">
            <a:off x="6372124" y="2974163"/>
            <a:ext cx="2238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CDDF8D-DCB4-4F0D-9F3B-97C1823A78AF}"/>
              </a:ext>
            </a:extLst>
          </p:cNvPr>
          <p:cNvCxnSpPr>
            <a:cxnSpLocks/>
          </p:cNvCxnSpPr>
          <p:nvPr/>
        </p:nvCxnSpPr>
        <p:spPr>
          <a:xfrm flipH="1">
            <a:off x="733893" y="3466214"/>
            <a:ext cx="813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85AA26-50ED-4741-AEC5-AE08FFCCF78F}"/>
              </a:ext>
            </a:extLst>
          </p:cNvPr>
          <p:cNvCxnSpPr>
            <a:cxnSpLocks/>
          </p:cNvCxnSpPr>
          <p:nvPr/>
        </p:nvCxnSpPr>
        <p:spPr>
          <a:xfrm flipH="1">
            <a:off x="4872206" y="3972160"/>
            <a:ext cx="150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8DF99E-A43F-4BC3-ABC6-853C3044B934}"/>
              </a:ext>
            </a:extLst>
          </p:cNvPr>
          <p:cNvCxnSpPr>
            <a:cxnSpLocks/>
          </p:cNvCxnSpPr>
          <p:nvPr/>
        </p:nvCxnSpPr>
        <p:spPr>
          <a:xfrm flipH="1">
            <a:off x="3318718" y="4494084"/>
            <a:ext cx="150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B29C4C-16E3-4DD9-9AB1-B52B6C7321B0}"/>
              </a:ext>
            </a:extLst>
          </p:cNvPr>
          <p:cNvCxnSpPr>
            <a:cxnSpLocks/>
          </p:cNvCxnSpPr>
          <p:nvPr/>
        </p:nvCxnSpPr>
        <p:spPr>
          <a:xfrm flipH="1">
            <a:off x="10695295" y="2974163"/>
            <a:ext cx="715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605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47630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b="1" dirty="0" err="1">
                <a:latin typeface="+mj-lt"/>
              </a:rPr>
              <a:t>Xếp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các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từ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ngữ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dưới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đây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vào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nhóm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thích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hợp</a:t>
            </a:r>
            <a:r>
              <a:rPr lang="en-US" sz="3200" b="1" dirty="0">
                <a:latin typeface="+mj-lt"/>
              </a:rPr>
              <a:t>:</a:t>
            </a:r>
            <a:endParaRPr lang="vi-VN" sz="3200" b="1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Toản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vua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thuyền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rồng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lính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sứ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thần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gươm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022515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118341" y="19050"/>
            <a:ext cx="3073659" cy="2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1668162" y="748749"/>
            <a:ext cx="860818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b="1" dirty="0" err="1">
                <a:latin typeface="+mj-lt"/>
              </a:rPr>
              <a:t>Kết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hợp</a:t>
            </a:r>
            <a:r>
              <a:rPr lang="en-US" sz="3200" b="1" dirty="0">
                <a:latin typeface="+mj-lt"/>
              </a:rPr>
              <a:t> ô </a:t>
            </a:r>
            <a:r>
              <a:rPr lang="en-US" sz="3200" b="1" dirty="0" err="1">
                <a:latin typeface="+mj-lt"/>
              </a:rPr>
              <a:t>chữ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bên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trái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với</a:t>
            </a:r>
            <a:r>
              <a:rPr lang="en-US" sz="3200" b="1" dirty="0">
                <a:latin typeface="+mj-lt"/>
              </a:rPr>
              <a:t> ô </a:t>
            </a:r>
            <a:r>
              <a:rPr lang="en-US" sz="3200" b="1" dirty="0" err="1">
                <a:latin typeface="+mj-lt"/>
              </a:rPr>
              <a:t>chữ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bên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phải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để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tạo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câu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nêu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hoạt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động</a:t>
            </a:r>
            <a:r>
              <a:rPr lang="en-US" sz="3200" b="1" dirty="0">
                <a:latin typeface="+mj-lt"/>
              </a:rPr>
              <a:t>.</a:t>
            </a:r>
            <a:endParaRPr lang="vi-VN" sz="3200" b="1" dirty="0"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1390649" y="3342123"/>
            <a:ext cx="3249960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6830796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6" y="3342123"/>
            <a:ext cx="69172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6917294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BCEF78-4AF3-4BB2-A957-90979B064ED5}"/>
              </a:ext>
            </a:extLst>
          </p:cNvPr>
          <p:cNvSpPr/>
          <p:nvPr/>
        </p:nvSpPr>
        <p:spPr>
          <a:xfrm>
            <a:off x="8991600" y="0"/>
            <a:ext cx="3200400" cy="285750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1624</Words>
  <Application>Microsoft Office PowerPoint</Application>
  <PresentationFormat>Widescreen</PresentationFormat>
  <Paragraphs>152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等线</vt:lpstr>
      <vt:lpstr>等线 Light</vt:lpstr>
      <vt:lpstr>Arial</vt:lpstr>
      <vt:lpstr>Arial-Rounded</vt:lpstr>
      <vt:lpstr>Calibri</vt:lpstr>
      <vt:lpstr>DFPOP1-W9</vt:lpstr>
      <vt:lpstr>HP001 4 hàng</vt:lpstr>
      <vt:lpstr>Impact</vt:lpstr>
      <vt:lpstr>Times New Roman</vt:lpstr>
      <vt:lpstr>UTM Avo</vt:lpstr>
      <vt:lpstr>UTM Charlotte</vt:lpstr>
      <vt:lpstr>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24</cp:revision>
  <dcterms:created xsi:type="dcterms:W3CDTF">2021-07-20T01:55:21Z</dcterms:created>
  <dcterms:modified xsi:type="dcterms:W3CDTF">2022-04-25T04:24:14Z</dcterms:modified>
</cp:coreProperties>
</file>