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0" r:id="rId2"/>
    <p:sldId id="2007577174" r:id="rId3"/>
    <p:sldId id="3401" r:id="rId4"/>
    <p:sldId id="417" r:id="rId5"/>
    <p:sldId id="263" r:id="rId6"/>
    <p:sldId id="2007577170" r:id="rId7"/>
    <p:sldId id="2007577173" r:id="rId8"/>
    <p:sldId id="487" r:id="rId9"/>
    <p:sldId id="20075771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CCE2-BA0C-4238-A5E0-C5438037FD6E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A601-EF30-4E08-B58F-8D439A1D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A2D3-A2E1-4BC5-924E-536C39E41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08258-7AC7-4BBD-802C-5543ACBE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F637-4119-4EE4-BCC6-15577122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56D6-0DA7-4CF4-B229-6CF9D414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2A46-88DD-4FEB-B459-B1D37BEB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A701-A2B3-475B-B76E-3E554BE2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00176-678E-45C1-B3FF-3F6457647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CD40-C00C-4D01-AA4C-3A3DBCF2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69E9-1C40-4BCF-9D24-2BBF8322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088A-0DD2-428D-9D99-6EFEFBFF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7FFF7-1218-4E32-9DAC-8995E957E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0C9D6-2779-4CFB-BD48-601CBFC8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A293-EE5B-40BB-A028-13813C8E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DC596-2648-4410-8934-C0FB8947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A8F2-E5F1-48F3-957A-EB67C64E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8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5DAD-829C-4042-B65B-EC8F5631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4CA4-064C-4B70-84C8-D9EDC58D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45C9-CECD-459D-A8FE-ADC27CEE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63503-49ED-4F0E-BB3A-C04A1D2A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9A75-37B4-491F-AE36-FF53B936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6FF5-1EED-477C-86F5-97FFC5E4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A7F3-D633-41A8-8118-F78A8E75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D502-FE2F-43A8-8D3F-D2D8A771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2044-5CE7-4C86-BF1F-01AF5CE0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9B6E-ECEA-4D24-A697-F6905918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B864-8307-4487-BFAD-B15EC588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5089-DA88-4473-AB82-7C82BF7CE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7ED7F-75DF-4535-AF7F-04E79D51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14754-DBF3-405F-BA0E-D87FB15A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5FD6-2101-4720-83D1-B694FC54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D738-2465-455B-AF67-EE3A9721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D6E-823D-443D-9BEB-3BEB51FE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A96-FAA8-47B5-A956-03BFA9878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0B3C6-11AC-40C0-AA34-A939AF326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DE5F7-1948-419E-A63B-24887C103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7C93-72F3-49CE-9230-E93B0DF0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6F817-443F-47F5-8D01-7BCB10C2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66B51-FFC1-4817-98EB-F5F2D173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B59AA-BF06-46BB-B3F6-C9457A91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183-77DC-4276-AE42-145DE90D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37386-DD81-4268-8D03-362A1AEE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87071-E68D-4E63-BBBC-5B29D8FD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4F1C9-75EF-4E06-897E-73DB8563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EADDA-8CAF-429F-80F2-6670650C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4A6C1-1D8E-4410-AC5F-2C6E5123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621F0-41C5-4EE3-844C-EFF8E585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2CD4-F8EC-4146-BEF1-87D4AF81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A093-5E07-423E-961C-D18FCC30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B4C08-4B64-4B6C-969B-75C88D63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FE8CD-0DBA-42CB-819C-E051D3FE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FC440-E657-4D53-BFF1-EC8CB267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96A8D-87D7-4364-8D93-99BC9829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1EB8-DB0B-4F2A-AE0E-383CB5CC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FD703-8812-4FC6-B1C5-3F2F358ED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A7531-3378-4C54-8CB5-AE1027E7A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73DA-8A07-4E12-8727-57519A31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64CAA-E062-4E51-AFCC-B3E8B6A9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21DD0-8112-4F99-BF7E-1B7ADBF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B349-61D9-4749-8494-9F2CEDC5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A7182-CDFF-4655-8796-D1969C50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188AD-6EE1-4A09-9AE8-DE3081582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3845-A940-428E-BA2E-98602A1A5698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745F-04A2-4661-9074-32FA6086C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D86C-416C-4081-9066-FCD3288C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3B63F1-F0F1-4FFA-ABDC-61EB0BD42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4" name="矩形 16">
            <a:extLst>
              <a:ext uri="{FF2B5EF4-FFF2-40B4-BE49-F238E27FC236}">
                <a16:creationId xmlns:a16="http://schemas.microsoft.com/office/drawing/2014/main" id="{AE8B048B-F096-4124-B537-0F5DCB7707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8BFBD-4542-4DC9-9D16-4D83E742DFD8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46E48-389E-4E24-B4F9-7DA8E7F2051F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CD0-8920-4783-B6E6-36416921F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D8F06-7A45-4FF7-AB53-F20D6E78479B}"/>
              </a:ext>
            </a:extLst>
          </p:cNvPr>
          <p:cNvSpPr txBox="1"/>
          <p:nvPr/>
        </p:nvSpPr>
        <p:spPr>
          <a:xfrm>
            <a:off x="932273" y="1970583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20: ĐỌC MỞ RỘNG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8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8762B-6195-420A-81D4-AB9C164E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89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4A476-AF91-490F-A10D-5CC89EFCBDAA}"/>
              </a:ext>
            </a:extLst>
          </p:cNvPr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Thứ sáu ngày 8 tháng 4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BE51F-34C7-4143-AA45-1F634661FC87}"/>
              </a:ext>
            </a:extLst>
          </p:cNvPr>
          <p:cNvSpPr txBox="1"/>
          <p:nvPr/>
        </p:nvSpPr>
        <p:spPr>
          <a:xfrm>
            <a:off x="2911442" y="1736446"/>
            <a:ext cx="258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8579D-F81F-4BDE-A1F4-EE8E00A2BBED}"/>
              </a:ext>
            </a:extLst>
          </p:cNvPr>
          <p:cNvSpPr txBox="1"/>
          <p:nvPr/>
        </p:nvSpPr>
        <p:spPr>
          <a:xfrm>
            <a:off x="1711501" y="2379696"/>
            <a:ext cx="699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22269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FAC11-9561-44FD-B67C-1A934FD5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8E84A9-F7D7-4761-A2CA-68202D4134F0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C1611-B44C-42EB-89E9-D3E645E74822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71">
            <a:extLst>
              <a:ext uri="{FF2B5EF4-FFF2-40B4-BE49-F238E27FC236}">
                <a16:creationId xmlns:a16="http://schemas.microsoft.com/office/drawing/2014/main" id="{9C8A8DC5-15E1-4982-8D60-44604BDA6C84}"/>
              </a:ext>
            </a:extLst>
          </p:cNvPr>
          <p:cNvSpPr txBox="1"/>
          <p:nvPr/>
        </p:nvSpPr>
        <p:spPr>
          <a:xfrm>
            <a:off x="3996310" y="796412"/>
            <a:ext cx="7008845" cy="4493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giới thiệu rõ ràng, tự tin với các bạn về sách báo mình mang tới lớp. 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kiếm được thông tin, cách sử dụng đồ dùng dựa vào sách, báo hướng dẫn sử dụng đồ dùng đó.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thông tin tìm hiểu được từ sách, báo với các bạn trong lớp.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5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1373741" y="826134"/>
            <a:ext cx="985989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1.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 đọc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hướng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dẫn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dụng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vi,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máy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thoại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,…)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001" y="2632989"/>
            <a:ext cx="5549999" cy="3064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5DC18-46E8-4D26-BE1A-630B44262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2510467"/>
            <a:ext cx="5717458" cy="3814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2.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điều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em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.</a:t>
            </a:r>
            <a:endParaRPr lang="vi-VN" sz="44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D6E1DF-EBF7-46EF-B826-75C830EAD82F}"/>
              </a:ext>
            </a:extLst>
          </p:cNvPr>
          <p:cNvSpPr/>
          <p:nvPr/>
        </p:nvSpPr>
        <p:spPr>
          <a:xfrm>
            <a:off x="3190715" y="1061884"/>
            <a:ext cx="6439982" cy="2566219"/>
          </a:xfrm>
          <a:prstGeom prst="roundRect">
            <a:avLst/>
          </a:prstGeom>
          <a:solidFill>
            <a:srgbClr val="41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797ED50A-16D4-4E1A-B7C2-57DCF5DC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7" y="3965608"/>
            <a:ext cx="1941756" cy="2808379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FA5D2480-5A11-4C8D-8AA1-CFE9DB880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2E45865E-0E19-4341-8F3F-0D941EB73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063CF2-A369-44E0-956F-7BFC18554796}"/>
              </a:ext>
            </a:extLst>
          </p:cNvPr>
          <p:cNvSpPr/>
          <p:nvPr/>
        </p:nvSpPr>
        <p:spPr>
          <a:xfrm>
            <a:off x="4305802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</a:p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4267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/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FAC11-9561-44FD-B67C-1A934FD5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8E84A9-F7D7-4761-A2CA-68202D4134F0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C1611-B44C-42EB-89E9-D3E645E74822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71">
            <a:extLst>
              <a:ext uri="{FF2B5EF4-FFF2-40B4-BE49-F238E27FC236}">
                <a16:creationId xmlns:a16="http://schemas.microsoft.com/office/drawing/2014/main" id="{9C8A8DC5-15E1-4982-8D60-44604BDA6C84}"/>
              </a:ext>
            </a:extLst>
          </p:cNvPr>
          <p:cNvSpPr txBox="1"/>
          <p:nvPr/>
        </p:nvSpPr>
        <p:spPr>
          <a:xfrm>
            <a:off x="3996310" y="796412"/>
            <a:ext cx="7008845" cy="4493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giới thiệu rõ ràng, tự tin với các bạn về sách báo mình mang tới lớp. 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kiếm được thông tin, cách sử dụng đồ dùng dựa vào sách, báo hướng dẫn sử dụng đồ dùng đó.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thông tin tìm hiểu được từ sách, báo với các bạn trong lớp.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9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2CC519-7A5F-43DB-B1AF-F4D53AC4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E692B-13ED-4D1D-9E14-092AA89C5C22}"/>
              </a:ext>
            </a:extLst>
          </p:cNvPr>
          <p:cNvSpPr txBox="1"/>
          <p:nvPr/>
        </p:nvSpPr>
        <p:spPr>
          <a:xfrm>
            <a:off x="2164201" y="969667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EED8D-3F87-4CEF-A674-78B76FD9B538}"/>
              </a:ext>
            </a:extLst>
          </p:cNvPr>
          <p:cNvSpPr txBox="1"/>
          <p:nvPr/>
        </p:nvSpPr>
        <p:spPr>
          <a:xfrm>
            <a:off x="3741888" y="2351782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học sau.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9338CB-6475-40C8-8BC2-0508FEC7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TextBox 31">
            <a:extLst>
              <a:ext uri="{FF2B5EF4-FFF2-40B4-BE49-F238E27FC236}">
                <a16:creationId xmlns:a16="http://schemas.microsoft.com/office/drawing/2014/main" id="{CC936787-8626-453E-90F4-82C49483CFA4}"/>
              </a:ext>
            </a:extLst>
          </p:cNvPr>
          <p:cNvSpPr txBox="1"/>
          <p:nvPr/>
        </p:nvSpPr>
        <p:spPr>
          <a:xfrm>
            <a:off x="1908790" y="1537099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5333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giỏi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252</Words>
  <Application>Microsoft Office PowerPoint</Application>
  <PresentationFormat>Widescreen</PresentationFormat>
  <Paragraphs>32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Wingdings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2022-04-03T04:09:45Z</dcterms:created>
  <dcterms:modified xsi:type="dcterms:W3CDTF">2022-04-03T06:40:12Z</dcterms:modified>
</cp:coreProperties>
</file>