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007577068" r:id="rId2"/>
    <p:sldId id="2007577070" r:id="rId3"/>
    <p:sldId id="2007577071" r:id="rId4"/>
    <p:sldId id="271" r:id="rId5"/>
    <p:sldId id="406" r:id="rId6"/>
    <p:sldId id="407" r:id="rId7"/>
    <p:sldId id="2007577073" r:id="rId8"/>
    <p:sldId id="284" r:id="rId9"/>
    <p:sldId id="2007577066" r:id="rId10"/>
    <p:sldId id="2007577067" r:id="rId11"/>
    <p:sldId id="2007577072" r:id="rId12"/>
    <p:sldId id="2007577173" r:id="rId13"/>
    <p:sldId id="487" r:id="rId14"/>
    <p:sldId id="20075771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E18E4-8A23-4AE4-9F8C-C3EAA80D9CC9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A7ACC-88C0-4526-8BD4-8D5B09E6C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68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91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3912-8A2F-4AA9-8017-FA0FA1AC9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71BC5-1193-4A90-871C-8AF6FD5AC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83089-3D08-4124-A83F-F992F8E2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33750-FE34-4E8B-A16D-C1226EC9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FEBD4-9695-47BC-AFBB-B5C985BF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8FF9-F2F2-4A75-B71F-B3E9E25D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A17A-923B-4C13-B583-71BA236B5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0B39-EE98-4587-8335-568FA9A4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A6E6-B394-4472-8A37-43795DC7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09B6-DDE4-40FD-9C37-79B41EF8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6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F4F9B-6F57-4F95-9DC1-93E7795BF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04275-F60A-4913-AEC0-8302A96DB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A48F-3F8F-4F1E-9894-E1C4F63B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CCAE-FC7D-4048-AACD-07E2000E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F7B28-B53E-4F9B-910C-FDEA5F0A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6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EF218D41-CACC-45EA-9B9C-2C45D39FBC7D}"/>
              </a:ext>
            </a:extLst>
          </p:cNvPr>
          <p:cNvSpPr/>
          <p:nvPr userDrawn="1"/>
        </p:nvSpPr>
        <p:spPr>
          <a:xfrm>
            <a:off x="395785" y="1201003"/>
            <a:ext cx="10508776" cy="5008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4">
            <a:extLst>
              <a:ext uri="{FF2B5EF4-FFF2-40B4-BE49-F238E27FC236}">
                <a16:creationId xmlns:a16="http://schemas.microsoft.com/office/drawing/2014/main" id="{02083DA8-612E-41DA-A4D1-2ACB2678C6D8}"/>
              </a:ext>
            </a:extLst>
          </p:cNvPr>
          <p:cNvGrpSpPr/>
          <p:nvPr userDrawn="1"/>
        </p:nvGrpSpPr>
        <p:grpSpPr>
          <a:xfrm>
            <a:off x="-418200" y="1324483"/>
            <a:ext cx="1627969" cy="3772305"/>
            <a:chOff x="2822570" y="743589"/>
            <a:chExt cx="1294598" cy="2999823"/>
          </a:xfrm>
        </p:grpSpPr>
        <p:pic>
          <p:nvPicPr>
            <p:cNvPr id="9" name="图片 17">
              <a:extLst>
                <a:ext uri="{FF2B5EF4-FFF2-40B4-BE49-F238E27FC236}">
                  <a16:creationId xmlns:a16="http://schemas.microsoft.com/office/drawing/2014/main" id="{189FBF95-47D8-446F-BB0A-1652EB7C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172519" y="3110245"/>
              <a:ext cx="633167" cy="633167"/>
            </a:xfrm>
            <a:prstGeom prst="rect">
              <a:avLst/>
            </a:prstGeom>
          </p:spPr>
        </p:pic>
        <p:pic>
          <p:nvPicPr>
            <p:cNvPr id="10" name="图形 21">
              <a:extLst>
                <a:ext uri="{FF2B5EF4-FFF2-40B4-BE49-F238E27FC236}">
                  <a16:creationId xmlns:a16="http://schemas.microsoft.com/office/drawing/2014/main" id="{8D592D9E-78DF-4E6B-B377-C92906ECC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931827">
              <a:off x="2374753" y="1191406"/>
              <a:ext cx="2190232" cy="1294598"/>
            </a:xfrm>
            <a:prstGeom prst="rect">
              <a:avLst/>
            </a:prstGeom>
          </p:spPr>
        </p:pic>
      </p:grpSp>
      <p:pic>
        <p:nvPicPr>
          <p:cNvPr id="11" name="图片 20">
            <a:extLst>
              <a:ext uri="{FF2B5EF4-FFF2-40B4-BE49-F238E27FC236}">
                <a16:creationId xmlns:a16="http://schemas.microsoft.com/office/drawing/2014/main" id="{46A1C692-1A89-4E71-82D9-E6FC90E3EB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370" y="-150126"/>
            <a:ext cx="2257728" cy="3457550"/>
          </a:xfrm>
          <a:prstGeom prst="rect">
            <a:avLst/>
          </a:prstGeom>
        </p:spPr>
      </p:pic>
      <p:sp>
        <p:nvSpPr>
          <p:cNvPr id="13" name="矩形 15">
            <a:extLst>
              <a:ext uri="{FF2B5EF4-FFF2-40B4-BE49-F238E27FC236}">
                <a16:creationId xmlns:a16="http://schemas.microsoft.com/office/drawing/2014/main" id="{4109CCAE-A277-41A5-B571-A07038641370}"/>
              </a:ext>
            </a:extLst>
          </p:cNvPr>
          <p:cNvSpPr/>
          <p:nvPr/>
        </p:nvSpPr>
        <p:spPr>
          <a:xfrm>
            <a:off x="1993312" y="224266"/>
            <a:ext cx="7200913" cy="805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5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E554-DEF8-442F-8E45-CF950116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922F-7452-4164-A635-2EE58B79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BCD53-5337-4CA1-9CF0-0402C7DB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505A2-3B52-4056-A2BA-4A660BBF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9DE0-D6CB-47F6-AFB7-8912EC58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6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2046-597C-460A-BE1D-40990867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5098D-3A92-4FAD-9D2A-8F60D126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18A16-B989-405D-AF62-C7843319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DC58-CB6C-4D8A-8668-237D3982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CAD8-95F0-47E7-9F73-44B87ECF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2A73-5C6B-4237-A987-6405514A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D4E3-C35C-455D-8A25-7CDA4DF0C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1B814-9710-4DC8-B309-2C64968C1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20434-3DD5-487B-93B2-0A523DE3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D2259-CAA8-4F37-9C2C-F2AE567E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47E01-70D5-4342-A579-B255EA4B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E72C-3263-42AA-9241-37A2A6F2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6EAAE-3CF8-48E7-A003-F26C45926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5D045-3F7C-40B8-83EB-55E46D0C0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86B9E-7128-4676-ACA0-F6B196A7D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C3EB5-B105-42B0-8AD6-575B35931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A456A-1149-4879-962C-418094F0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3B1AC-8C6C-46F2-A8C0-C54DB552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AB2AB-5880-4B1C-8562-C7A26BFA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FC5F-A83B-444E-9FA9-486451D9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86FC1-2D47-4CFA-81D7-676A3B0A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4BDD3-9BB3-4958-97D0-3EC9A270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BA862-1F4E-4FEC-9D36-B0695D6D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6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0C601-4479-44E5-B5F4-F22EAB36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79AE7-8FB5-4980-BCC3-121FEDCB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82A02-9E33-4DA0-A266-628F438E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47C4-FBF4-4E62-BAED-B801B0D7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0D30-DE67-4ADB-8B8B-CC841F1C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894EA-05FB-4D40-A4D1-791FECB55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251EA-3B43-4E3A-A897-DB09A0AD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C2949-B727-4F05-AA57-D2B9949A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4383-27F0-4C01-BC43-481D57B9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BE25-6E2A-42EF-A1D7-4810F8F6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C3F39-FE65-42E5-BF1B-636353299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2B72-94B1-4870-B825-D2FEEA3E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DC53-618E-400F-8391-6EF09806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13B64-078A-4CFC-B1D2-E0193A48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5434C-EA27-4CC3-A7E1-DB43F60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8B226-8727-493E-B103-71D5DC3C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4F29B-0BB9-4961-A6A4-9DDD1F84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8110-0467-4F16-B76E-9BA30559F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60D7-3683-4507-899C-33EBD659738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FAD8F-C3BA-46E2-B2B6-A89E8E215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7CC3A-50E5-4492-8415-E2ED907D3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F768-7509-4314-9081-A4B283A4D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DC9DE750-4478-44A2-9BE8-9986A297B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FD61A950-DF94-477C-9B90-21A878B8B621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B8EAB-57FE-4C1D-8624-5503954C2F3A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E4CCD-206D-456D-8A19-9B4A4FC79ABD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B46FD-8B0B-454C-A5FC-391F8F415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18738-9558-4CF5-A306-6EEB6C52A195}"/>
              </a:ext>
            </a:extLst>
          </p:cNvPr>
          <p:cNvSpPr txBox="1"/>
          <p:nvPr/>
        </p:nvSpPr>
        <p:spPr>
          <a:xfrm>
            <a:off x="810189" y="2051443"/>
            <a:ext cx="10782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20: TỪ CHÚ BỒ CÂU ĐẾN IN-TƠ-NÉT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3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1" name="图片 18">
            <a:extLst>
              <a:ext uri="{FF2B5EF4-FFF2-40B4-BE49-F238E27FC236}">
                <a16:creationId xmlns:a16="http://schemas.microsoft.com/office/drawing/2014/main" id="{00FE4897-3014-451A-8578-791D26B89C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9" y="3705725"/>
            <a:ext cx="2884868" cy="34044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94A400-888B-40C2-88D3-55A3DA81B9AC}"/>
              </a:ext>
            </a:extLst>
          </p:cNvPr>
          <p:cNvSpPr txBox="1"/>
          <p:nvPr/>
        </p:nvSpPr>
        <p:spPr>
          <a:xfrm>
            <a:off x="2316806" y="2316984"/>
            <a:ext cx="7620862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M: </a:t>
            </a:r>
            <a:r>
              <a:rPr lang="en-US" sz="3600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</a:t>
            </a:r>
            <a:r>
              <a:rPr lang="en-US" sz="36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: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bến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tàu</a:t>
            </a:r>
            <a:endParaRPr lang="en-US" sz="36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lang="en-US" sz="3600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ênh</a:t>
            </a:r>
            <a:r>
              <a:rPr lang="en-US" sz="36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: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mênh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mông</a:t>
            </a:r>
            <a:endParaRPr lang="vi-VN" sz="36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9687C9-5773-4040-90DA-B97248F23EBE}"/>
              </a:ext>
            </a:extLst>
          </p:cNvPr>
          <p:cNvSpPr/>
          <p:nvPr/>
        </p:nvSpPr>
        <p:spPr>
          <a:xfrm>
            <a:off x="1609106" y="1507019"/>
            <a:ext cx="8790109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tiếng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chứa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</a:t>
            </a:r>
            <a:r>
              <a:rPr lang="en-US" sz="36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600" b="1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ênh</a:t>
            </a:r>
            <a:endParaRPr lang="vi-VN" sz="3600" b="1" i="1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D69CAF-E799-4718-8847-B8D69A0BFA02}"/>
              </a:ext>
            </a:extLst>
          </p:cNvPr>
          <p:cNvSpPr txBox="1"/>
          <p:nvPr/>
        </p:nvSpPr>
        <p:spPr>
          <a:xfrm>
            <a:off x="3407289" y="524510"/>
            <a:ext cx="905088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</a:t>
            </a:r>
            <a:r>
              <a:rPr lang="en-US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a </a:t>
            </a:r>
            <a:r>
              <a:rPr lang="en-US" sz="36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b</a:t>
            </a:r>
            <a:endParaRPr lang="vi-VN" sz="3600" kern="0" dirty="0">
              <a:solidFill>
                <a:srgbClr val="17479D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6FB260-2521-40AA-802F-A6DCBF303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68" y="648372"/>
            <a:ext cx="599964" cy="5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472E17-A26C-48CD-811D-B28775DBFD19}"/>
              </a:ext>
            </a:extLst>
          </p:cNvPr>
          <p:cNvSpPr/>
          <p:nvPr/>
        </p:nvSpPr>
        <p:spPr>
          <a:xfrm>
            <a:off x="3190715" y="1061884"/>
            <a:ext cx="6439982" cy="2566219"/>
          </a:xfrm>
          <a:prstGeom prst="roundRect">
            <a:avLst/>
          </a:prstGeom>
          <a:solidFill>
            <a:srgbClr val="41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图片 9">
            <a:extLst>
              <a:ext uri="{FF2B5EF4-FFF2-40B4-BE49-F238E27FC236}">
                <a16:creationId xmlns:a16="http://schemas.microsoft.com/office/drawing/2014/main" id="{01C54337-D574-4688-A8CA-65EC9CF89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7" y="3965608"/>
            <a:ext cx="1941756" cy="2808379"/>
          </a:xfrm>
          <a:prstGeom prst="rect">
            <a:avLst/>
          </a:prstGeom>
        </p:spPr>
      </p:pic>
      <p:pic>
        <p:nvPicPr>
          <p:cNvPr id="25" name="图片 2">
            <a:extLst>
              <a:ext uri="{FF2B5EF4-FFF2-40B4-BE49-F238E27FC236}">
                <a16:creationId xmlns:a16="http://schemas.microsoft.com/office/drawing/2014/main" id="{B0106A51-3F95-4EEB-B00D-58B0DA491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29" name="图片 4">
            <a:extLst>
              <a:ext uri="{FF2B5EF4-FFF2-40B4-BE49-F238E27FC236}">
                <a16:creationId xmlns:a16="http://schemas.microsoft.com/office/drawing/2014/main" id="{C72E1680-7BE9-49F5-B435-F31378F6A6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894D218-86C8-4A22-ADE3-88321AB4E5E9}"/>
              </a:ext>
            </a:extLst>
          </p:cNvPr>
          <p:cNvSpPr/>
          <p:nvPr/>
        </p:nvSpPr>
        <p:spPr>
          <a:xfrm>
            <a:off x="4305802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</a:t>
            </a:r>
          </a:p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endParaRPr lang="en-US" sz="4267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/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7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4F5AC3-552E-4B76-8D1A-47F1F846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46D1AA-4FF7-4035-97F3-C43BACB6DBF8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8BF2C-1001-4847-91D1-4867CC9B6A1D}"/>
              </a:ext>
            </a:extLst>
          </p:cNvPr>
          <p:cNvSpPr txBox="1"/>
          <p:nvPr/>
        </p:nvSpPr>
        <p:spPr>
          <a:xfrm>
            <a:off x="840658" y="1455058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22A74-1806-4509-B2E0-5C5FBDA2840A}"/>
              </a:ext>
            </a:extLst>
          </p:cNvPr>
          <p:cNvSpPr txBox="1"/>
          <p:nvPr/>
        </p:nvSpPr>
        <p:spPr>
          <a:xfrm>
            <a:off x="3747951" y="1378307"/>
            <a:ext cx="78442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AEE86-646F-4C09-AAFE-85097702CA6D}"/>
              </a:ext>
            </a:extLst>
          </p:cNvPr>
          <p:cNvSpPr txBox="1"/>
          <p:nvPr/>
        </p:nvSpPr>
        <p:spPr>
          <a:xfrm>
            <a:off x="3723566" y="3120615"/>
            <a:ext cx="7844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BC6B9-56E6-4C29-8858-AC3A949A7850}"/>
              </a:ext>
            </a:extLst>
          </p:cNvPr>
          <p:cNvSpPr txBox="1"/>
          <p:nvPr/>
        </p:nvSpPr>
        <p:spPr>
          <a:xfrm>
            <a:off x="3747950" y="4370481"/>
            <a:ext cx="7795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l/n,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49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2CC519-7A5F-43DB-B1AF-F4D53AC4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E692B-13ED-4D1D-9E14-092AA89C5C22}"/>
              </a:ext>
            </a:extLst>
          </p:cNvPr>
          <p:cNvSpPr txBox="1"/>
          <p:nvPr/>
        </p:nvSpPr>
        <p:spPr>
          <a:xfrm>
            <a:off x="2164201" y="969667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EED8D-3F87-4CEF-A674-78B76FD9B538}"/>
              </a:ext>
            </a:extLst>
          </p:cNvPr>
          <p:cNvSpPr txBox="1"/>
          <p:nvPr/>
        </p:nvSpPr>
        <p:spPr>
          <a:xfrm>
            <a:off x="3741888" y="2351782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học sau.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9338CB-6475-40C8-8BC2-0508FEC7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TextBox 31">
            <a:extLst>
              <a:ext uri="{FF2B5EF4-FFF2-40B4-BE49-F238E27FC236}">
                <a16:creationId xmlns:a16="http://schemas.microsoft.com/office/drawing/2014/main" id="{CC936787-8626-453E-90F4-82C49483CFA4}"/>
              </a:ext>
            </a:extLst>
          </p:cNvPr>
          <p:cNvSpPr txBox="1"/>
          <p:nvPr/>
        </p:nvSpPr>
        <p:spPr>
          <a:xfrm>
            <a:off x="1908790" y="1537099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5333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333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giỏi</a:t>
            </a:r>
            <a:endParaRPr lang="zh-CN" altLang="en-US" sz="53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7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7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4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1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9734" y="2405419"/>
            <a:ext cx="711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chú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bồ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in-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tơ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nét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10067B-6435-4B2E-8D7D-E0FC2DD0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FC6C7C-738A-42DC-B993-83388EF25C85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61527-EBE1-4B9D-9080-8A55A1CEB6AC}"/>
              </a:ext>
            </a:extLst>
          </p:cNvPr>
          <p:cNvSpPr txBox="1"/>
          <p:nvPr/>
        </p:nvSpPr>
        <p:spPr>
          <a:xfrm>
            <a:off x="840658" y="1455058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3747951" y="1378307"/>
            <a:ext cx="78442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D5846-644B-4362-ACAC-34CDDE66F124}"/>
              </a:ext>
            </a:extLst>
          </p:cNvPr>
          <p:cNvSpPr txBox="1"/>
          <p:nvPr/>
        </p:nvSpPr>
        <p:spPr>
          <a:xfrm>
            <a:off x="3723566" y="3120615"/>
            <a:ext cx="7844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6DA8E-861F-4FA2-B8DB-03A331906277}"/>
              </a:ext>
            </a:extLst>
          </p:cNvPr>
          <p:cNvSpPr txBox="1"/>
          <p:nvPr/>
        </p:nvSpPr>
        <p:spPr>
          <a:xfrm>
            <a:off x="3747950" y="4370481"/>
            <a:ext cx="7795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l/n,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72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27" y="3788229"/>
            <a:ext cx="2336095" cy="33898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67918D-6B81-47A2-B07F-470A313BEE23}"/>
              </a:ext>
            </a:extLst>
          </p:cNvPr>
          <p:cNvSpPr txBox="1"/>
          <p:nvPr/>
        </p:nvSpPr>
        <p:spPr>
          <a:xfrm>
            <a:off x="2618055" y="718478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Từ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chú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bồ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câu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đến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 in-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tơ</a:t>
            </a:r>
            <a:r>
              <a:rPr lang="en-US" sz="4400" b="1" kern="1200" dirty="0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-</a:t>
            </a:r>
            <a:r>
              <a:rPr lang="en-US" sz="4400" b="1" kern="1200" dirty="0" err="1">
                <a:solidFill>
                  <a:srgbClr val="7030A0"/>
                </a:solidFill>
                <a:latin typeface="HP001 4 hang 1 ô ly" panose="020B0603050302020204" pitchFamily="34" charset="0"/>
                <a:ea typeface="+mj-ea"/>
                <a:cs typeface="+mj-cs"/>
                <a:sym typeface="Arial"/>
              </a:rPr>
              <a:t>nét</a:t>
            </a:r>
            <a:endParaRPr lang="en-US" sz="4400" b="1" kern="1200" dirty="0">
              <a:solidFill>
                <a:srgbClr val="7030A0"/>
              </a:solidFill>
              <a:latin typeface="HP001 4 hang 1 ô ly" panose="020B06030503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4DF3F-16A4-4956-A0E2-70BA21C98A00}"/>
              </a:ext>
            </a:extLst>
          </p:cNvPr>
          <p:cNvSpPr txBox="1"/>
          <p:nvPr/>
        </p:nvSpPr>
        <p:spPr>
          <a:xfrm>
            <a:off x="560446" y="1675770"/>
            <a:ext cx="10033531" cy="490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6991" algn="just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4000" dirty="0">
                <a:latin typeface="HP001 4 hang 1 ô ly" panose="020B0603050302020204" pitchFamily="34" charset="0"/>
                <a:sym typeface="Arial"/>
              </a:rPr>
              <a:t>    Con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người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có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nhiều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cách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để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trao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đổi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với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nhau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Từ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xa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xưa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,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người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ta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đã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biết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huấn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luyện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bồ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đưa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thư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Những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bức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thư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được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buộc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vào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chân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bồ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Bồ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câu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nhớ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đường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rất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tốt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Nó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có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thể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bay qua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một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chặng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đường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dài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hàng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nghìn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cây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số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để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mang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thư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đến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đúng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nơi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 </a:t>
            </a:r>
            <a:r>
              <a:rPr lang="en-US" sz="4000" dirty="0" err="1">
                <a:latin typeface="HP001 4 hang 1 ô ly" panose="020B0603050302020204" pitchFamily="34" charset="0"/>
                <a:sym typeface="Arial"/>
              </a:rPr>
              <a:t>nhận</a:t>
            </a:r>
            <a:r>
              <a:rPr lang="en-US" sz="4000" dirty="0">
                <a:latin typeface="HP001 4 hang 1 ô ly" panose="020B0603050302020204" pitchFamily="34" charset="0"/>
                <a:sym typeface="Arial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C52FA-895C-468D-86D5-064B11827879}"/>
              </a:ext>
            </a:extLst>
          </p:cNvPr>
          <p:cNvSpPr txBox="1"/>
          <p:nvPr/>
        </p:nvSpPr>
        <p:spPr>
          <a:xfrm>
            <a:off x="818075" y="-60160"/>
            <a:ext cx="843730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Nghe - viết.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1061020" y="-186151"/>
            <a:ext cx="7154436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5619586" y="1627824"/>
            <a:ext cx="434470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in-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5619586" y="2412416"/>
            <a:ext cx="434470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AD96-807A-4CE3-B2D2-E4B10B756027}"/>
              </a:ext>
            </a:extLst>
          </p:cNvPr>
          <p:cNvSpPr/>
          <p:nvPr/>
        </p:nvSpPr>
        <p:spPr>
          <a:xfrm>
            <a:off x="5619586" y="3198477"/>
            <a:ext cx="434470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9C79DA-4076-47B4-BC6B-6A3B73F99E77}"/>
              </a:ext>
            </a:extLst>
          </p:cNvPr>
          <p:cNvSpPr/>
          <p:nvPr/>
        </p:nvSpPr>
        <p:spPr>
          <a:xfrm>
            <a:off x="5619586" y="3984538"/>
            <a:ext cx="434470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13" name="Picture 12" descr="Student Writing (#4) | Free SVG">
            <a:extLst>
              <a:ext uri="{FF2B5EF4-FFF2-40B4-BE49-F238E27FC236}">
                <a16:creationId xmlns:a16="http://schemas.microsoft.com/office/drawing/2014/main" id="{66DDA8D5-9030-4768-9BAB-726B4300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8477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7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2518778" y="1846961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Học sinh viết bài vào vở ô li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2518775" y="730882"/>
            <a:ext cx="7154436" cy="140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 BÀI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703045"/>
            <a:ext cx="8595360" cy="57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l="5593" t="76590"/>
          <a:stretch/>
        </p:blipFill>
        <p:spPr>
          <a:xfrm>
            <a:off x="-397089" y="0"/>
            <a:ext cx="4224594" cy="170126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28033" y="517358"/>
            <a:ext cx="11335934" cy="6247352"/>
            <a:chOff x="2316000" y="1431475"/>
            <a:chExt cx="7560000" cy="4680000"/>
          </a:xfrm>
        </p:grpSpPr>
        <p:sp>
          <p:nvSpPr>
            <p:cNvPr id="17" name="云形 16"/>
            <p:cNvSpPr/>
            <p:nvPr/>
          </p:nvSpPr>
          <p:spPr>
            <a:xfrm>
              <a:off x="2316000" y="1431475"/>
              <a:ext cx="7560000" cy="4680000"/>
            </a:xfrm>
            <a:prstGeom prst="cloud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云形 12"/>
            <p:cNvSpPr/>
            <p:nvPr/>
          </p:nvSpPr>
          <p:spPr>
            <a:xfrm>
              <a:off x="2496000" y="1611475"/>
              <a:ext cx="7200000" cy="4320000"/>
            </a:xfrm>
            <a:prstGeom prst="cloud">
              <a:avLst/>
            </a:prstGeom>
            <a:solidFill>
              <a:srgbClr val="D2EB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云形 15"/>
            <p:cNvSpPr/>
            <p:nvPr/>
          </p:nvSpPr>
          <p:spPr>
            <a:xfrm>
              <a:off x="2676000" y="1791475"/>
              <a:ext cx="6840000" cy="3960000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79" y="1871157"/>
            <a:ext cx="1740333" cy="881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" y="5614521"/>
            <a:ext cx="449678" cy="2278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7" y="1942960"/>
            <a:ext cx="859903" cy="43563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r="32651"/>
          <a:stretch/>
        </p:blipFill>
        <p:spPr>
          <a:xfrm flipH="1">
            <a:off x="772916" y="3658498"/>
            <a:ext cx="1366362" cy="1977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1027E-DAFA-419F-AC30-EA448A6FB2B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0" y="2451954"/>
            <a:ext cx="590062" cy="6319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99005-5DCB-4AA4-BBF0-97ACE3AA1B4A}"/>
              </a:ext>
            </a:extLst>
          </p:cNvPr>
          <p:cNvSpPr txBox="1"/>
          <p:nvPr/>
        </p:nvSpPr>
        <p:spPr>
          <a:xfrm>
            <a:off x="2604972" y="2311990"/>
            <a:ext cx="976776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chứa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vần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eo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oe</a:t>
            </a:r>
            <a:r>
              <a:rPr lang="en-US" sz="32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B9BB0C-DAAC-4394-9137-D67240A35B82}"/>
              </a:ext>
            </a:extLst>
          </p:cNvPr>
          <p:cNvSpPr txBox="1"/>
          <p:nvPr/>
        </p:nvSpPr>
        <p:spPr>
          <a:xfrm>
            <a:off x="4153870" y="3312906"/>
            <a:ext cx="7495091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M: </a:t>
            </a:r>
            <a:r>
              <a:rPr lang="en-US" sz="32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eo</a:t>
            </a:r>
            <a:r>
              <a:rPr lang="en-US" sz="32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chèo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thuyền</a:t>
            </a:r>
            <a:endParaRPr lang="en-US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i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oe</a:t>
            </a:r>
            <a:r>
              <a:rPr lang="en-US" sz="3200" i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chích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chòe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5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22" name="图片 28">
            <a:extLst>
              <a:ext uri="{FF2B5EF4-FFF2-40B4-BE49-F238E27FC236}">
                <a16:creationId xmlns:a16="http://schemas.microsoft.com/office/drawing/2014/main" id="{100A9F0C-4DE5-42EA-8243-F03DD8F11B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0" y="4026250"/>
            <a:ext cx="1948119" cy="27367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184A3EC-35C7-4D03-891B-CDEEE79C4214}"/>
              </a:ext>
            </a:extLst>
          </p:cNvPr>
          <p:cNvSpPr txBox="1"/>
          <p:nvPr/>
        </p:nvSpPr>
        <p:spPr>
          <a:xfrm>
            <a:off x="1574920" y="653092"/>
            <a:ext cx="890150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a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b</a:t>
            </a:r>
            <a:endParaRPr lang="vi-VN" sz="3200" kern="0" dirty="0">
              <a:solidFill>
                <a:srgbClr val="17479D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6ACF12D-3288-493E-8BFF-B7F3BB797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2" y="795855"/>
            <a:ext cx="590062" cy="6576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5BC2382-4439-40AC-970D-F7A1FFBA87A1}"/>
              </a:ext>
            </a:extLst>
          </p:cNvPr>
          <p:cNvSpPr/>
          <p:nvPr/>
        </p:nvSpPr>
        <p:spPr>
          <a:xfrm>
            <a:off x="1700642" y="1201878"/>
            <a:ext cx="7865545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Chọn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</a:t>
            </a:r>
            <a:r>
              <a:rPr lang="en-US" sz="32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thay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ô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vuông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.</a:t>
            </a:r>
            <a:endParaRPr lang="vi-VN" sz="3200" i="1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CAC5D5-987E-48E7-8281-3F3F22F34E7E}"/>
              </a:ext>
            </a:extLst>
          </p:cNvPr>
          <p:cNvSpPr/>
          <p:nvPr/>
        </p:nvSpPr>
        <p:spPr>
          <a:xfrm>
            <a:off x="1232963" y="1899630"/>
            <a:ext cx="8668987" cy="368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Dòng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sông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điệu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àm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sao</a:t>
            </a:r>
            <a:endParaRPr lang="en-US" sz="32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ắng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lên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mặc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áo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ụa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đào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thướt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tha</a:t>
            </a:r>
            <a:endParaRPr lang="en-US" sz="32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Trưa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về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trời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rộng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bao</a:t>
            </a:r>
            <a:r>
              <a:rPr lang="en-US" sz="3200" kern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 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a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Áo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xanh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sông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mặc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như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     à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may.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(</a:t>
            </a:r>
            <a:r>
              <a:rPr lang="en-US" sz="3200" i="1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Nguyễn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Trọng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Tạo</a:t>
            </a:r>
            <a:r>
              <a:rPr lang="en-US" sz="32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)</a:t>
            </a:r>
            <a:endParaRPr lang="vi-VN" sz="32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8C19FAC-8F0A-4570-8B17-BEBF6B26CC6C}"/>
              </a:ext>
            </a:extLst>
          </p:cNvPr>
          <p:cNvSpPr txBox="1"/>
          <p:nvPr/>
        </p:nvSpPr>
        <p:spPr>
          <a:xfrm>
            <a:off x="6683510" y="2036384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109EBF-24D7-4D52-BFEC-FD0B6CF72983}"/>
              </a:ext>
            </a:extLst>
          </p:cNvPr>
          <p:cNvSpPr txBox="1"/>
          <p:nvPr/>
        </p:nvSpPr>
        <p:spPr>
          <a:xfrm>
            <a:off x="2296014" y="2786220"/>
            <a:ext cx="436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BBBF474-101A-438F-A2F1-E8A30B4C2A07}"/>
              </a:ext>
            </a:extLst>
          </p:cNvPr>
          <p:cNvSpPr txBox="1"/>
          <p:nvPr/>
        </p:nvSpPr>
        <p:spPr>
          <a:xfrm>
            <a:off x="5808921" y="2791531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11FC1BB-6578-46A9-8BAC-025FE653E595}"/>
              </a:ext>
            </a:extLst>
          </p:cNvPr>
          <p:cNvSpPr txBox="1"/>
          <p:nvPr/>
        </p:nvSpPr>
        <p:spPr>
          <a:xfrm>
            <a:off x="7123477" y="3449669"/>
            <a:ext cx="39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99F1B1B-9F50-4463-8681-11548E2A8277}"/>
              </a:ext>
            </a:extLst>
          </p:cNvPr>
          <p:cNvSpPr txBox="1"/>
          <p:nvPr/>
        </p:nvSpPr>
        <p:spPr>
          <a:xfrm>
            <a:off x="6683510" y="4248127"/>
            <a:ext cx="101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/>
                <a:ea typeface="Arial-Rounded"/>
                <a:cs typeface="Arial"/>
                <a:sym typeface="Arial"/>
              </a:rPr>
              <a:t>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9704B02-88E8-4197-A180-778B09CA4BBD}"/>
              </a:ext>
            </a:extLst>
          </p:cNvPr>
          <p:cNvGrpSpPr/>
          <p:nvPr/>
        </p:nvGrpSpPr>
        <p:grpSpPr>
          <a:xfrm>
            <a:off x="2313943" y="2820833"/>
            <a:ext cx="418349" cy="460864"/>
            <a:chOff x="7507111" y="2996098"/>
            <a:chExt cx="417689" cy="41768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E0A9DDB-5967-412B-8398-276525FB540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CCAE6E-422D-49AC-80C2-54AAE0A02F3E}"/>
                </a:ext>
              </a:extLst>
            </p:cNvPr>
            <p:cNvCxnSpPr>
              <a:stCxn id="81" idx="0"/>
              <a:endCxn id="8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F2ABB58-B1D8-4558-AA5A-5378D67446ED}"/>
                </a:ext>
              </a:extLst>
            </p:cNvPr>
            <p:cNvCxnSpPr>
              <a:stCxn id="81" idx="3"/>
              <a:endCxn id="8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F3F592C-9997-424C-96C0-06D79337B625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7354D5-54A2-4A08-8400-EFBF4BC15439}"/>
              </a:ext>
            </a:extLst>
          </p:cNvPr>
          <p:cNvGrpSpPr/>
          <p:nvPr/>
        </p:nvGrpSpPr>
        <p:grpSpPr>
          <a:xfrm>
            <a:off x="6474335" y="2092833"/>
            <a:ext cx="418349" cy="460864"/>
            <a:chOff x="7507111" y="2996098"/>
            <a:chExt cx="417689" cy="41768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4989BE-2C37-40EC-99FA-398FABCBDA4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8D0048-0C5D-4543-B29C-E1C2BC486238}"/>
                </a:ext>
              </a:extLst>
            </p:cNvPr>
            <p:cNvCxnSpPr>
              <a:stCxn id="51" idx="0"/>
              <a:endCxn id="5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A26EFD8-7FCC-44AC-87C6-FF4AF10282C8}"/>
                </a:ext>
              </a:extLst>
            </p:cNvPr>
            <p:cNvCxnSpPr>
              <a:stCxn id="51" idx="3"/>
              <a:endCxn id="5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DE48AD-EACD-4124-B897-6910CF841A1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B187457-A834-47E4-8943-7745CB57E215}"/>
              </a:ext>
            </a:extLst>
          </p:cNvPr>
          <p:cNvGrpSpPr/>
          <p:nvPr/>
        </p:nvGrpSpPr>
        <p:grpSpPr>
          <a:xfrm>
            <a:off x="5607325" y="2848175"/>
            <a:ext cx="418349" cy="460864"/>
            <a:chOff x="7507111" y="2996098"/>
            <a:chExt cx="417689" cy="417689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05E95C3-34F2-42D6-850E-258D59A8BC2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E09FF5-DF96-4549-AD8F-E68D5FB07958}"/>
                </a:ext>
              </a:extLst>
            </p:cNvPr>
            <p:cNvCxnSpPr>
              <a:stCxn id="87" idx="0"/>
              <a:endCxn id="8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15862D-A06B-4824-BEAD-D704AB839B52}"/>
                </a:ext>
              </a:extLst>
            </p:cNvPr>
            <p:cNvCxnSpPr>
              <a:stCxn id="87" idx="3"/>
              <a:endCxn id="8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A3F1B8F-7BD8-4B65-A5D5-171CCD8D306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A5AD87-5B51-44DD-966E-6D22748439D1}"/>
              </a:ext>
            </a:extLst>
          </p:cNvPr>
          <p:cNvGrpSpPr/>
          <p:nvPr/>
        </p:nvGrpSpPr>
        <p:grpSpPr>
          <a:xfrm>
            <a:off x="6989561" y="3516587"/>
            <a:ext cx="418349" cy="460864"/>
            <a:chOff x="7507111" y="2996098"/>
            <a:chExt cx="417689" cy="41768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8152B4B-78FA-4081-855E-3CC3418A241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60C13B-385E-4E9C-B615-0045D4089FB6}"/>
                </a:ext>
              </a:extLst>
            </p:cNvPr>
            <p:cNvCxnSpPr>
              <a:stCxn id="92" idx="0"/>
              <a:endCxn id="9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C5D351A-7D16-4E82-A972-B228D52E721D}"/>
                </a:ext>
              </a:extLst>
            </p:cNvPr>
            <p:cNvCxnSpPr>
              <a:stCxn id="92" idx="3"/>
              <a:endCxn id="9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CDFA990-3BC0-40CF-BAA2-98A5A58B3BA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1BAC1E1-B678-43A1-9784-26FD9B466E2B}"/>
              </a:ext>
            </a:extLst>
          </p:cNvPr>
          <p:cNvGrpSpPr/>
          <p:nvPr/>
        </p:nvGrpSpPr>
        <p:grpSpPr>
          <a:xfrm>
            <a:off x="6434961" y="4310082"/>
            <a:ext cx="418349" cy="460864"/>
            <a:chOff x="7507111" y="2996098"/>
            <a:chExt cx="417689" cy="41768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FDD68A7-8528-4C9B-847D-A54EE96D11B1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3684010-FC76-48D0-BD74-450AB893055A}"/>
                </a:ext>
              </a:extLst>
            </p:cNvPr>
            <p:cNvCxnSpPr>
              <a:stCxn id="97" idx="0"/>
              <a:endCxn id="9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AE401E1-FAF1-4AEF-92EB-5825107CE4A4}"/>
                </a:ext>
              </a:extLst>
            </p:cNvPr>
            <p:cNvCxnSpPr>
              <a:stCxn id="97" idx="3"/>
              <a:endCxn id="9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EDF4929-E8E2-480C-94D9-E5806608BD6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422</Words>
  <Application>Microsoft Office PowerPoint</Application>
  <PresentationFormat>Widescreen</PresentationFormat>
  <Paragraphs>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Arial-Rounded</vt:lpstr>
      <vt:lpstr>Calibri</vt:lpstr>
      <vt:lpstr>Calibri Light</vt:lpstr>
      <vt:lpstr>HP001 4 hàng</vt:lpstr>
      <vt:lpstr>HP001 4 hang 1 ô ly</vt:lpstr>
      <vt:lpstr>Wingdings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2022-04-03T06:23:30Z</dcterms:created>
  <dcterms:modified xsi:type="dcterms:W3CDTF">2022-04-03T06:32:16Z</dcterms:modified>
</cp:coreProperties>
</file>