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515" r:id="rId3"/>
    <p:sldId id="2007577072" r:id="rId4"/>
    <p:sldId id="400" r:id="rId5"/>
    <p:sldId id="307" r:id="rId6"/>
    <p:sldId id="309" r:id="rId7"/>
    <p:sldId id="314" r:id="rId8"/>
    <p:sldId id="265" r:id="rId9"/>
    <p:sldId id="517" r:id="rId10"/>
    <p:sldId id="297" r:id="rId11"/>
    <p:sldId id="2007577070" r:id="rId12"/>
    <p:sldId id="286" r:id="rId13"/>
    <p:sldId id="2007577073" r:id="rId14"/>
    <p:sldId id="2007577170" r:id="rId15"/>
    <p:sldId id="2007577173" r:id="rId16"/>
    <p:sldId id="487" r:id="rId17"/>
    <p:sldId id="20075771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E44B3-B539-494F-9E83-896B5BD2E64E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72F40-2BC7-43D2-B6E3-11CECCA0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8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81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BE68-AD36-41B4-AFA4-1E71360FF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F316E-EC8F-414B-A93A-6A66DF1E5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BACE-885B-4165-A566-9F9CB1186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F1B35-02BC-484B-9974-63D35CC1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D1BA4-F17D-4E22-AF79-1664107D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0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B7DF-DA26-4157-871C-50EFBF5B4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80CFD-C8B5-4917-8C8E-DF18EDE64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B8CE-1D7F-4B5B-A903-9CEA4972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574F4-ADB6-4BA5-93C5-A2FF39F6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DA37-BD70-4ADD-95DD-BE4BFB36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6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5ADCC6-43B8-4A97-A55F-5A35EC0FA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11DA1-4A23-4D24-9C57-F6E29EC9A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A822-44BC-4DBA-8B84-684FEB03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0E66F-885C-4B28-8CCE-F20F40B3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B4BDC-592A-4DCD-A725-4E7B3AAA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75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78428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065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8E5A-987B-4193-8D02-FD90CEB6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D102A-824F-4AB4-B754-995A879EF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CDD7F-6A53-4C4C-8204-12728F64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2A8D-80BF-4A65-9C7E-504302CC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16EDC-7283-4A19-BE6F-C093D2AF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0957-E5B2-4708-9E78-89A268C2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63520-CC59-44FE-B0E0-E19F00AE8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DB263-C846-4E4C-BA78-B81F9D1C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C260-6E17-43B1-B10C-6E5B653F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A68DA-1416-4653-84E6-D9B47E2E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BDF3-1D48-4AEB-9624-56D15DC5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B58A-D331-4BDF-A205-D761B2B32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D299A-787A-456D-BAE1-E4B873863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2A01B-A573-4C7D-90CA-313A0C39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0A94F-AC05-4264-A64B-C3658BD3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FAA5A-9C80-47B6-962C-03623996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5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7F13-2E0C-44C3-8BFC-88B45900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43CA1-6109-431A-93B3-17FDDA301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3A2AF-E3F9-4265-9988-10EBBD1DD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C4226-35E7-4013-853D-ABBAB2EF1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1A767-1820-4B3D-8D74-0902AADC0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45466-BD08-45AF-ABDE-A20A3126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25E80-27FF-498B-8FEF-8C017716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26B88-207C-4299-9181-5F07DAE1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A23B-5E97-4815-B3C9-CBCFA5C2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3C145-12C2-4926-88D8-FBE901F6E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69A2E-3F77-43DA-8009-09DCBF99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982A7-088C-4287-88F6-63A95B0D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5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D8512-306B-4726-A0DE-8CC96D95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700DA-16E1-43A7-A019-52F0448E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1C082-F5A9-4AE5-81CA-C5AB2E7C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3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12CC-F5DD-48CA-B7FA-E1FCFFB0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B8769-1537-4DFE-B44F-FA0A40571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2DCF6-9A57-4441-BD49-8CC7678EF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92668-DA71-4AB8-B8BD-B16C28B9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6683B-F7B1-4DF1-B053-6120A01F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3A3AD-8C18-4FCC-905F-550A91E4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5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8495A-96AA-4F22-9133-4834CA28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08C7EE-175A-4C8F-95C3-A6D16307E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74096-C410-48AE-B142-AF0054A1C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5AE09-BA70-4CDE-8EF4-6D2E9FF5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D6DE8-A5D6-4768-A92F-4F8E04D6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7A08A-30C2-4964-BC25-D2E6FC23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2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CE480-5E16-47CC-BC06-3B89FE45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04A2C-7A96-492C-9F3C-92C31719A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64F4A-BDE9-41DD-8E90-BAA0BDA8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543A0-7C66-4B0C-B70D-FEC92864C53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C5776-5B10-4ED0-B4E4-B0FC6CAD0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79CD-0707-44E6-BF46-3030E98D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7309-23ED-4DDF-BE33-09CB8AED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BC1170F-22AB-4154-9013-012055F2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ED0793A2-E153-4E49-9213-40D46D831566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19ADD-47F6-4F19-8B88-3A84FF6F8335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8C332-FA25-4089-B085-83E27AD29E82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B2631-B371-493E-9730-77A354FF6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E9FF0-CE72-4E32-9142-C24C685DE96D}"/>
              </a:ext>
            </a:extLst>
          </p:cNvPr>
          <p:cNvSpPr txBox="1"/>
          <p:nvPr/>
        </p:nvSpPr>
        <p:spPr>
          <a:xfrm>
            <a:off x="932273" y="1970583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19: CHỮ HOA M KIỂU 2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3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11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6CB5D-27F7-44BE-9A86-453E81915D57}"/>
              </a:ext>
            </a:extLst>
          </p:cNvPr>
          <p:cNvGrpSpPr/>
          <p:nvPr/>
        </p:nvGrpSpPr>
        <p:grpSpPr>
          <a:xfrm>
            <a:off x="1230931" y="1311007"/>
            <a:ext cx="10294401" cy="1339973"/>
            <a:chOff x="-184059" y="2037168"/>
            <a:chExt cx="6856187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FA8723-DB70-4AA6-918A-08F8DADBA2CF}"/>
                </a:ext>
              </a:extLst>
            </p:cNvPr>
            <p:cNvSpPr txBox="1"/>
            <p:nvPr/>
          </p:nvSpPr>
          <p:spPr>
            <a:xfrm>
              <a:off x="36062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" y="816256"/>
            <a:ext cx="8820814" cy="57272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854" y="2484000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806063" y="3633721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522135" y="3462924"/>
            <a:ext cx="7154436" cy="83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1522135" y="2484000"/>
            <a:ext cx="7154436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8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D6E1DF-EBF7-46EF-B826-75C830EAD82F}"/>
              </a:ext>
            </a:extLst>
          </p:cNvPr>
          <p:cNvSpPr/>
          <p:nvPr/>
        </p:nvSpPr>
        <p:spPr>
          <a:xfrm>
            <a:off x="3190715" y="1061884"/>
            <a:ext cx="6439982" cy="2566219"/>
          </a:xfrm>
          <a:prstGeom prst="roundRect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797ED50A-16D4-4E1A-B7C2-57DCF5DCF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57" y="3965608"/>
            <a:ext cx="1941756" cy="2808379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FA5D2480-5A11-4C8D-8AA1-CFE9DB880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E45865E-0E19-4341-8F3F-0D941EB73D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063CF2-A369-44E0-956F-7BFC18554796}"/>
              </a:ext>
            </a:extLst>
          </p:cNvPr>
          <p:cNvSpPr/>
          <p:nvPr/>
        </p:nvSpPr>
        <p:spPr>
          <a:xfrm>
            <a:off x="4305802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</a:p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4267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/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FAC11-9561-44FD-B67C-1A934FD5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8E84A9-F7D7-4761-A2CA-68202D4134F0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C1611-B44C-42EB-89E9-D3E645E74822}"/>
              </a:ext>
            </a:extLst>
          </p:cNvPr>
          <p:cNvSpPr txBox="1"/>
          <p:nvPr/>
        </p:nvSpPr>
        <p:spPr>
          <a:xfrm>
            <a:off x="840658" y="1455058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9C8A8DC5-15E1-4982-8D60-44604BDA6C84}"/>
              </a:ext>
            </a:extLst>
          </p:cNvPr>
          <p:cNvSpPr txBox="1"/>
          <p:nvPr/>
        </p:nvSpPr>
        <p:spPr>
          <a:xfrm>
            <a:off x="3996310" y="796412"/>
            <a:ext cx="7008845" cy="44935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vi-VN" sz="320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3200" b="0" i="0" u="none" strike="noStrike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giới thiệu rõ ràng, tự tin với các bạn về sách báo mình mang tới lớp. </a:t>
            </a:r>
            <a:endParaRPr lang="vi-VN" sz="320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3200" b="0" i="0" u="none" strike="noStrike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kiếm được thông tin, cách sử dụng đồ dùng dựa vào sách, báo hướng dẫn sử dụng đồ dùng đó.</a:t>
            </a:r>
            <a:endParaRPr lang="vi-VN" sz="320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3200" b="0" i="0" u="none" strike="noStrike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chia sẻ thông tin tìm hiểu được từ sách, báo với các bạn trong lớp.</a:t>
            </a:r>
            <a:endParaRPr lang="vi-VN" sz="320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96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2CC519-7A5F-43DB-B1AF-F4D53AC4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CE692B-13ED-4D1D-9E14-092AA89C5C22}"/>
              </a:ext>
            </a:extLst>
          </p:cNvPr>
          <p:cNvSpPr txBox="1"/>
          <p:nvPr/>
        </p:nvSpPr>
        <p:spPr>
          <a:xfrm>
            <a:off x="2164201" y="969667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EED8D-3F87-4CEF-A674-78B76FD9B538}"/>
              </a:ext>
            </a:extLst>
          </p:cNvPr>
          <p:cNvSpPr txBox="1"/>
          <p:nvPr/>
        </p:nvSpPr>
        <p:spPr>
          <a:xfrm>
            <a:off x="3741888" y="2351782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học sau.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39338CB-6475-40C8-8BC2-0508FEC76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TextBox 31">
            <a:extLst>
              <a:ext uri="{FF2B5EF4-FFF2-40B4-BE49-F238E27FC236}">
                <a16:creationId xmlns:a16="http://schemas.microsoft.com/office/drawing/2014/main" id="{CC936787-8626-453E-90F4-82C49483CFA4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9F94B-AED1-4AF3-B5AD-459B57565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89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D3C21-0347-47B6-8A80-314783A7A4C4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ba ngày 5 tháng 4 năm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DFAE4-FF52-48F2-B4CD-379834848628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8C05-9E46-45CB-8AE3-88769594AA53}"/>
              </a:ext>
            </a:extLst>
          </p:cNvPr>
          <p:cNvSpPr txBox="1"/>
          <p:nvPr/>
        </p:nvSpPr>
        <p:spPr>
          <a:xfrm>
            <a:off x="708611" y="2367617"/>
            <a:ext cx="6990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Viết: Chữ hoa J  kiểu 2</a:t>
            </a:r>
            <a:endParaRPr lang="en-US" sz="24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defTabSz="685766">
              <a:defRPr/>
            </a:pP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22F2589-EFD8-4E88-A5CF-9585B546E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B7DADD-275C-4B21-BE3E-0E58CE0BF1E8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251428-FBDF-496A-9127-4B3C252646FA}"/>
              </a:ext>
            </a:extLst>
          </p:cNvPr>
          <p:cNvSpPr txBox="1"/>
          <p:nvPr/>
        </p:nvSpPr>
        <p:spPr>
          <a:xfrm>
            <a:off x="840658" y="1455058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511236" y="1683658"/>
            <a:ext cx="7785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Biết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60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M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409233" y="3446613"/>
            <a:ext cx="78874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iết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360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“Muốn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giỏi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>
                <a:solidFill>
                  <a:srgbClr val="002060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.”</a:t>
            </a:r>
            <a:endParaRPr lang="en-US" sz="3600" b="1" dirty="0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8977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606731" y="5853111"/>
            <a:ext cx="969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Chữ M kiểu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336" y="685765"/>
            <a:ext cx="10202093" cy="57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414</Words>
  <Application>Microsoft Office PowerPoint</Application>
  <PresentationFormat>Widescreen</PresentationFormat>
  <Paragraphs>65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.VnTime</vt:lpstr>
      <vt:lpstr>Arial</vt:lpstr>
      <vt:lpstr>Arial-Rounded</vt:lpstr>
      <vt:lpstr>Calibri</vt:lpstr>
      <vt:lpstr>Calibri Light</vt:lpstr>
      <vt:lpstr>HP001</vt:lpstr>
      <vt:lpstr>HP001 4 hàng</vt:lpstr>
      <vt:lpstr>Times New Roman</vt:lpstr>
      <vt:lpstr>UTM Avo</vt:lpstr>
      <vt:lpstr>Wingdings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2022-04-03T06:33:09Z</dcterms:created>
  <dcterms:modified xsi:type="dcterms:W3CDTF">2022-04-03T06:39:46Z</dcterms:modified>
</cp:coreProperties>
</file>