
<file path=[Content_Types].xml><?xml version="1.0" encoding="utf-8"?>
<Types xmlns="http://schemas.openxmlformats.org/package/2006/content-types">
  <Default Extension="jpeg" ContentType="image/jpeg"/>
  <Default Extension="jpg" ContentType="image/pn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24" r:id="rId3"/>
    <p:sldId id="320" r:id="rId4"/>
    <p:sldId id="285" r:id="rId5"/>
    <p:sldId id="291" r:id="rId6"/>
    <p:sldId id="259" r:id="rId7"/>
    <p:sldId id="319" r:id="rId8"/>
    <p:sldId id="318" r:id="rId9"/>
    <p:sldId id="260" r:id="rId10"/>
    <p:sldId id="294" r:id="rId11"/>
    <p:sldId id="261" r:id="rId12"/>
    <p:sldId id="262" r:id="rId13"/>
    <p:sldId id="288" r:id="rId14"/>
    <p:sldId id="321" r:id="rId15"/>
    <p:sldId id="289" r:id="rId16"/>
    <p:sldId id="264" r:id="rId17"/>
    <p:sldId id="266" r:id="rId18"/>
    <p:sldId id="32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86010-091C-4410-BA0F-FA44B9BE338E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039CC-29A2-46CD-9F88-7E9BE3E2F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4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FB491-F535-44EE-ACD0-5E01D9019D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1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EEDBF-C27F-4ABA-B46C-E1D2F0FCC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2AFFA5-773D-4151-8FA9-A8B3D227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A4833-A00A-4CF6-B102-CEB8E7492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5467-2671-4BAE-A116-BDD05227E849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C2056-DDDA-4EC2-8914-EC9B930CB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7D4CC-EF02-4798-83C1-7B73397F3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CF43-031A-4704-83BD-563ACBFF8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8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A71A7-93A5-4F44-BCA0-5AD6E8C19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304074-E04B-4ED3-96C1-5D315B892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59766-E5E2-4B33-B0A8-A91A527FF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5467-2671-4BAE-A116-BDD05227E849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BC7BB-AF2A-451B-9CE8-262529899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83EF1-34F1-41CA-9ABA-4D9AB3AA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CF43-031A-4704-83BD-563ACBFF8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5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E1DDB8-240B-4714-940E-4095BD8980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5B9131-15BD-42FC-B339-6C50EAF40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889FC-F2F9-441D-AC6A-D3BBCC5AE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5467-2671-4BAE-A116-BDD05227E849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C638E-25DE-404E-AB2C-CFAA75A1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D0015-8794-40A7-BE04-A5AFA4C1B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CF43-031A-4704-83BD-563ACBFF8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0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7"/>
          <p:cNvSpPr txBox="1">
            <a:spLocks noGrp="1"/>
          </p:cNvSpPr>
          <p:nvPr>
            <p:ph type="title"/>
          </p:nvPr>
        </p:nvSpPr>
        <p:spPr>
          <a:xfrm>
            <a:off x="937200" y="1014567"/>
            <a:ext cx="7546800" cy="6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7"/>
          <p:cNvSpPr txBox="1">
            <a:spLocks noGrp="1"/>
          </p:cNvSpPr>
          <p:nvPr>
            <p:ph type="body" idx="1"/>
          </p:nvPr>
        </p:nvSpPr>
        <p:spPr>
          <a:xfrm>
            <a:off x="937200" y="1906867"/>
            <a:ext cx="2619200" cy="4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2400"/>
            </a:lvl1pPr>
            <a:lvl2pPr marL="1219170" lvl="1" indent="-457189" rtl="0">
              <a:spcBef>
                <a:spcPts val="1067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1067"/>
              </a:spcBef>
              <a:spcAft>
                <a:spcPts val="0"/>
              </a:spcAft>
              <a:buSzPts val="1800"/>
              <a:buChar char="⬩"/>
              <a:defRPr sz="2400"/>
            </a:lvl3pPr>
            <a:lvl4pPr marL="2438339" lvl="3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1067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698" name="Google Shape;698;p7"/>
          <p:cNvSpPr txBox="1">
            <a:spLocks noGrp="1"/>
          </p:cNvSpPr>
          <p:nvPr>
            <p:ph type="body" idx="2"/>
          </p:nvPr>
        </p:nvSpPr>
        <p:spPr>
          <a:xfrm>
            <a:off x="3831268" y="1906867"/>
            <a:ext cx="2619200" cy="4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2400"/>
            </a:lvl1pPr>
            <a:lvl2pPr marL="1219170" lvl="1" indent="-457189" rtl="0">
              <a:spcBef>
                <a:spcPts val="1067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1067"/>
              </a:spcBef>
              <a:spcAft>
                <a:spcPts val="0"/>
              </a:spcAft>
              <a:buSzPts val="1800"/>
              <a:buChar char="⬩"/>
              <a:defRPr sz="2400"/>
            </a:lvl3pPr>
            <a:lvl4pPr marL="2438339" lvl="3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1067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699" name="Google Shape;699;p7"/>
          <p:cNvSpPr txBox="1">
            <a:spLocks noGrp="1"/>
          </p:cNvSpPr>
          <p:nvPr>
            <p:ph type="body" idx="3"/>
          </p:nvPr>
        </p:nvSpPr>
        <p:spPr>
          <a:xfrm>
            <a:off x="6725337" y="1906867"/>
            <a:ext cx="2619200" cy="4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2400"/>
            </a:lvl1pPr>
            <a:lvl2pPr marL="1219170" lvl="1" indent="-457189" rtl="0">
              <a:spcBef>
                <a:spcPts val="1067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1067"/>
              </a:spcBef>
              <a:spcAft>
                <a:spcPts val="0"/>
              </a:spcAft>
              <a:buSzPts val="1800"/>
              <a:buChar char="⬩"/>
              <a:defRPr sz="2400"/>
            </a:lvl3pPr>
            <a:lvl4pPr marL="2438339" lvl="3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1067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700" name="Google Shape;700;p7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701" name="Google Shape;701;p7"/>
          <p:cNvGrpSpPr/>
          <p:nvPr/>
        </p:nvGrpSpPr>
        <p:grpSpPr>
          <a:xfrm>
            <a:off x="9066846" y="-39"/>
            <a:ext cx="3176401" cy="6147288"/>
            <a:chOff x="6800134" y="-29"/>
            <a:chExt cx="2382301" cy="4610466"/>
          </a:xfrm>
        </p:grpSpPr>
        <p:grpSp>
          <p:nvGrpSpPr>
            <p:cNvPr id="702" name="Google Shape;702;p7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703" name="Google Shape;703;p7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7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05" name="Google Shape;705;p7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706" name="Google Shape;706;p7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7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08" name="Google Shape;708;p7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709" name="Google Shape;709;p7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7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11" name="Google Shape;711;p7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712" name="Google Shape;712;p7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7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14" name="Google Shape;714;p7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715" name="Google Shape;715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9" name="Google Shape;719;p7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720" name="Google Shape;720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4" name="Google Shape;724;p7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725" name="Google Shape;725;p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1" name="Google Shape;731;p7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732" name="Google Shape;732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6" name="Google Shape;736;p7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737" name="Google Shape;737;p7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739" name="Google Shape;739;p7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740" name="Google Shape;740;p7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741" name="Google Shape;741;p7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7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3" name="Google Shape;743;p7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44" name="Google Shape;744;p7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745" name="Google Shape;745;p7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46" name="Google Shape;746;p7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747" name="Google Shape;747;p7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748" name="Google Shape;748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9" name="Google Shape;749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50" name="Google Shape;750;p7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751" name="Google Shape;751;p7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752" name="Google Shape;752;p7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753" name="Google Shape;753;p7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4" name="Google Shape;754;p7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5" name="Google Shape;755;p7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56" name="Google Shape;756;p7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757" name="Google Shape;757;p7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58" name="Google Shape;758;p7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59" name="Google Shape;759;p7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760" name="Google Shape;760;p7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761" name="Google Shape;761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2" name="Google Shape;762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63" name="Google Shape;763;p7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764" name="Google Shape;764;p7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765" name="Google Shape;765;p7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766" name="Google Shape;766;p7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7" name="Google Shape;767;p7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8" name="Google Shape;768;p7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69" name="Google Shape;769;p7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770" name="Google Shape;770;p7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71" name="Google Shape;771;p7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772" name="Google Shape;772;p7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773" name="Google Shape;773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4" name="Google Shape;774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75" name="Google Shape;775;p7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776" name="Google Shape;776;p7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777" name="Google Shape;777;p7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778" name="Google Shape;778;p7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79" name="Google Shape;779;p7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80" name="Google Shape;780;p7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81" name="Google Shape;781;p7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782" name="Google Shape;782;p7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83" name="Google Shape;783;p7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84" name="Google Shape;784;p7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785" name="Google Shape;785;p7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786" name="Google Shape;786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7" name="Google Shape;787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88" name="Google Shape;788;p7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789" name="Google Shape;789;p7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790" name="Google Shape;790;p7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791" name="Google Shape;791;p7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2" name="Google Shape;792;p7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3" name="Google Shape;793;p7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4" name="Google Shape;794;p7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95" name="Google Shape;795;p7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796" name="Google Shape;796;p7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97" name="Google Shape;797;p7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798" name="Google Shape;798;p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4" name="Google Shape;804;p7"/>
          <p:cNvGrpSpPr/>
          <p:nvPr/>
        </p:nvGrpSpPr>
        <p:grpSpPr>
          <a:xfrm>
            <a:off x="371746" y="1098457"/>
            <a:ext cx="384501" cy="440356"/>
            <a:chOff x="3462796" y="2555878"/>
            <a:chExt cx="157798" cy="180711"/>
          </a:xfrm>
        </p:grpSpPr>
        <p:sp>
          <p:nvSpPr>
            <p:cNvPr id="805" name="Google Shape;805;p7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9246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p14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1739" name="Google Shape;1739;p14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740" name="Google Shape;1740;p14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1" name="Google Shape;1741;p14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2" name="Google Shape;1742;p14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3" name="Google Shape;1743;p14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4" name="Google Shape;1744;p14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5" name="Google Shape;1745;p14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6" name="Google Shape;1746;p14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7" name="Google Shape;1747;p14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8" name="Google Shape;1748;p14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9" name="Google Shape;1749;p14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0" name="Google Shape;1750;p14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1" name="Google Shape;1751;p14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2" name="Google Shape;1752;p14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3" name="Google Shape;1753;p14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4" name="Google Shape;1754;p14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5" name="Google Shape;1755;p14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6" name="Google Shape;1756;p14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7" name="Google Shape;1757;p14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8" name="Google Shape;1758;p14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9" name="Google Shape;1759;p14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0" name="Google Shape;1760;p14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1" name="Google Shape;1761;p14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2" name="Google Shape;1762;p14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3" name="Google Shape;1763;p14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4" name="Google Shape;1764;p14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5" name="Google Shape;1765;p14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6" name="Google Shape;1766;p14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7" name="Google Shape;1767;p14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8" name="Google Shape;1768;p14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9" name="Google Shape;1769;p14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0" name="Google Shape;1770;p14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1" name="Google Shape;1771;p14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2" name="Google Shape;1772;p14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3" name="Google Shape;1773;p14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4" name="Google Shape;1774;p14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5" name="Google Shape;1775;p14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6" name="Google Shape;1776;p14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7" name="Google Shape;1777;p14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8" name="Google Shape;1778;p14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9" name="Google Shape;1779;p14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0" name="Google Shape;1780;p14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1" name="Google Shape;1781;p14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2" name="Google Shape;1782;p14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3" name="Google Shape;1783;p14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4" name="Google Shape;1784;p14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5" name="Google Shape;1785;p14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6" name="Google Shape;1786;p14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7" name="Google Shape;1787;p14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8" name="Google Shape;1788;p14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9" name="Google Shape;1789;p14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0" name="Google Shape;1790;p14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1" name="Google Shape;1791;p14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2" name="Google Shape;1792;p14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3" name="Google Shape;1793;p14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4" name="Google Shape;1794;p14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5" name="Google Shape;1795;p14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6" name="Google Shape;1796;p14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7" name="Google Shape;1797;p14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8" name="Google Shape;1798;p14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9" name="Google Shape;1799;p14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0" name="Google Shape;1800;p14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1" name="Google Shape;1801;p14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2" name="Google Shape;1802;p14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3" name="Google Shape;1803;p14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4" name="Google Shape;1804;p14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5" name="Google Shape;1805;p14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6" name="Google Shape;1806;p14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7" name="Google Shape;1807;p14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8" name="Google Shape;1808;p14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9" name="Google Shape;1809;p14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0" name="Google Shape;1810;p14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1" name="Google Shape;1811;p14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2" name="Google Shape;1812;p14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3" name="Google Shape;1813;p14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4" name="Google Shape;1814;p14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5" name="Google Shape;1815;p14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6" name="Google Shape;1816;p14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7" name="Google Shape;1817;p14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8" name="Google Shape;1818;p14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9" name="Google Shape;1819;p14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0" name="Google Shape;1820;p14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1" name="Google Shape;1821;p14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2" name="Google Shape;1822;p14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3" name="Google Shape;1823;p14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4" name="Google Shape;1824;p14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5" name="Google Shape;1825;p14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6" name="Google Shape;1826;p14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7" name="Google Shape;1827;p14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8" name="Google Shape;1828;p14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9" name="Google Shape;1829;p14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0" name="Google Shape;1830;p14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1" name="Google Shape;1831;p14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2" name="Google Shape;1832;p14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3" name="Google Shape;1833;p14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4" name="Google Shape;1834;p14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5" name="Google Shape;1835;p14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6" name="Google Shape;1836;p14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7" name="Google Shape;1837;p14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8" name="Google Shape;1838;p14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9" name="Google Shape;1839;p14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0" name="Google Shape;1840;p14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1" name="Google Shape;1841;p14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2" name="Google Shape;1842;p14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3" name="Google Shape;1843;p14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4" name="Google Shape;1844;p14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5" name="Google Shape;1845;p14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6" name="Google Shape;1846;p14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7" name="Google Shape;1847;p14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8" name="Google Shape;1848;p14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9" name="Google Shape;1849;p14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0" name="Google Shape;1850;p14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1" name="Google Shape;1851;p14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2" name="Google Shape;1852;p14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3" name="Google Shape;1853;p14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4" name="Google Shape;1854;p14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5" name="Google Shape;1855;p14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14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7" name="Google Shape;1857;p14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8" name="Google Shape;1858;p14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14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0" name="Google Shape;1860;p14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1" name="Google Shape;1861;p14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2" name="Google Shape;1862;p14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3" name="Google Shape;1863;p14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4" name="Google Shape;1864;p14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5" name="Google Shape;1865;p14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6" name="Google Shape;1866;p14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7" name="Google Shape;1867;p14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8" name="Google Shape;1868;p14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9" name="Google Shape;1869;p14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0" name="Google Shape;1870;p14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1" name="Google Shape;1871;p14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1872" name="Google Shape;1872;p14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73" name="Google Shape;1873;p14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5" name="Google Shape;1875;p14"/>
          <p:cNvGrpSpPr/>
          <p:nvPr/>
        </p:nvGrpSpPr>
        <p:grpSpPr>
          <a:xfrm>
            <a:off x="382267" y="176897"/>
            <a:ext cx="11359051" cy="6372865"/>
            <a:chOff x="286700" y="132672"/>
            <a:chExt cx="8519288" cy="4779649"/>
          </a:xfrm>
        </p:grpSpPr>
        <p:sp>
          <p:nvSpPr>
            <p:cNvPr id="1876" name="Google Shape;1876;p14"/>
            <p:cNvSpPr/>
            <p:nvPr/>
          </p:nvSpPr>
          <p:spPr>
            <a:xfrm rot="151140">
              <a:off x="8690835" y="3437800"/>
              <a:ext cx="111982" cy="146642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4"/>
            <p:cNvSpPr/>
            <p:nvPr/>
          </p:nvSpPr>
          <p:spPr>
            <a:xfrm rot="-7868869" flipH="1">
              <a:off x="8204911" y="1378015"/>
              <a:ext cx="224531" cy="20996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14"/>
            <p:cNvSpPr/>
            <p:nvPr/>
          </p:nvSpPr>
          <p:spPr>
            <a:xfrm rot="-10367496" flipH="1">
              <a:off x="359679" y="1128291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14"/>
            <p:cNvSpPr/>
            <p:nvPr/>
          </p:nvSpPr>
          <p:spPr>
            <a:xfrm rot="-10367496" flipH="1">
              <a:off x="3065154" y="4781916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4"/>
            <p:cNvSpPr/>
            <p:nvPr/>
          </p:nvSpPr>
          <p:spPr>
            <a:xfrm rot="-10367496" flipH="1">
              <a:off x="6152854" y="140416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4"/>
            <p:cNvSpPr/>
            <p:nvPr/>
          </p:nvSpPr>
          <p:spPr>
            <a:xfrm rot="-1842084">
              <a:off x="316283" y="4361126"/>
              <a:ext cx="111979" cy="146643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82" name="Google Shape;1882;p14"/>
          <p:cNvSpPr txBox="1">
            <a:spLocks noGrp="1"/>
          </p:cNvSpPr>
          <p:nvPr>
            <p:ph type="subTitle" idx="1"/>
          </p:nvPr>
        </p:nvSpPr>
        <p:spPr>
          <a:xfrm>
            <a:off x="972584" y="4757551"/>
            <a:ext cx="3415600" cy="10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83" name="Google Shape;1883;p14"/>
          <p:cNvSpPr txBox="1">
            <a:spLocks noGrp="1"/>
          </p:cNvSpPr>
          <p:nvPr>
            <p:ph type="subTitle" idx="2"/>
          </p:nvPr>
        </p:nvSpPr>
        <p:spPr>
          <a:xfrm>
            <a:off x="7824651" y="4757051"/>
            <a:ext cx="3415600" cy="10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84" name="Google Shape;1884;p14"/>
          <p:cNvSpPr txBox="1">
            <a:spLocks noGrp="1"/>
          </p:cNvSpPr>
          <p:nvPr>
            <p:ph type="subTitle" idx="3"/>
          </p:nvPr>
        </p:nvSpPr>
        <p:spPr>
          <a:xfrm>
            <a:off x="1747784" y="3954267"/>
            <a:ext cx="1865200" cy="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85" name="Google Shape;1885;p14"/>
          <p:cNvSpPr txBox="1">
            <a:spLocks noGrp="1"/>
          </p:cNvSpPr>
          <p:nvPr>
            <p:ph type="subTitle" idx="4"/>
          </p:nvPr>
        </p:nvSpPr>
        <p:spPr>
          <a:xfrm>
            <a:off x="8599851" y="3953367"/>
            <a:ext cx="1865200" cy="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86" name="Google Shape;1886;p14"/>
          <p:cNvSpPr txBox="1">
            <a:spLocks noGrp="1"/>
          </p:cNvSpPr>
          <p:nvPr>
            <p:ph type="subTitle" idx="5"/>
          </p:nvPr>
        </p:nvSpPr>
        <p:spPr>
          <a:xfrm>
            <a:off x="4388184" y="4757451"/>
            <a:ext cx="3415600" cy="10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87" name="Google Shape;1887;p14"/>
          <p:cNvSpPr txBox="1">
            <a:spLocks noGrp="1"/>
          </p:cNvSpPr>
          <p:nvPr>
            <p:ph type="subTitle" idx="6"/>
          </p:nvPr>
        </p:nvSpPr>
        <p:spPr>
          <a:xfrm>
            <a:off x="5163384" y="3953767"/>
            <a:ext cx="1865200" cy="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88" name="Google Shape;1888;p14"/>
          <p:cNvSpPr txBox="1">
            <a:spLocks noGrp="1"/>
          </p:cNvSpPr>
          <p:nvPr>
            <p:ph type="title"/>
          </p:nvPr>
        </p:nvSpPr>
        <p:spPr>
          <a:xfrm>
            <a:off x="1030733" y="593367"/>
            <a:ext cx="1021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7882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5634F-5F71-4EA4-8553-3ECC1FF86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13EC8-6740-4EE0-8B1F-6D467D1C9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98000-4A70-4AD1-8709-D399E898B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5467-2671-4BAE-A116-BDD05227E849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EBBFD-CE6E-4C2A-894D-8B93BDBE2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CF8BC-CCF6-4D36-9829-E8FD44D42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CF43-031A-4704-83BD-563ACBFF8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1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E6405-BFD7-4EAE-ACD4-8BC8199E9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1B4EA-AEB8-4832-A9C3-9326DE30B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2A09B-1F76-4C63-A92A-A22D6566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5467-2671-4BAE-A116-BDD05227E849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6106-FC73-4651-B30C-DCC40D97E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A3277-A8B9-4B19-A36C-0DF2172C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CF43-031A-4704-83BD-563ACBFF8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7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F95C2-1BAE-408F-912F-30D582A1D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39F2D-05E3-4994-A7BB-5CC9C0096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E02FC7-93C9-4327-9E35-4B80FD8B0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8D778-64D4-4F09-A545-251B8513F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5467-2671-4BAE-A116-BDD05227E849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C002E5-6FCC-444E-9222-FA416E94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AFB02-F964-4ED8-A7DC-8D0740A2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CF43-031A-4704-83BD-563ACBFF8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5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1C4E8-B630-4B45-8D8F-4E62D13F5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E1F9-8FB3-49A9-A28D-B96810BFD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90B5B-851B-40D9-A499-8B32431D1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9B4057-F8EF-480B-B244-31F6E958B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BEB12F-04B7-4B3C-85F7-3C92D1148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A80398-ACB0-4DE8-A43E-7360B8D07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5467-2671-4BAE-A116-BDD05227E849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7280B-7E7D-487E-BC8B-241812B36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D1EFDA-719E-4EA9-86AE-BE7A155B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CF43-031A-4704-83BD-563ACBFF8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7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C47B9-1B0A-4592-81F7-356642C8C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EC7044-9156-4457-9B7B-561233813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5467-2671-4BAE-A116-BDD05227E849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23814D-95C2-4250-B9E7-682F6341E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2EB06-30F4-4703-8DE2-796F725B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CF43-031A-4704-83BD-563ACBFF8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5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C72076-45DC-4BDF-A03F-2CC837151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5467-2671-4BAE-A116-BDD05227E849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8D0F88-4E55-41FC-A1B6-74D19916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11527-E886-44F6-8AF8-95AEA033D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CF43-031A-4704-83BD-563ACBFF8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6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35AEB-E526-409D-AC03-4B100CC1F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41FB1-6670-47DB-95ED-B9E504177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EC854D-72A7-49F3-84FE-94ADE8D28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29F76-E341-4717-A402-7B210AAB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5467-2671-4BAE-A116-BDD05227E849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1151D-9580-4235-8202-9975A04B6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B8D6E-FC02-4261-BADE-04E8D18D7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CF43-031A-4704-83BD-563ACBFF8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26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55F06-1DE0-4CA5-B544-65DDDBC61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57F173-8B4F-4686-9EA9-B262B818B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D4A23-2003-42C2-8729-402D06CE3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21695-E32F-4F1F-B72D-8F3D9ED5A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5467-2671-4BAE-A116-BDD05227E849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07B80-A583-4D92-B1E9-9D02E6B2E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73F2A-D927-493F-9B42-0D9388EEC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CF43-031A-4704-83BD-563ACBFF8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4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E3CFD9-5EF9-42AD-9A3F-3A61BC9FA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CD009-3E6C-467A-89DE-BAD18E394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41A25-CFDD-4F31-A1C7-59059A1C9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05467-2671-4BAE-A116-BDD05227E849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2673F-A035-4DA4-B756-49A4C31D6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83E6F-31BF-4D1D-9206-AAA4AC5A1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8CF43-031A-4704-83BD-563ACBFF8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2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6AFC40C9-DDEF-4672-92BA-C8C636F95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" y="20777"/>
            <a:ext cx="12186237" cy="685016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8579046-1814-41EE-BCE1-F93717018663}"/>
              </a:ext>
            </a:extLst>
          </p:cNvPr>
          <p:cNvSpPr/>
          <p:nvPr/>
        </p:nvSpPr>
        <p:spPr>
          <a:xfrm>
            <a:off x="-832680" y="1020895"/>
            <a:ext cx="10943937" cy="4363139"/>
          </a:xfrm>
          <a:prstGeom prst="roundRect">
            <a:avLst>
              <a:gd name="adj" fmla="val 13873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oogle Shape;976;p51">
            <a:extLst>
              <a:ext uri="{FF2B5EF4-FFF2-40B4-BE49-F238E27FC236}">
                <a16:creationId xmlns:a16="http://schemas.microsoft.com/office/drawing/2014/main" id="{3B8A86E6-D94E-4494-9E1B-23DE01372C84}"/>
              </a:ext>
            </a:extLst>
          </p:cNvPr>
          <p:cNvGrpSpPr/>
          <p:nvPr/>
        </p:nvGrpSpPr>
        <p:grpSpPr>
          <a:xfrm>
            <a:off x="8681331" y="3949650"/>
            <a:ext cx="2904233" cy="2868767"/>
            <a:chOff x="5948275" y="2297825"/>
            <a:chExt cx="2178175" cy="2151575"/>
          </a:xfrm>
        </p:grpSpPr>
        <p:sp>
          <p:nvSpPr>
            <p:cNvPr id="6" name="Google Shape;977;p51">
              <a:extLst>
                <a:ext uri="{FF2B5EF4-FFF2-40B4-BE49-F238E27FC236}">
                  <a16:creationId xmlns:a16="http://schemas.microsoft.com/office/drawing/2014/main" id="{76B86933-E585-407D-A9AC-BB8E784A9DF7}"/>
                </a:ext>
              </a:extLst>
            </p:cNvPr>
            <p:cNvSpPr/>
            <p:nvPr/>
          </p:nvSpPr>
          <p:spPr>
            <a:xfrm rot="175061">
              <a:off x="6717042" y="3312008"/>
              <a:ext cx="572749" cy="556047"/>
            </a:xfrm>
            <a:custGeom>
              <a:avLst/>
              <a:gdLst/>
              <a:ahLst/>
              <a:cxnLst/>
              <a:rect l="l" t="t" r="r" b="b"/>
              <a:pathLst>
                <a:path w="21280" h="19965" extrusionOk="0">
                  <a:moveTo>
                    <a:pt x="2867" y="16725"/>
                  </a:moveTo>
                  <a:cubicBezTo>
                    <a:pt x="3003" y="16735"/>
                    <a:pt x="3055" y="16740"/>
                    <a:pt x="3029" y="16740"/>
                  </a:cubicBezTo>
                  <a:cubicBezTo>
                    <a:pt x="3006" y="16740"/>
                    <a:pt x="2920" y="16736"/>
                    <a:pt x="2775" y="16728"/>
                  </a:cubicBezTo>
                  <a:lnTo>
                    <a:pt x="2775" y="16728"/>
                  </a:lnTo>
                  <a:cubicBezTo>
                    <a:pt x="2806" y="16728"/>
                    <a:pt x="2836" y="16727"/>
                    <a:pt x="2867" y="16725"/>
                  </a:cubicBezTo>
                  <a:close/>
                  <a:moveTo>
                    <a:pt x="14319" y="1"/>
                  </a:moveTo>
                  <a:cubicBezTo>
                    <a:pt x="14140" y="1"/>
                    <a:pt x="13950" y="23"/>
                    <a:pt x="13747" y="69"/>
                  </a:cubicBezTo>
                  <a:cubicBezTo>
                    <a:pt x="12283" y="383"/>
                    <a:pt x="11446" y="948"/>
                    <a:pt x="10483" y="2099"/>
                  </a:cubicBezTo>
                  <a:cubicBezTo>
                    <a:pt x="10044" y="2643"/>
                    <a:pt x="9772" y="3271"/>
                    <a:pt x="9667" y="3961"/>
                  </a:cubicBezTo>
                  <a:cubicBezTo>
                    <a:pt x="9563" y="4631"/>
                    <a:pt x="9667" y="5468"/>
                    <a:pt x="9353" y="6095"/>
                  </a:cubicBezTo>
                  <a:cubicBezTo>
                    <a:pt x="9332" y="6158"/>
                    <a:pt x="9353" y="6179"/>
                    <a:pt x="9416" y="6179"/>
                  </a:cubicBezTo>
                  <a:cubicBezTo>
                    <a:pt x="9353" y="6179"/>
                    <a:pt x="9311" y="6200"/>
                    <a:pt x="9207" y="6242"/>
                  </a:cubicBezTo>
                  <a:cubicBezTo>
                    <a:pt x="8977" y="6305"/>
                    <a:pt x="8726" y="6347"/>
                    <a:pt x="8495" y="6367"/>
                  </a:cubicBezTo>
                  <a:cubicBezTo>
                    <a:pt x="8366" y="6382"/>
                    <a:pt x="8249" y="6389"/>
                    <a:pt x="8142" y="6389"/>
                  </a:cubicBezTo>
                  <a:cubicBezTo>
                    <a:pt x="7612" y="6389"/>
                    <a:pt x="7312" y="6217"/>
                    <a:pt x="6738" y="5886"/>
                  </a:cubicBezTo>
                  <a:cubicBezTo>
                    <a:pt x="6696" y="5865"/>
                    <a:pt x="6633" y="5823"/>
                    <a:pt x="6591" y="5782"/>
                  </a:cubicBezTo>
                  <a:cubicBezTo>
                    <a:pt x="6550" y="5510"/>
                    <a:pt x="6529" y="5217"/>
                    <a:pt x="6487" y="4924"/>
                  </a:cubicBezTo>
                  <a:cubicBezTo>
                    <a:pt x="6298" y="4087"/>
                    <a:pt x="5880" y="3543"/>
                    <a:pt x="5190" y="3041"/>
                  </a:cubicBezTo>
                  <a:cubicBezTo>
                    <a:pt x="4951" y="2866"/>
                    <a:pt x="4701" y="2788"/>
                    <a:pt x="4447" y="2788"/>
                  </a:cubicBezTo>
                  <a:cubicBezTo>
                    <a:pt x="4367" y="2788"/>
                    <a:pt x="4287" y="2795"/>
                    <a:pt x="4206" y="2810"/>
                  </a:cubicBezTo>
                  <a:cubicBezTo>
                    <a:pt x="4206" y="2497"/>
                    <a:pt x="4185" y="2204"/>
                    <a:pt x="4143" y="1890"/>
                  </a:cubicBezTo>
                  <a:cubicBezTo>
                    <a:pt x="4081" y="1045"/>
                    <a:pt x="3472" y="627"/>
                    <a:pt x="2854" y="627"/>
                  </a:cubicBezTo>
                  <a:cubicBezTo>
                    <a:pt x="2233" y="627"/>
                    <a:pt x="1601" y="1050"/>
                    <a:pt x="1507" y="1890"/>
                  </a:cubicBezTo>
                  <a:cubicBezTo>
                    <a:pt x="1381" y="3229"/>
                    <a:pt x="1151" y="4526"/>
                    <a:pt x="984" y="5844"/>
                  </a:cubicBezTo>
                  <a:cubicBezTo>
                    <a:pt x="754" y="6619"/>
                    <a:pt x="461" y="7414"/>
                    <a:pt x="461" y="8272"/>
                  </a:cubicBezTo>
                  <a:lnTo>
                    <a:pt x="461" y="8355"/>
                  </a:lnTo>
                  <a:cubicBezTo>
                    <a:pt x="461" y="8460"/>
                    <a:pt x="440" y="8564"/>
                    <a:pt x="440" y="8669"/>
                  </a:cubicBezTo>
                  <a:cubicBezTo>
                    <a:pt x="356" y="10134"/>
                    <a:pt x="21" y="11577"/>
                    <a:pt x="21" y="13042"/>
                  </a:cubicBezTo>
                  <a:cubicBezTo>
                    <a:pt x="0" y="14444"/>
                    <a:pt x="21" y="15595"/>
                    <a:pt x="1465" y="16306"/>
                  </a:cubicBezTo>
                  <a:cubicBezTo>
                    <a:pt x="1612" y="16390"/>
                    <a:pt x="1779" y="16432"/>
                    <a:pt x="1925" y="16515"/>
                  </a:cubicBezTo>
                  <a:cubicBezTo>
                    <a:pt x="1946" y="16515"/>
                    <a:pt x="1946" y="16536"/>
                    <a:pt x="1988" y="16536"/>
                  </a:cubicBezTo>
                  <a:cubicBezTo>
                    <a:pt x="2219" y="16643"/>
                    <a:pt x="2464" y="16719"/>
                    <a:pt x="2725" y="16727"/>
                  </a:cubicBezTo>
                  <a:lnTo>
                    <a:pt x="2725" y="16727"/>
                  </a:lnTo>
                  <a:cubicBezTo>
                    <a:pt x="3288" y="17042"/>
                    <a:pt x="3684" y="17668"/>
                    <a:pt x="4081" y="18168"/>
                  </a:cubicBezTo>
                  <a:cubicBezTo>
                    <a:pt x="4810" y="19098"/>
                    <a:pt x="5587" y="19964"/>
                    <a:pt x="6771" y="19964"/>
                  </a:cubicBezTo>
                  <a:cubicBezTo>
                    <a:pt x="6946" y="19964"/>
                    <a:pt x="7130" y="19945"/>
                    <a:pt x="7324" y="19905"/>
                  </a:cubicBezTo>
                  <a:cubicBezTo>
                    <a:pt x="8537" y="19654"/>
                    <a:pt x="9353" y="18629"/>
                    <a:pt x="10567" y="18399"/>
                  </a:cubicBezTo>
                  <a:cubicBezTo>
                    <a:pt x="11969" y="18106"/>
                    <a:pt x="13392" y="17896"/>
                    <a:pt x="14814" y="17896"/>
                  </a:cubicBezTo>
                  <a:cubicBezTo>
                    <a:pt x="15289" y="17896"/>
                    <a:pt x="15809" y="17850"/>
                    <a:pt x="16315" y="17850"/>
                  </a:cubicBezTo>
                  <a:cubicBezTo>
                    <a:pt x="16567" y="17850"/>
                    <a:pt x="16816" y="17862"/>
                    <a:pt x="17053" y="17896"/>
                  </a:cubicBezTo>
                  <a:cubicBezTo>
                    <a:pt x="17702" y="18001"/>
                    <a:pt x="18330" y="18378"/>
                    <a:pt x="18957" y="18587"/>
                  </a:cubicBezTo>
                  <a:cubicBezTo>
                    <a:pt x="19132" y="18652"/>
                    <a:pt x="19303" y="18681"/>
                    <a:pt x="19467" y="18681"/>
                  </a:cubicBezTo>
                  <a:cubicBezTo>
                    <a:pt x="20359" y="18681"/>
                    <a:pt x="21045" y="17800"/>
                    <a:pt x="21133" y="16934"/>
                  </a:cubicBezTo>
                  <a:cubicBezTo>
                    <a:pt x="21280" y="15386"/>
                    <a:pt x="20840" y="13816"/>
                    <a:pt x="20192" y="12310"/>
                  </a:cubicBezTo>
                  <a:cubicBezTo>
                    <a:pt x="19501" y="10761"/>
                    <a:pt x="18811" y="9380"/>
                    <a:pt x="18350" y="7728"/>
                  </a:cubicBezTo>
                  <a:cubicBezTo>
                    <a:pt x="17827" y="5886"/>
                    <a:pt x="17283" y="4087"/>
                    <a:pt x="16677" y="2287"/>
                  </a:cubicBezTo>
                  <a:cubicBezTo>
                    <a:pt x="16292" y="1096"/>
                    <a:pt x="15586" y="1"/>
                    <a:pt x="1431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978;p51">
              <a:extLst>
                <a:ext uri="{FF2B5EF4-FFF2-40B4-BE49-F238E27FC236}">
                  <a16:creationId xmlns:a16="http://schemas.microsoft.com/office/drawing/2014/main" id="{29FA3682-F043-410C-9FBF-71F880F8C9B6}"/>
                </a:ext>
              </a:extLst>
            </p:cNvPr>
            <p:cNvSpPr/>
            <p:nvPr/>
          </p:nvSpPr>
          <p:spPr>
            <a:xfrm>
              <a:off x="6522650" y="3312000"/>
              <a:ext cx="230174" cy="162225"/>
            </a:xfrm>
            <a:custGeom>
              <a:avLst/>
              <a:gdLst/>
              <a:ahLst/>
              <a:cxnLst/>
              <a:rect l="l" t="t" r="r" b="b"/>
              <a:pathLst>
                <a:path w="8099" h="6489" extrusionOk="0">
                  <a:moveTo>
                    <a:pt x="2951" y="0"/>
                  </a:moveTo>
                  <a:cubicBezTo>
                    <a:pt x="2649" y="0"/>
                    <a:pt x="2337" y="121"/>
                    <a:pt x="2072" y="344"/>
                  </a:cubicBezTo>
                  <a:cubicBezTo>
                    <a:pt x="1612" y="742"/>
                    <a:pt x="1466" y="1307"/>
                    <a:pt x="1319" y="1872"/>
                  </a:cubicBezTo>
                  <a:cubicBezTo>
                    <a:pt x="1215" y="2332"/>
                    <a:pt x="943" y="2709"/>
                    <a:pt x="712" y="3085"/>
                  </a:cubicBezTo>
                  <a:cubicBezTo>
                    <a:pt x="1" y="4215"/>
                    <a:pt x="922" y="5596"/>
                    <a:pt x="2177" y="5638"/>
                  </a:cubicBezTo>
                  <a:cubicBezTo>
                    <a:pt x="2805" y="5659"/>
                    <a:pt x="3412" y="5805"/>
                    <a:pt x="4018" y="5994"/>
                  </a:cubicBezTo>
                  <a:cubicBezTo>
                    <a:pt x="4524" y="6308"/>
                    <a:pt x="5110" y="6488"/>
                    <a:pt x="5712" y="6488"/>
                  </a:cubicBezTo>
                  <a:cubicBezTo>
                    <a:pt x="6032" y="6488"/>
                    <a:pt x="6356" y="6437"/>
                    <a:pt x="6676" y="6328"/>
                  </a:cubicBezTo>
                  <a:cubicBezTo>
                    <a:pt x="7889" y="5952"/>
                    <a:pt x="8098" y="4759"/>
                    <a:pt x="8015" y="3608"/>
                  </a:cubicBezTo>
                  <a:cubicBezTo>
                    <a:pt x="7931" y="2709"/>
                    <a:pt x="7889" y="1788"/>
                    <a:pt x="7094" y="1160"/>
                  </a:cubicBezTo>
                  <a:cubicBezTo>
                    <a:pt x="6320" y="512"/>
                    <a:pt x="5295" y="135"/>
                    <a:pt x="4269" y="30"/>
                  </a:cubicBezTo>
                  <a:cubicBezTo>
                    <a:pt x="4165" y="9"/>
                    <a:pt x="4060" y="9"/>
                    <a:pt x="3935" y="9"/>
                  </a:cubicBezTo>
                  <a:cubicBezTo>
                    <a:pt x="3725" y="9"/>
                    <a:pt x="3537" y="30"/>
                    <a:pt x="3391" y="93"/>
                  </a:cubicBezTo>
                  <a:cubicBezTo>
                    <a:pt x="3251" y="30"/>
                    <a:pt x="3102" y="0"/>
                    <a:pt x="295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979;p51">
              <a:extLst>
                <a:ext uri="{FF2B5EF4-FFF2-40B4-BE49-F238E27FC236}">
                  <a16:creationId xmlns:a16="http://schemas.microsoft.com/office/drawing/2014/main" id="{E6C39868-95FF-43CB-9C63-62F47FC98A1E}"/>
                </a:ext>
              </a:extLst>
            </p:cNvPr>
            <p:cNvSpPr/>
            <p:nvPr/>
          </p:nvSpPr>
          <p:spPr>
            <a:xfrm>
              <a:off x="7158446" y="3377650"/>
              <a:ext cx="198155" cy="176131"/>
            </a:xfrm>
            <a:custGeom>
              <a:avLst/>
              <a:gdLst/>
              <a:ahLst/>
              <a:cxnLst/>
              <a:rect l="l" t="t" r="r" b="b"/>
              <a:pathLst>
                <a:path w="7513" h="6370" extrusionOk="0">
                  <a:moveTo>
                    <a:pt x="1962" y="0"/>
                  </a:moveTo>
                  <a:cubicBezTo>
                    <a:pt x="1717" y="0"/>
                    <a:pt x="1511" y="44"/>
                    <a:pt x="1319" y="131"/>
                  </a:cubicBezTo>
                  <a:cubicBezTo>
                    <a:pt x="1292" y="129"/>
                    <a:pt x="1266" y="128"/>
                    <a:pt x="1239" y="128"/>
                  </a:cubicBezTo>
                  <a:cubicBezTo>
                    <a:pt x="990" y="128"/>
                    <a:pt x="730" y="218"/>
                    <a:pt x="503" y="445"/>
                  </a:cubicBezTo>
                  <a:cubicBezTo>
                    <a:pt x="482" y="487"/>
                    <a:pt x="440" y="508"/>
                    <a:pt x="398" y="529"/>
                  </a:cubicBezTo>
                  <a:cubicBezTo>
                    <a:pt x="105" y="801"/>
                    <a:pt x="1" y="1240"/>
                    <a:pt x="105" y="1596"/>
                  </a:cubicBezTo>
                  <a:cubicBezTo>
                    <a:pt x="482" y="2747"/>
                    <a:pt x="796" y="4002"/>
                    <a:pt x="1256" y="5111"/>
                  </a:cubicBezTo>
                  <a:cubicBezTo>
                    <a:pt x="1549" y="5760"/>
                    <a:pt x="2407" y="6073"/>
                    <a:pt x="3056" y="6136"/>
                  </a:cubicBezTo>
                  <a:cubicBezTo>
                    <a:pt x="3078" y="6137"/>
                    <a:pt x="3102" y="6137"/>
                    <a:pt x="3125" y="6137"/>
                  </a:cubicBezTo>
                  <a:cubicBezTo>
                    <a:pt x="3505" y="6137"/>
                    <a:pt x="3970" y="6041"/>
                    <a:pt x="4397" y="6041"/>
                  </a:cubicBezTo>
                  <a:cubicBezTo>
                    <a:pt x="4647" y="6041"/>
                    <a:pt x="4885" y="6074"/>
                    <a:pt x="5085" y="6178"/>
                  </a:cubicBezTo>
                  <a:cubicBezTo>
                    <a:pt x="5336" y="6309"/>
                    <a:pt x="5601" y="6369"/>
                    <a:pt x="5858" y="6369"/>
                  </a:cubicBezTo>
                  <a:cubicBezTo>
                    <a:pt x="6672" y="6369"/>
                    <a:pt x="7413" y="5761"/>
                    <a:pt x="7429" y="4839"/>
                  </a:cubicBezTo>
                  <a:cubicBezTo>
                    <a:pt x="7449" y="3521"/>
                    <a:pt x="7512" y="2098"/>
                    <a:pt x="6675" y="1010"/>
                  </a:cubicBezTo>
                  <a:cubicBezTo>
                    <a:pt x="6173" y="382"/>
                    <a:pt x="5399" y="194"/>
                    <a:pt x="4625" y="194"/>
                  </a:cubicBezTo>
                  <a:cubicBezTo>
                    <a:pt x="4290" y="194"/>
                    <a:pt x="3955" y="278"/>
                    <a:pt x="3620" y="278"/>
                  </a:cubicBezTo>
                  <a:cubicBezTo>
                    <a:pt x="3601" y="278"/>
                    <a:pt x="3581" y="279"/>
                    <a:pt x="3560" y="279"/>
                  </a:cubicBezTo>
                  <a:cubicBezTo>
                    <a:pt x="3113" y="279"/>
                    <a:pt x="2596" y="66"/>
                    <a:pt x="2156" y="6"/>
                  </a:cubicBezTo>
                  <a:lnTo>
                    <a:pt x="2114" y="6"/>
                  </a:lnTo>
                  <a:cubicBezTo>
                    <a:pt x="2062" y="2"/>
                    <a:pt x="2011" y="0"/>
                    <a:pt x="196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980;p51">
              <a:extLst>
                <a:ext uri="{FF2B5EF4-FFF2-40B4-BE49-F238E27FC236}">
                  <a16:creationId xmlns:a16="http://schemas.microsoft.com/office/drawing/2014/main" id="{CA792464-DD0D-42FB-86F0-4BF8483544FC}"/>
                </a:ext>
              </a:extLst>
            </p:cNvPr>
            <p:cNvSpPr/>
            <p:nvPr/>
          </p:nvSpPr>
          <p:spPr>
            <a:xfrm>
              <a:off x="6407550" y="2525500"/>
              <a:ext cx="1196850" cy="951175"/>
            </a:xfrm>
            <a:custGeom>
              <a:avLst/>
              <a:gdLst/>
              <a:ahLst/>
              <a:cxnLst/>
              <a:rect l="l" t="t" r="r" b="b"/>
              <a:pathLst>
                <a:path w="47874" h="38047" extrusionOk="0">
                  <a:moveTo>
                    <a:pt x="18744" y="0"/>
                  </a:moveTo>
                  <a:cubicBezTo>
                    <a:pt x="18725" y="0"/>
                    <a:pt x="18705" y="0"/>
                    <a:pt x="18686" y="0"/>
                  </a:cubicBezTo>
                  <a:cubicBezTo>
                    <a:pt x="16468" y="21"/>
                    <a:pt x="14354" y="1318"/>
                    <a:pt x="12367" y="2176"/>
                  </a:cubicBezTo>
                  <a:cubicBezTo>
                    <a:pt x="10525" y="2950"/>
                    <a:pt x="8914" y="3662"/>
                    <a:pt x="6968" y="3662"/>
                  </a:cubicBezTo>
                  <a:cubicBezTo>
                    <a:pt x="6864" y="3641"/>
                    <a:pt x="6738" y="3641"/>
                    <a:pt x="6613" y="3641"/>
                  </a:cubicBezTo>
                  <a:lnTo>
                    <a:pt x="6215" y="3641"/>
                  </a:lnTo>
                  <a:cubicBezTo>
                    <a:pt x="5295" y="3641"/>
                    <a:pt x="4750" y="4101"/>
                    <a:pt x="4520" y="4708"/>
                  </a:cubicBezTo>
                  <a:cubicBezTo>
                    <a:pt x="3495" y="5461"/>
                    <a:pt x="2846" y="6570"/>
                    <a:pt x="2219" y="7721"/>
                  </a:cubicBezTo>
                  <a:cubicBezTo>
                    <a:pt x="1361" y="9290"/>
                    <a:pt x="315" y="10797"/>
                    <a:pt x="168" y="12638"/>
                  </a:cubicBezTo>
                  <a:cubicBezTo>
                    <a:pt x="147" y="13098"/>
                    <a:pt x="336" y="13517"/>
                    <a:pt x="649" y="13831"/>
                  </a:cubicBezTo>
                  <a:cubicBezTo>
                    <a:pt x="43" y="16614"/>
                    <a:pt x="1" y="19522"/>
                    <a:pt x="963" y="22242"/>
                  </a:cubicBezTo>
                  <a:cubicBezTo>
                    <a:pt x="2114" y="25402"/>
                    <a:pt x="4646" y="27850"/>
                    <a:pt x="7491" y="29523"/>
                  </a:cubicBezTo>
                  <a:cubicBezTo>
                    <a:pt x="10525" y="31302"/>
                    <a:pt x="14145" y="31909"/>
                    <a:pt x="17577" y="32348"/>
                  </a:cubicBezTo>
                  <a:lnTo>
                    <a:pt x="19062" y="32516"/>
                  </a:lnTo>
                  <a:cubicBezTo>
                    <a:pt x="18623" y="32641"/>
                    <a:pt x="18246" y="32976"/>
                    <a:pt x="18142" y="33520"/>
                  </a:cubicBezTo>
                  <a:cubicBezTo>
                    <a:pt x="18016" y="34399"/>
                    <a:pt x="18121" y="35131"/>
                    <a:pt x="18623" y="35863"/>
                  </a:cubicBezTo>
                  <a:cubicBezTo>
                    <a:pt x="18811" y="36135"/>
                    <a:pt x="19062" y="36428"/>
                    <a:pt x="19292" y="36700"/>
                  </a:cubicBezTo>
                  <a:cubicBezTo>
                    <a:pt x="19397" y="36805"/>
                    <a:pt x="19502" y="36930"/>
                    <a:pt x="19606" y="37056"/>
                  </a:cubicBezTo>
                  <a:cubicBezTo>
                    <a:pt x="19545" y="36989"/>
                    <a:pt x="19517" y="36963"/>
                    <a:pt x="19512" y="36963"/>
                  </a:cubicBezTo>
                  <a:cubicBezTo>
                    <a:pt x="19496" y="36963"/>
                    <a:pt x="19638" y="37151"/>
                    <a:pt x="19669" y="37182"/>
                  </a:cubicBezTo>
                  <a:cubicBezTo>
                    <a:pt x="19969" y="37781"/>
                    <a:pt x="20516" y="38046"/>
                    <a:pt x="21084" y="38046"/>
                  </a:cubicBezTo>
                  <a:cubicBezTo>
                    <a:pt x="21706" y="38046"/>
                    <a:pt x="22352" y="37728"/>
                    <a:pt x="22724" y="37182"/>
                  </a:cubicBezTo>
                  <a:cubicBezTo>
                    <a:pt x="23540" y="35968"/>
                    <a:pt x="23917" y="34441"/>
                    <a:pt x="23749" y="32997"/>
                  </a:cubicBezTo>
                  <a:cubicBezTo>
                    <a:pt x="23707" y="32829"/>
                    <a:pt x="23686" y="32662"/>
                    <a:pt x="23645" y="32516"/>
                  </a:cubicBezTo>
                  <a:cubicBezTo>
                    <a:pt x="25256" y="32369"/>
                    <a:pt x="26846" y="32097"/>
                    <a:pt x="28394" y="31616"/>
                  </a:cubicBezTo>
                  <a:cubicBezTo>
                    <a:pt x="31805" y="30611"/>
                    <a:pt x="34901" y="28666"/>
                    <a:pt x="37161" y="25925"/>
                  </a:cubicBezTo>
                  <a:cubicBezTo>
                    <a:pt x="38961" y="23728"/>
                    <a:pt x="40614" y="21091"/>
                    <a:pt x="41492" y="18308"/>
                  </a:cubicBezTo>
                  <a:cubicBezTo>
                    <a:pt x="41576" y="18392"/>
                    <a:pt x="41660" y="18476"/>
                    <a:pt x="41743" y="18518"/>
                  </a:cubicBezTo>
                  <a:cubicBezTo>
                    <a:pt x="41859" y="18617"/>
                    <a:pt x="42000" y="18742"/>
                    <a:pt x="42147" y="18841"/>
                  </a:cubicBezTo>
                  <a:lnTo>
                    <a:pt x="42147" y="18841"/>
                  </a:lnTo>
                  <a:cubicBezTo>
                    <a:pt x="42105" y="18815"/>
                    <a:pt x="42085" y="18804"/>
                    <a:pt x="42083" y="18804"/>
                  </a:cubicBezTo>
                  <a:lnTo>
                    <a:pt x="42083" y="18804"/>
                  </a:lnTo>
                  <a:cubicBezTo>
                    <a:pt x="42074" y="18804"/>
                    <a:pt x="42477" y="19067"/>
                    <a:pt x="42601" y="19145"/>
                  </a:cubicBezTo>
                  <a:cubicBezTo>
                    <a:pt x="42999" y="19438"/>
                    <a:pt x="43585" y="19564"/>
                    <a:pt x="44066" y="19585"/>
                  </a:cubicBezTo>
                  <a:cubicBezTo>
                    <a:pt x="44110" y="19587"/>
                    <a:pt x="44155" y="19588"/>
                    <a:pt x="44199" y="19588"/>
                  </a:cubicBezTo>
                  <a:cubicBezTo>
                    <a:pt x="45982" y="19588"/>
                    <a:pt x="47873" y="17970"/>
                    <a:pt x="47832" y="16132"/>
                  </a:cubicBezTo>
                  <a:cubicBezTo>
                    <a:pt x="47753" y="14243"/>
                    <a:pt x="45953" y="13469"/>
                    <a:pt x="44319" y="13469"/>
                  </a:cubicBezTo>
                  <a:cubicBezTo>
                    <a:pt x="44234" y="13469"/>
                    <a:pt x="44150" y="13471"/>
                    <a:pt x="44066" y="13475"/>
                  </a:cubicBezTo>
                  <a:cubicBezTo>
                    <a:pt x="43982" y="13475"/>
                    <a:pt x="43878" y="13496"/>
                    <a:pt x="43794" y="13496"/>
                  </a:cubicBezTo>
                  <a:cubicBezTo>
                    <a:pt x="43476" y="13178"/>
                    <a:pt x="43062" y="12969"/>
                    <a:pt x="42588" y="12969"/>
                  </a:cubicBezTo>
                  <a:cubicBezTo>
                    <a:pt x="42438" y="12969"/>
                    <a:pt x="42281" y="12990"/>
                    <a:pt x="42120" y="13036"/>
                  </a:cubicBezTo>
                  <a:cubicBezTo>
                    <a:pt x="42078" y="13057"/>
                    <a:pt x="42057" y="13057"/>
                    <a:pt x="41995" y="13078"/>
                  </a:cubicBezTo>
                  <a:cubicBezTo>
                    <a:pt x="41597" y="11299"/>
                    <a:pt x="40488" y="9855"/>
                    <a:pt x="38438" y="9102"/>
                  </a:cubicBezTo>
                  <a:cubicBezTo>
                    <a:pt x="37245" y="8663"/>
                    <a:pt x="35843" y="8642"/>
                    <a:pt x="34567" y="8537"/>
                  </a:cubicBezTo>
                  <a:cubicBezTo>
                    <a:pt x="33060" y="8391"/>
                    <a:pt x="31595" y="8056"/>
                    <a:pt x="30235" y="7344"/>
                  </a:cubicBezTo>
                  <a:cubicBezTo>
                    <a:pt x="26171" y="5302"/>
                    <a:pt x="23706" y="0"/>
                    <a:pt x="18744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981;p51">
              <a:extLst>
                <a:ext uri="{FF2B5EF4-FFF2-40B4-BE49-F238E27FC236}">
                  <a16:creationId xmlns:a16="http://schemas.microsoft.com/office/drawing/2014/main" id="{8039B4E9-4F47-4A17-9C15-1F1C84FA9DCF}"/>
                </a:ext>
              </a:extLst>
            </p:cNvPr>
            <p:cNvSpPr/>
            <p:nvPr/>
          </p:nvSpPr>
          <p:spPr>
            <a:xfrm>
              <a:off x="6180025" y="2450175"/>
              <a:ext cx="303400" cy="415400"/>
            </a:xfrm>
            <a:custGeom>
              <a:avLst/>
              <a:gdLst/>
              <a:ahLst/>
              <a:cxnLst/>
              <a:rect l="l" t="t" r="r" b="b"/>
              <a:pathLst>
                <a:path w="12136" h="16616" extrusionOk="0">
                  <a:moveTo>
                    <a:pt x="5236" y="1"/>
                  </a:moveTo>
                  <a:cubicBezTo>
                    <a:pt x="5118" y="1"/>
                    <a:pt x="4997" y="15"/>
                    <a:pt x="4875" y="42"/>
                  </a:cubicBezTo>
                  <a:cubicBezTo>
                    <a:pt x="4782" y="30"/>
                    <a:pt x="4688" y="25"/>
                    <a:pt x="4595" y="25"/>
                  </a:cubicBezTo>
                  <a:cubicBezTo>
                    <a:pt x="4354" y="25"/>
                    <a:pt x="4112" y="60"/>
                    <a:pt x="3871" y="105"/>
                  </a:cubicBezTo>
                  <a:cubicBezTo>
                    <a:pt x="3620" y="105"/>
                    <a:pt x="3452" y="189"/>
                    <a:pt x="3285" y="293"/>
                  </a:cubicBezTo>
                  <a:cubicBezTo>
                    <a:pt x="3267" y="292"/>
                    <a:pt x="3249" y="292"/>
                    <a:pt x="3231" y="292"/>
                  </a:cubicBezTo>
                  <a:cubicBezTo>
                    <a:pt x="2890" y="292"/>
                    <a:pt x="2523" y="476"/>
                    <a:pt x="2364" y="774"/>
                  </a:cubicBezTo>
                  <a:cubicBezTo>
                    <a:pt x="1255" y="2804"/>
                    <a:pt x="3808" y="4917"/>
                    <a:pt x="5503" y="6173"/>
                  </a:cubicBezTo>
                  <a:cubicBezTo>
                    <a:pt x="5398" y="6277"/>
                    <a:pt x="5294" y="6382"/>
                    <a:pt x="5189" y="6466"/>
                  </a:cubicBezTo>
                  <a:cubicBezTo>
                    <a:pt x="4938" y="6696"/>
                    <a:pt x="4708" y="6947"/>
                    <a:pt x="4457" y="7198"/>
                  </a:cubicBezTo>
                  <a:lnTo>
                    <a:pt x="4394" y="7282"/>
                  </a:lnTo>
                  <a:cubicBezTo>
                    <a:pt x="4310" y="7303"/>
                    <a:pt x="4227" y="7365"/>
                    <a:pt x="4122" y="7386"/>
                  </a:cubicBezTo>
                  <a:cubicBezTo>
                    <a:pt x="2971" y="7784"/>
                    <a:pt x="1590" y="8160"/>
                    <a:pt x="942" y="9290"/>
                  </a:cubicBezTo>
                  <a:cubicBezTo>
                    <a:pt x="0" y="10922"/>
                    <a:pt x="963" y="12492"/>
                    <a:pt x="2783" y="12513"/>
                  </a:cubicBezTo>
                  <a:cubicBezTo>
                    <a:pt x="2971" y="12513"/>
                    <a:pt x="3160" y="12492"/>
                    <a:pt x="3348" y="12450"/>
                  </a:cubicBezTo>
                  <a:lnTo>
                    <a:pt x="3348" y="12450"/>
                  </a:lnTo>
                  <a:cubicBezTo>
                    <a:pt x="3055" y="13245"/>
                    <a:pt x="2929" y="14103"/>
                    <a:pt x="2888" y="14919"/>
                  </a:cubicBezTo>
                  <a:cubicBezTo>
                    <a:pt x="2872" y="16060"/>
                    <a:pt x="3765" y="16615"/>
                    <a:pt x="4712" y="16615"/>
                  </a:cubicBezTo>
                  <a:cubicBezTo>
                    <a:pt x="5067" y="16615"/>
                    <a:pt x="5429" y="16537"/>
                    <a:pt x="5754" y="16383"/>
                  </a:cubicBezTo>
                  <a:cubicBezTo>
                    <a:pt x="6696" y="15902"/>
                    <a:pt x="7449" y="15065"/>
                    <a:pt x="8077" y="14207"/>
                  </a:cubicBezTo>
                  <a:cubicBezTo>
                    <a:pt x="8160" y="14082"/>
                    <a:pt x="8202" y="13956"/>
                    <a:pt x="8265" y="13810"/>
                  </a:cubicBezTo>
                  <a:cubicBezTo>
                    <a:pt x="8704" y="13224"/>
                    <a:pt x="9123" y="12596"/>
                    <a:pt x="9478" y="11969"/>
                  </a:cubicBezTo>
                  <a:cubicBezTo>
                    <a:pt x="10315" y="10567"/>
                    <a:pt x="11090" y="9186"/>
                    <a:pt x="11048" y="7491"/>
                  </a:cubicBezTo>
                  <a:cubicBezTo>
                    <a:pt x="11048" y="7177"/>
                    <a:pt x="10943" y="6884"/>
                    <a:pt x="10797" y="6654"/>
                  </a:cubicBezTo>
                  <a:cubicBezTo>
                    <a:pt x="10880" y="6319"/>
                    <a:pt x="10818" y="5943"/>
                    <a:pt x="10671" y="5629"/>
                  </a:cubicBezTo>
                  <a:cubicBezTo>
                    <a:pt x="11131" y="5378"/>
                    <a:pt x="11529" y="4980"/>
                    <a:pt x="11675" y="4373"/>
                  </a:cubicBezTo>
                  <a:cubicBezTo>
                    <a:pt x="12136" y="2804"/>
                    <a:pt x="10294" y="1988"/>
                    <a:pt x="9144" y="1528"/>
                  </a:cubicBezTo>
                  <a:cubicBezTo>
                    <a:pt x="8097" y="1088"/>
                    <a:pt x="7051" y="481"/>
                    <a:pt x="5963" y="189"/>
                  </a:cubicBezTo>
                  <a:cubicBezTo>
                    <a:pt x="5723" y="61"/>
                    <a:pt x="5483" y="1"/>
                    <a:pt x="5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982;p51">
              <a:extLst>
                <a:ext uri="{FF2B5EF4-FFF2-40B4-BE49-F238E27FC236}">
                  <a16:creationId xmlns:a16="http://schemas.microsoft.com/office/drawing/2014/main" id="{493FB997-CB46-4510-B0B9-7458BA8188B7}"/>
                </a:ext>
              </a:extLst>
            </p:cNvPr>
            <p:cNvSpPr/>
            <p:nvPr/>
          </p:nvSpPr>
          <p:spPr>
            <a:xfrm>
              <a:off x="6479225" y="2313075"/>
              <a:ext cx="1035975" cy="494250"/>
            </a:xfrm>
            <a:custGeom>
              <a:avLst/>
              <a:gdLst/>
              <a:ahLst/>
              <a:cxnLst/>
              <a:rect l="l" t="t" r="r" b="b"/>
              <a:pathLst>
                <a:path w="41439" h="19770" extrusionOk="0">
                  <a:moveTo>
                    <a:pt x="24925" y="962"/>
                  </a:moveTo>
                  <a:lnTo>
                    <a:pt x="24925" y="962"/>
                  </a:lnTo>
                  <a:cubicBezTo>
                    <a:pt x="24985" y="970"/>
                    <a:pt x="25047" y="978"/>
                    <a:pt x="25109" y="986"/>
                  </a:cubicBezTo>
                  <a:cubicBezTo>
                    <a:pt x="25026" y="975"/>
                    <a:pt x="24966" y="968"/>
                    <a:pt x="24925" y="962"/>
                  </a:cubicBezTo>
                  <a:close/>
                  <a:moveTo>
                    <a:pt x="18646" y="1"/>
                  </a:moveTo>
                  <a:cubicBezTo>
                    <a:pt x="17441" y="1"/>
                    <a:pt x="16148" y="370"/>
                    <a:pt x="15065" y="756"/>
                  </a:cubicBezTo>
                  <a:cubicBezTo>
                    <a:pt x="14207" y="1069"/>
                    <a:pt x="13308" y="1341"/>
                    <a:pt x="12450" y="1697"/>
                  </a:cubicBezTo>
                  <a:cubicBezTo>
                    <a:pt x="11278" y="2199"/>
                    <a:pt x="10190" y="2932"/>
                    <a:pt x="9039" y="3455"/>
                  </a:cubicBezTo>
                  <a:cubicBezTo>
                    <a:pt x="6905" y="4417"/>
                    <a:pt x="5043" y="5945"/>
                    <a:pt x="3285" y="7451"/>
                  </a:cubicBezTo>
                  <a:cubicBezTo>
                    <a:pt x="1779" y="8769"/>
                    <a:pt x="0" y="10443"/>
                    <a:pt x="335" y="12556"/>
                  </a:cubicBezTo>
                  <a:cubicBezTo>
                    <a:pt x="428" y="13146"/>
                    <a:pt x="897" y="13417"/>
                    <a:pt x="1398" y="13417"/>
                  </a:cubicBezTo>
                  <a:cubicBezTo>
                    <a:pt x="1803" y="13417"/>
                    <a:pt x="2228" y="13240"/>
                    <a:pt x="2490" y="12912"/>
                  </a:cubicBezTo>
                  <a:cubicBezTo>
                    <a:pt x="2703" y="13492"/>
                    <a:pt x="3183" y="13947"/>
                    <a:pt x="3849" y="13947"/>
                  </a:cubicBezTo>
                  <a:cubicBezTo>
                    <a:pt x="3904" y="13947"/>
                    <a:pt x="3960" y="13944"/>
                    <a:pt x="4018" y="13937"/>
                  </a:cubicBezTo>
                  <a:cubicBezTo>
                    <a:pt x="5378" y="13791"/>
                    <a:pt x="6424" y="13059"/>
                    <a:pt x="7449" y="12263"/>
                  </a:cubicBezTo>
                  <a:cubicBezTo>
                    <a:pt x="8098" y="11908"/>
                    <a:pt x="8726" y="11531"/>
                    <a:pt x="9416" y="11196"/>
                  </a:cubicBezTo>
                  <a:cubicBezTo>
                    <a:pt x="11090" y="10339"/>
                    <a:pt x="12952" y="9627"/>
                    <a:pt x="14689" y="8937"/>
                  </a:cubicBezTo>
                  <a:cubicBezTo>
                    <a:pt x="16195" y="8372"/>
                    <a:pt x="17806" y="8162"/>
                    <a:pt x="19125" y="7221"/>
                  </a:cubicBezTo>
                  <a:cubicBezTo>
                    <a:pt x="19334" y="7095"/>
                    <a:pt x="19501" y="6928"/>
                    <a:pt x="19689" y="6782"/>
                  </a:cubicBezTo>
                  <a:cubicBezTo>
                    <a:pt x="20087" y="7514"/>
                    <a:pt x="20526" y="8162"/>
                    <a:pt x="20945" y="8727"/>
                  </a:cubicBezTo>
                  <a:cubicBezTo>
                    <a:pt x="22933" y="11531"/>
                    <a:pt x="25653" y="14021"/>
                    <a:pt x="28456" y="16009"/>
                  </a:cubicBezTo>
                  <a:cubicBezTo>
                    <a:pt x="29837" y="16992"/>
                    <a:pt x="31469" y="17683"/>
                    <a:pt x="33060" y="18290"/>
                  </a:cubicBezTo>
                  <a:cubicBezTo>
                    <a:pt x="34394" y="18788"/>
                    <a:pt x="35517" y="19770"/>
                    <a:pt x="36955" y="19770"/>
                  </a:cubicBezTo>
                  <a:cubicBezTo>
                    <a:pt x="37208" y="19770"/>
                    <a:pt x="37471" y="19739"/>
                    <a:pt x="37747" y="19670"/>
                  </a:cubicBezTo>
                  <a:cubicBezTo>
                    <a:pt x="37998" y="19587"/>
                    <a:pt x="38228" y="19503"/>
                    <a:pt x="38479" y="19378"/>
                  </a:cubicBezTo>
                  <a:cubicBezTo>
                    <a:pt x="38763" y="19577"/>
                    <a:pt x="39098" y="19670"/>
                    <a:pt x="39434" y="19670"/>
                  </a:cubicBezTo>
                  <a:cubicBezTo>
                    <a:pt x="40435" y="19670"/>
                    <a:pt x="41439" y="18847"/>
                    <a:pt x="41094" y="17578"/>
                  </a:cubicBezTo>
                  <a:cubicBezTo>
                    <a:pt x="40864" y="16678"/>
                    <a:pt x="40488" y="15841"/>
                    <a:pt x="40195" y="14984"/>
                  </a:cubicBezTo>
                  <a:cubicBezTo>
                    <a:pt x="39881" y="14063"/>
                    <a:pt x="39839" y="13017"/>
                    <a:pt x="39379" y="12159"/>
                  </a:cubicBezTo>
                  <a:cubicBezTo>
                    <a:pt x="38584" y="10590"/>
                    <a:pt x="37684" y="9083"/>
                    <a:pt x="36638" y="7660"/>
                  </a:cubicBezTo>
                  <a:cubicBezTo>
                    <a:pt x="35529" y="6112"/>
                    <a:pt x="34231" y="5212"/>
                    <a:pt x="32683" y="4124"/>
                  </a:cubicBezTo>
                  <a:cubicBezTo>
                    <a:pt x="31114" y="3036"/>
                    <a:pt x="29189" y="2722"/>
                    <a:pt x="27599" y="1718"/>
                  </a:cubicBezTo>
                  <a:cubicBezTo>
                    <a:pt x="27348" y="1592"/>
                    <a:pt x="27117" y="1509"/>
                    <a:pt x="26908" y="1488"/>
                  </a:cubicBezTo>
                  <a:cubicBezTo>
                    <a:pt x="26908" y="1488"/>
                    <a:pt x="26887" y="1488"/>
                    <a:pt x="26887" y="1467"/>
                  </a:cubicBezTo>
                  <a:cubicBezTo>
                    <a:pt x="26511" y="1300"/>
                    <a:pt x="26134" y="1195"/>
                    <a:pt x="25715" y="1090"/>
                  </a:cubicBezTo>
                  <a:cubicBezTo>
                    <a:pt x="25666" y="1074"/>
                    <a:pt x="24817" y="954"/>
                    <a:pt x="24850" y="954"/>
                  </a:cubicBezTo>
                  <a:cubicBezTo>
                    <a:pt x="24854" y="954"/>
                    <a:pt x="24878" y="957"/>
                    <a:pt x="24925" y="962"/>
                  </a:cubicBezTo>
                  <a:lnTo>
                    <a:pt x="24925" y="962"/>
                  </a:lnTo>
                  <a:cubicBezTo>
                    <a:pt x="24492" y="908"/>
                    <a:pt x="24084" y="855"/>
                    <a:pt x="23644" y="818"/>
                  </a:cubicBezTo>
                  <a:cubicBezTo>
                    <a:pt x="23519" y="805"/>
                    <a:pt x="23395" y="799"/>
                    <a:pt x="23274" y="799"/>
                  </a:cubicBezTo>
                  <a:cubicBezTo>
                    <a:pt x="22607" y="799"/>
                    <a:pt x="22012" y="994"/>
                    <a:pt x="21552" y="1383"/>
                  </a:cubicBezTo>
                  <a:cubicBezTo>
                    <a:pt x="21365" y="786"/>
                    <a:pt x="20845" y="272"/>
                    <a:pt x="20275" y="272"/>
                  </a:cubicBezTo>
                  <a:cubicBezTo>
                    <a:pt x="20206" y="272"/>
                    <a:pt x="20136" y="279"/>
                    <a:pt x="20066" y="295"/>
                  </a:cubicBezTo>
                  <a:cubicBezTo>
                    <a:pt x="19794" y="149"/>
                    <a:pt x="19480" y="44"/>
                    <a:pt x="19145" y="23"/>
                  </a:cubicBezTo>
                  <a:cubicBezTo>
                    <a:pt x="18981" y="8"/>
                    <a:pt x="18815" y="1"/>
                    <a:pt x="18646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983;p51">
              <a:extLst>
                <a:ext uri="{FF2B5EF4-FFF2-40B4-BE49-F238E27FC236}">
                  <a16:creationId xmlns:a16="http://schemas.microsoft.com/office/drawing/2014/main" id="{14D0781E-8602-44E0-8CE1-719436B14E6C}"/>
                </a:ext>
              </a:extLst>
            </p:cNvPr>
            <p:cNvSpPr/>
            <p:nvPr/>
          </p:nvSpPr>
          <p:spPr>
            <a:xfrm>
              <a:off x="7460025" y="2769500"/>
              <a:ext cx="436800" cy="520250"/>
            </a:xfrm>
            <a:custGeom>
              <a:avLst/>
              <a:gdLst/>
              <a:ahLst/>
              <a:cxnLst/>
              <a:rect l="l" t="t" r="r" b="b"/>
              <a:pathLst>
                <a:path w="17472" h="20810" extrusionOk="0">
                  <a:moveTo>
                    <a:pt x="7524" y="0"/>
                  </a:moveTo>
                  <a:cubicBezTo>
                    <a:pt x="7106" y="0"/>
                    <a:pt x="6687" y="76"/>
                    <a:pt x="6235" y="263"/>
                  </a:cubicBezTo>
                  <a:cubicBezTo>
                    <a:pt x="5106" y="702"/>
                    <a:pt x="4373" y="1665"/>
                    <a:pt x="4687" y="2899"/>
                  </a:cubicBezTo>
                  <a:cubicBezTo>
                    <a:pt x="4830" y="3531"/>
                    <a:pt x="5490" y="3925"/>
                    <a:pt x="6104" y="3925"/>
                  </a:cubicBezTo>
                  <a:cubicBezTo>
                    <a:pt x="6120" y="3925"/>
                    <a:pt x="6136" y="3925"/>
                    <a:pt x="6152" y="3924"/>
                  </a:cubicBezTo>
                  <a:cubicBezTo>
                    <a:pt x="6654" y="4845"/>
                    <a:pt x="6717" y="5745"/>
                    <a:pt x="6507" y="6937"/>
                  </a:cubicBezTo>
                  <a:cubicBezTo>
                    <a:pt x="6298" y="8130"/>
                    <a:pt x="5252" y="9239"/>
                    <a:pt x="4101" y="9595"/>
                  </a:cubicBezTo>
                  <a:cubicBezTo>
                    <a:pt x="3139" y="9908"/>
                    <a:pt x="2093" y="9532"/>
                    <a:pt x="1151" y="10118"/>
                  </a:cubicBezTo>
                  <a:cubicBezTo>
                    <a:pt x="0" y="10808"/>
                    <a:pt x="84" y="12126"/>
                    <a:pt x="586" y="13193"/>
                  </a:cubicBezTo>
                  <a:cubicBezTo>
                    <a:pt x="670" y="15872"/>
                    <a:pt x="1737" y="19722"/>
                    <a:pt x="4478" y="20663"/>
                  </a:cubicBezTo>
                  <a:cubicBezTo>
                    <a:pt x="4770" y="20762"/>
                    <a:pt x="5068" y="20809"/>
                    <a:pt x="5359" y="20809"/>
                  </a:cubicBezTo>
                  <a:cubicBezTo>
                    <a:pt x="6612" y="20809"/>
                    <a:pt x="7742" y="19934"/>
                    <a:pt x="7742" y="18508"/>
                  </a:cubicBezTo>
                  <a:cubicBezTo>
                    <a:pt x="7742" y="18152"/>
                    <a:pt x="7742" y="17838"/>
                    <a:pt x="7721" y="17483"/>
                  </a:cubicBezTo>
                  <a:lnTo>
                    <a:pt x="7721" y="17483"/>
                  </a:lnTo>
                  <a:cubicBezTo>
                    <a:pt x="8034" y="17555"/>
                    <a:pt x="8356" y="17597"/>
                    <a:pt x="8675" y="17597"/>
                  </a:cubicBezTo>
                  <a:cubicBezTo>
                    <a:pt x="9187" y="17597"/>
                    <a:pt x="9689" y="17490"/>
                    <a:pt x="10127" y="17232"/>
                  </a:cubicBezTo>
                  <a:cubicBezTo>
                    <a:pt x="12157" y="15976"/>
                    <a:pt x="12157" y="13968"/>
                    <a:pt x="11592" y="11980"/>
                  </a:cubicBezTo>
                  <a:lnTo>
                    <a:pt x="11592" y="11980"/>
                  </a:lnTo>
                  <a:cubicBezTo>
                    <a:pt x="11676" y="12001"/>
                    <a:pt x="11780" y="12022"/>
                    <a:pt x="11843" y="12043"/>
                  </a:cubicBezTo>
                  <a:cubicBezTo>
                    <a:pt x="12253" y="12172"/>
                    <a:pt x="12663" y="12237"/>
                    <a:pt x="13063" y="12237"/>
                  </a:cubicBezTo>
                  <a:cubicBezTo>
                    <a:pt x="13826" y="12237"/>
                    <a:pt x="14552" y="12000"/>
                    <a:pt x="15170" y="11520"/>
                  </a:cubicBezTo>
                  <a:cubicBezTo>
                    <a:pt x="17032" y="10055"/>
                    <a:pt x="14124" y="6770"/>
                    <a:pt x="13098" y="5745"/>
                  </a:cubicBezTo>
                  <a:cubicBezTo>
                    <a:pt x="12973" y="5619"/>
                    <a:pt x="12847" y="5494"/>
                    <a:pt x="12722" y="5389"/>
                  </a:cubicBezTo>
                  <a:cubicBezTo>
                    <a:pt x="13203" y="5284"/>
                    <a:pt x="13684" y="5201"/>
                    <a:pt x="14207" y="5117"/>
                  </a:cubicBezTo>
                  <a:cubicBezTo>
                    <a:pt x="15400" y="4929"/>
                    <a:pt x="16593" y="4657"/>
                    <a:pt x="17053" y="3401"/>
                  </a:cubicBezTo>
                  <a:cubicBezTo>
                    <a:pt x="17471" y="2355"/>
                    <a:pt x="16655" y="1309"/>
                    <a:pt x="15672" y="1016"/>
                  </a:cubicBezTo>
                  <a:cubicBezTo>
                    <a:pt x="13496" y="367"/>
                    <a:pt x="11152" y="828"/>
                    <a:pt x="8976" y="242"/>
                  </a:cubicBezTo>
                  <a:cubicBezTo>
                    <a:pt x="8466" y="97"/>
                    <a:pt x="7996" y="0"/>
                    <a:pt x="7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984;p51">
              <a:extLst>
                <a:ext uri="{FF2B5EF4-FFF2-40B4-BE49-F238E27FC236}">
                  <a16:creationId xmlns:a16="http://schemas.microsoft.com/office/drawing/2014/main" id="{01C08B1F-2C6E-4A7D-A315-E18A5EF1DD51}"/>
                </a:ext>
              </a:extLst>
            </p:cNvPr>
            <p:cNvSpPr/>
            <p:nvPr/>
          </p:nvSpPr>
          <p:spPr>
            <a:xfrm>
              <a:off x="6348975" y="4066875"/>
              <a:ext cx="127125" cy="218269"/>
            </a:xfrm>
            <a:custGeom>
              <a:avLst/>
              <a:gdLst/>
              <a:ahLst/>
              <a:cxnLst/>
              <a:rect l="l" t="t" r="r" b="b"/>
              <a:pathLst>
                <a:path w="5085" h="7533" extrusionOk="0">
                  <a:moveTo>
                    <a:pt x="2379" y="1"/>
                  </a:moveTo>
                  <a:cubicBezTo>
                    <a:pt x="2320" y="1"/>
                    <a:pt x="2259" y="4"/>
                    <a:pt x="2197" y="10"/>
                  </a:cubicBezTo>
                  <a:cubicBezTo>
                    <a:pt x="168" y="178"/>
                    <a:pt x="0" y="2123"/>
                    <a:pt x="314" y="3776"/>
                  </a:cubicBezTo>
                  <a:cubicBezTo>
                    <a:pt x="628" y="5367"/>
                    <a:pt x="1047" y="7375"/>
                    <a:pt x="3202" y="7522"/>
                  </a:cubicBezTo>
                  <a:cubicBezTo>
                    <a:pt x="3253" y="7529"/>
                    <a:pt x="3303" y="7533"/>
                    <a:pt x="3351" y="7533"/>
                  </a:cubicBezTo>
                  <a:cubicBezTo>
                    <a:pt x="3580" y="7533"/>
                    <a:pt x="3779" y="7454"/>
                    <a:pt x="3934" y="7333"/>
                  </a:cubicBezTo>
                  <a:cubicBezTo>
                    <a:pt x="4478" y="7166"/>
                    <a:pt x="4917" y="6664"/>
                    <a:pt x="4980" y="5911"/>
                  </a:cubicBezTo>
                  <a:cubicBezTo>
                    <a:pt x="5085" y="4844"/>
                    <a:pt x="4855" y="3672"/>
                    <a:pt x="4604" y="2626"/>
                  </a:cubicBezTo>
                  <a:cubicBezTo>
                    <a:pt x="4363" y="1524"/>
                    <a:pt x="3701" y="1"/>
                    <a:pt x="23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985;p51">
              <a:extLst>
                <a:ext uri="{FF2B5EF4-FFF2-40B4-BE49-F238E27FC236}">
                  <a16:creationId xmlns:a16="http://schemas.microsoft.com/office/drawing/2014/main" id="{DC761B01-4084-4D54-965C-D63BBE6C1049}"/>
                </a:ext>
              </a:extLst>
            </p:cNvPr>
            <p:cNvSpPr/>
            <p:nvPr/>
          </p:nvSpPr>
          <p:spPr>
            <a:xfrm>
              <a:off x="6741750" y="4185430"/>
              <a:ext cx="182131" cy="201850"/>
            </a:xfrm>
            <a:custGeom>
              <a:avLst/>
              <a:gdLst/>
              <a:ahLst/>
              <a:cxnLst/>
              <a:rect l="l" t="t" r="r" b="b"/>
              <a:pathLst>
                <a:path w="6801" h="8074" extrusionOk="0">
                  <a:moveTo>
                    <a:pt x="4239" y="1"/>
                  </a:moveTo>
                  <a:cubicBezTo>
                    <a:pt x="3725" y="1"/>
                    <a:pt x="3195" y="168"/>
                    <a:pt x="2699" y="400"/>
                  </a:cubicBezTo>
                  <a:cubicBezTo>
                    <a:pt x="1632" y="902"/>
                    <a:pt x="1193" y="1655"/>
                    <a:pt x="795" y="2743"/>
                  </a:cubicBezTo>
                  <a:cubicBezTo>
                    <a:pt x="419" y="3706"/>
                    <a:pt x="0" y="5066"/>
                    <a:pt x="377" y="6049"/>
                  </a:cubicBezTo>
                  <a:cubicBezTo>
                    <a:pt x="189" y="6865"/>
                    <a:pt x="502" y="7723"/>
                    <a:pt x="1423" y="7974"/>
                  </a:cubicBezTo>
                  <a:cubicBezTo>
                    <a:pt x="1701" y="8042"/>
                    <a:pt x="1970" y="8074"/>
                    <a:pt x="2230" y="8074"/>
                  </a:cubicBezTo>
                  <a:cubicBezTo>
                    <a:pt x="3968" y="8074"/>
                    <a:pt x="5290" y="6649"/>
                    <a:pt x="5963" y="5066"/>
                  </a:cubicBezTo>
                  <a:cubicBezTo>
                    <a:pt x="6570" y="3726"/>
                    <a:pt x="6800" y="1550"/>
                    <a:pt x="5545" y="483"/>
                  </a:cubicBezTo>
                  <a:cubicBezTo>
                    <a:pt x="5149" y="136"/>
                    <a:pt x="4701" y="1"/>
                    <a:pt x="4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986;p51">
              <a:extLst>
                <a:ext uri="{FF2B5EF4-FFF2-40B4-BE49-F238E27FC236}">
                  <a16:creationId xmlns:a16="http://schemas.microsoft.com/office/drawing/2014/main" id="{F4CD1FC1-0B08-4BD9-BCED-A14EA9B1E597}"/>
                </a:ext>
              </a:extLst>
            </p:cNvPr>
            <p:cNvSpPr/>
            <p:nvPr/>
          </p:nvSpPr>
          <p:spPr>
            <a:xfrm>
              <a:off x="6164325" y="3984125"/>
              <a:ext cx="479893" cy="188329"/>
            </a:xfrm>
            <a:custGeom>
              <a:avLst/>
              <a:gdLst/>
              <a:ahLst/>
              <a:cxnLst/>
              <a:rect l="l" t="t" r="r" b="b"/>
              <a:pathLst>
                <a:path w="17236" h="6554" extrusionOk="0">
                  <a:moveTo>
                    <a:pt x="4234" y="0"/>
                  </a:moveTo>
                  <a:cubicBezTo>
                    <a:pt x="3456" y="0"/>
                    <a:pt x="2688" y="51"/>
                    <a:pt x="1946" y="162"/>
                  </a:cubicBezTo>
                  <a:cubicBezTo>
                    <a:pt x="1814" y="115"/>
                    <a:pt x="1672" y="91"/>
                    <a:pt x="1529" y="91"/>
                  </a:cubicBezTo>
                  <a:cubicBezTo>
                    <a:pt x="1041" y="91"/>
                    <a:pt x="548" y="370"/>
                    <a:pt x="419" y="936"/>
                  </a:cubicBezTo>
                  <a:cubicBezTo>
                    <a:pt x="377" y="1020"/>
                    <a:pt x="356" y="1104"/>
                    <a:pt x="356" y="1166"/>
                  </a:cubicBezTo>
                  <a:cubicBezTo>
                    <a:pt x="251" y="1543"/>
                    <a:pt x="356" y="1941"/>
                    <a:pt x="565" y="2254"/>
                  </a:cubicBezTo>
                  <a:cubicBezTo>
                    <a:pt x="440" y="2945"/>
                    <a:pt x="272" y="3677"/>
                    <a:pt x="147" y="4389"/>
                  </a:cubicBezTo>
                  <a:cubicBezTo>
                    <a:pt x="0" y="5351"/>
                    <a:pt x="544" y="6230"/>
                    <a:pt x="1570" y="6251"/>
                  </a:cubicBezTo>
                  <a:cubicBezTo>
                    <a:pt x="2022" y="6259"/>
                    <a:pt x="2466" y="6281"/>
                    <a:pt x="2905" y="6281"/>
                  </a:cubicBezTo>
                  <a:cubicBezTo>
                    <a:pt x="3642" y="6281"/>
                    <a:pt x="4363" y="6218"/>
                    <a:pt x="5085" y="5916"/>
                  </a:cubicBezTo>
                  <a:cubicBezTo>
                    <a:pt x="5566" y="5707"/>
                    <a:pt x="6005" y="5393"/>
                    <a:pt x="6215" y="4891"/>
                  </a:cubicBezTo>
                  <a:cubicBezTo>
                    <a:pt x="6298" y="4703"/>
                    <a:pt x="6382" y="4472"/>
                    <a:pt x="6487" y="4263"/>
                  </a:cubicBezTo>
                  <a:lnTo>
                    <a:pt x="6487" y="4263"/>
                  </a:lnTo>
                  <a:cubicBezTo>
                    <a:pt x="6485" y="4265"/>
                    <a:pt x="6484" y="4265"/>
                    <a:pt x="6484" y="4265"/>
                  </a:cubicBezTo>
                  <a:cubicBezTo>
                    <a:pt x="6471" y="4265"/>
                    <a:pt x="6801" y="3758"/>
                    <a:pt x="6821" y="3677"/>
                  </a:cubicBezTo>
                  <a:cubicBezTo>
                    <a:pt x="6863" y="3531"/>
                    <a:pt x="6926" y="3405"/>
                    <a:pt x="6947" y="3259"/>
                  </a:cubicBezTo>
                  <a:cubicBezTo>
                    <a:pt x="7575" y="3363"/>
                    <a:pt x="8202" y="3510"/>
                    <a:pt x="8830" y="3635"/>
                  </a:cubicBezTo>
                  <a:cubicBezTo>
                    <a:pt x="10065" y="3886"/>
                    <a:pt x="11257" y="4305"/>
                    <a:pt x="12450" y="4703"/>
                  </a:cubicBezTo>
                  <a:cubicBezTo>
                    <a:pt x="12994" y="4891"/>
                    <a:pt x="13810" y="5226"/>
                    <a:pt x="14061" y="5770"/>
                  </a:cubicBezTo>
                  <a:cubicBezTo>
                    <a:pt x="14325" y="6323"/>
                    <a:pt x="14763" y="6553"/>
                    <a:pt x="15214" y="6553"/>
                  </a:cubicBezTo>
                  <a:cubicBezTo>
                    <a:pt x="16194" y="6553"/>
                    <a:pt x="17235" y="5467"/>
                    <a:pt x="16676" y="4263"/>
                  </a:cubicBezTo>
                  <a:cubicBezTo>
                    <a:pt x="15651" y="2171"/>
                    <a:pt x="12513" y="1522"/>
                    <a:pt x="10525" y="936"/>
                  </a:cubicBezTo>
                  <a:cubicBezTo>
                    <a:pt x="8591" y="384"/>
                    <a:pt x="6375" y="0"/>
                    <a:pt x="42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987;p51">
              <a:extLst>
                <a:ext uri="{FF2B5EF4-FFF2-40B4-BE49-F238E27FC236}">
                  <a16:creationId xmlns:a16="http://schemas.microsoft.com/office/drawing/2014/main" id="{465E26B1-8F5B-4283-A43B-00F37BC09AF5}"/>
                </a:ext>
              </a:extLst>
            </p:cNvPr>
            <p:cNvSpPr/>
            <p:nvPr/>
          </p:nvSpPr>
          <p:spPr>
            <a:xfrm>
              <a:off x="6611050" y="3985425"/>
              <a:ext cx="765825" cy="407275"/>
            </a:xfrm>
            <a:custGeom>
              <a:avLst/>
              <a:gdLst/>
              <a:ahLst/>
              <a:cxnLst/>
              <a:rect l="l" t="t" r="r" b="b"/>
              <a:pathLst>
                <a:path w="30633" h="16291" extrusionOk="0">
                  <a:moveTo>
                    <a:pt x="29640" y="0"/>
                  </a:moveTo>
                  <a:cubicBezTo>
                    <a:pt x="29374" y="0"/>
                    <a:pt x="29110" y="101"/>
                    <a:pt x="28937" y="315"/>
                  </a:cubicBezTo>
                  <a:cubicBezTo>
                    <a:pt x="28833" y="378"/>
                    <a:pt x="28749" y="461"/>
                    <a:pt x="28686" y="503"/>
                  </a:cubicBezTo>
                  <a:cubicBezTo>
                    <a:pt x="28519" y="671"/>
                    <a:pt x="28414" y="817"/>
                    <a:pt x="28331" y="1026"/>
                  </a:cubicBezTo>
                  <a:cubicBezTo>
                    <a:pt x="28356" y="957"/>
                    <a:pt x="28362" y="931"/>
                    <a:pt x="28358" y="931"/>
                  </a:cubicBezTo>
                  <a:lnTo>
                    <a:pt x="28358" y="931"/>
                  </a:lnTo>
                  <a:cubicBezTo>
                    <a:pt x="28348" y="931"/>
                    <a:pt x="28283" y="1066"/>
                    <a:pt x="28268" y="1110"/>
                  </a:cubicBezTo>
                  <a:cubicBezTo>
                    <a:pt x="28205" y="1194"/>
                    <a:pt x="28184" y="1256"/>
                    <a:pt x="28121" y="1361"/>
                  </a:cubicBezTo>
                  <a:cubicBezTo>
                    <a:pt x="28101" y="1445"/>
                    <a:pt x="27975" y="1675"/>
                    <a:pt x="27975" y="1738"/>
                  </a:cubicBezTo>
                  <a:cubicBezTo>
                    <a:pt x="27954" y="1759"/>
                    <a:pt x="27954" y="1780"/>
                    <a:pt x="27912" y="1842"/>
                  </a:cubicBezTo>
                  <a:cubicBezTo>
                    <a:pt x="26929" y="2303"/>
                    <a:pt x="26196" y="3474"/>
                    <a:pt x="25548" y="4269"/>
                  </a:cubicBezTo>
                  <a:cubicBezTo>
                    <a:pt x="24355" y="5713"/>
                    <a:pt x="23372" y="7282"/>
                    <a:pt x="22158" y="8684"/>
                  </a:cubicBezTo>
                  <a:cubicBezTo>
                    <a:pt x="21070" y="9961"/>
                    <a:pt x="19898" y="11091"/>
                    <a:pt x="18706" y="12283"/>
                  </a:cubicBezTo>
                  <a:cubicBezTo>
                    <a:pt x="18476" y="12513"/>
                    <a:pt x="18225" y="12764"/>
                    <a:pt x="17994" y="13036"/>
                  </a:cubicBezTo>
                  <a:cubicBezTo>
                    <a:pt x="17890" y="12890"/>
                    <a:pt x="17764" y="12764"/>
                    <a:pt x="17618" y="12702"/>
                  </a:cubicBezTo>
                  <a:cubicBezTo>
                    <a:pt x="18329" y="12492"/>
                    <a:pt x="18727" y="11551"/>
                    <a:pt x="18518" y="10860"/>
                  </a:cubicBezTo>
                  <a:cubicBezTo>
                    <a:pt x="18204" y="9793"/>
                    <a:pt x="17199" y="8454"/>
                    <a:pt x="16383" y="7701"/>
                  </a:cubicBezTo>
                  <a:cubicBezTo>
                    <a:pt x="15274" y="6676"/>
                    <a:pt x="13663" y="6320"/>
                    <a:pt x="12220" y="6027"/>
                  </a:cubicBezTo>
                  <a:cubicBezTo>
                    <a:pt x="11124" y="5813"/>
                    <a:pt x="9978" y="5745"/>
                    <a:pt x="8834" y="5745"/>
                  </a:cubicBezTo>
                  <a:cubicBezTo>
                    <a:pt x="8187" y="5745"/>
                    <a:pt x="7540" y="5767"/>
                    <a:pt x="6905" y="5797"/>
                  </a:cubicBezTo>
                  <a:cubicBezTo>
                    <a:pt x="6068" y="5818"/>
                    <a:pt x="5252" y="5902"/>
                    <a:pt x="4436" y="6027"/>
                  </a:cubicBezTo>
                  <a:cubicBezTo>
                    <a:pt x="3808" y="6090"/>
                    <a:pt x="3515" y="6550"/>
                    <a:pt x="3118" y="6885"/>
                  </a:cubicBezTo>
                  <a:lnTo>
                    <a:pt x="2992" y="7010"/>
                  </a:lnTo>
                  <a:lnTo>
                    <a:pt x="2971" y="7010"/>
                  </a:lnTo>
                  <a:cubicBezTo>
                    <a:pt x="2684" y="6795"/>
                    <a:pt x="2305" y="6642"/>
                    <a:pt x="1926" y="6642"/>
                  </a:cubicBezTo>
                  <a:cubicBezTo>
                    <a:pt x="1863" y="6642"/>
                    <a:pt x="1800" y="6646"/>
                    <a:pt x="1737" y="6655"/>
                  </a:cubicBezTo>
                  <a:cubicBezTo>
                    <a:pt x="377" y="6759"/>
                    <a:pt x="0" y="8329"/>
                    <a:pt x="921" y="9061"/>
                  </a:cubicBezTo>
                  <a:cubicBezTo>
                    <a:pt x="921" y="9103"/>
                    <a:pt x="942" y="9145"/>
                    <a:pt x="942" y="9187"/>
                  </a:cubicBezTo>
                  <a:cubicBezTo>
                    <a:pt x="1025" y="9521"/>
                    <a:pt x="1214" y="9877"/>
                    <a:pt x="1465" y="10107"/>
                  </a:cubicBezTo>
                  <a:cubicBezTo>
                    <a:pt x="1792" y="10424"/>
                    <a:pt x="2198" y="10558"/>
                    <a:pt x="2614" y="10558"/>
                  </a:cubicBezTo>
                  <a:cubicBezTo>
                    <a:pt x="3076" y="10558"/>
                    <a:pt x="3548" y="10392"/>
                    <a:pt x="3934" y="10128"/>
                  </a:cubicBezTo>
                  <a:cubicBezTo>
                    <a:pt x="4080" y="10023"/>
                    <a:pt x="4227" y="9898"/>
                    <a:pt x="4373" y="9793"/>
                  </a:cubicBezTo>
                  <a:cubicBezTo>
                    <a:pt x="4478" y="9712"/>
                    <a:pt x="4536" y="9685"/>
                    <a:pt x="4556" y="9685"/>
                  </a:cubicBezTo>
                  <a:cubicBezTo>
                    <a:pt x="4588" y="9685"/>
                    <a:pt x="4522" y="9755"/>
                    <a:pt x="4394" y="9793"/>
                  </a:cubicBezTo>
                  <a:cubicBezTo>
                    <a:pt x="4373" y="9793"/>
                    <a:pt x="4959" y="9835"/>
                    <a:pt x="5126" y="9877"/>
                  </a:cubicBezTo>
                  <a:cubicBezTo>
                    <a:pt x="5221" y="9887"/>
                    <a:pt x="5314" y="9892"/>
                    <a:pt x="5404" y="9892"/>
                  </a:cubicBezTo>
                  <a:cubicBezTo>
                    <a:pt x="6270" y="9892"/>
                    <a:pt x="6925" y="9446"/>
                    <a:pt x="7323" y="8726"/>
                  </a:cubicBezTo>
                  <a:cubicBezTo>
                    <a:pt x="8265" y="8747"/>
                    <a:pt x="9248" y="8747"/>
                    <a:pt x="10190" y="8768"/>
                  </a:cubicBezTo>
                  <a:cubicBezTo>
                    <a:pt x="10734" y="8789"/>
                    <a:pt x="11278" y="8873"/>
                    <a:pt x="11801" y="8998"/>
                  </a:cubicBezTo>
                  <a:cubicBezTo>
                    <a:pt x="11759" y="9166"/>
                    <a:pt x="11759" y="9312"/>
                    <a:pt x="11780" y="9500"/>
                  </a:cubicBezTo>
                  <a:cubicBezTo>
                    <a:pt x="11885" y="10400"/>
                    <a:pt x="12240" y="10819"/>
                    <a:pt x="12701" y="11551"/>
                  </a:cubicBezTo>
                  <a:cubicBezTo>
                    <a:pt x="12743" y="11656"/>
                    <a:pt x="12826" y="11718"/>
                    <a:pt x="12931" y="11823"/>
                  </a:cubicBezTo>
                  <a:cubicBezTo>
                    <a:pt x="12178" y="12597"/>
                    <a:pt x="12345" y="14208"/>
                    <a:pt x="13600" y="14585"/>
                  </a:cubicBezTo>
                  <a:cubicBezTo>
                    <a:pt x="14542" y="14857"/>
                    <a:pt x="15421" y="15359"/>
                    <a:pt x="16383" y="15568"/>
                  </a:cubicBezTo>
                  <a:cubicBezTo>
                    <a:pt x="16510" y="15603"/>
                    <a:pt x="16637" y="15618"/>
                    <a:pt x="16760" y="15618"/>
                  </a:cubicBezTo>
                  <a:cubicBezTo>
                    <a:pt x="16861" y="15618"/>
                    <a:pt x="16959" y="15608"/>
                    <a:pt x="17053" y="15589"/>
                  </a:cubicBezTo>
                  <a:cubicBezTo>
                    <a:pt x="17053" y="15652"/>
                    <a:pt x="17095" y="15694"/>
                    <a:pt x="17095" y="15757"/>
                  </a:cubicBezTo>
                  <a:cubicBezTo>
                    <a:pt x="17185" y="16089"/>
                    <a:pt x="17494" y="16290"/>
                    <a:pt x="17816" y="16290"/>
                  </a:cubicBezTo>
                  <a:cubicBezTo>
                    <a:pt x="17940" y="16290"/>
                    <a:pt x="18066" y="16260"/>
                    <a:pt x="18183" y="16196"/>
                  </a:cubicBezTo>
                  <a:cubicBezTo>
                    <a:pt x="19208" y="15631"/>
                    <a:pt x="20024" y="14689"/>
                    <a:pt x="20945" y="13915"/>
                  </a:cubicBezTo>
                  <a:cubicBezTo>
                    <a:pt x="22242" y="12911"/>
                    <a:pt x="23414" y="11614"/>
                    <a:pt x="24460" y="10358"/>
                  </a:cubicBezTo>
                  <a:cubicBezTo>
                    <a:pt x="25548" y="9082"/>
                    <a:pt x="26448" y="7701"/>
                    <a:pt x="27410" y="6341"/>
                  </a:cubicBezTo>
                  <a:cubicBezTo>
                    <a:pt x="27996" y="5546"/>
                    <a:pt x="29021" y="4541"/>
                    <a:pt x="29461" y="3516"/>
                  </a:cubicBezTo>
                  <a:cubicBezTo>
                    <a:pt x="29900" y="3244"/>
                    <a:pt x="30193" y="2784"/>
                    <a:pt x="30318" y="2261"/>
                  </a:cubicBezTo>
                  <a:cubicBezTo>
                    <a:pt x="30381" y="2031"/>
                    <a:pt x="30444" y="1780"/>
                    <a:pt x="30486" y="1549"/>
                  </a:cubicBezTo>
                  <a:cubicBezTo>
                    <a:pt x="30507" y="1508"/>
                    <a:pt x="30528" y="1445"/>
                    <a:pt x="30528" y="1403"/>
                  </a:cubicBezTo>
                  <a:cubicBezTo>
                    <a:pt x="30632" y="1110"/>
                    <a:pt x="30611" y="880"/>
                    <a:pt x="30570" y="671"/>
                  </a:cubicBezTo>
                  <a:cubicBezTo>
                    <a:pt x="30468" y="239"/>
                    <a:pt x="30051" y="0"/>
                    <a:pt x="29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988;p51">
              <a:extLst>
                <a:ext uri="{FF2B5EF4-FFF2-40B4-BE49-F238E27FC236}">
                  <a16:creationId xmlns:a16="http://schemas.microsoft.com/office/drawing/2014/main" id="{57D62B8A-B2C5-4DB9-A396-A109C5AE3BC3}"/>
                </a:ext>
              </a:extLst>
            </p:cNvPr>
            <p:cNvSpPr/>
            <p:nvPr/>
          </p:nvSpPr>
          <p:spPr>
            <a:xfrm>
              <a:off x="6155950" y="3714500"/>
              <a:ext cx="704618" cy="397832"/>
            </a:xfrm>
            <a:custGeom>
              <a:avLst/>
              <a:gdLst/>
              <a:ahLst/>
              <a:cxnLst/>
              <a:rect l="l" t="t" r="r" b="b"/>
              <a:pathLst>
                <a:path w="25716" h="14207" extrusionOk="0">
                  <a:moveTo>
                    <a:pt x="13717" y="1"/>
                  </a:moveTo>
                  <a:cubicBezTo>
                    <a:pt x="11882" y="1"/>
                    <a:pt x="10025" y="231"/>
                    <a:pt x="8265" y="585"/>
                  </a:cubicBezTo>
                  <a:cubicBezTo>
                    <a:pt x="7700" y="690"/>
                    <a:pt x="7177" y="1381"/>
                    <a:pt x="7219" y="1987"/>
                  </a:cubicBezTo>
                  <a:cubicBezTo>
                    <a:pt x="7219" y="2050"/>
                    <a:pt x="7261" y="2134"/>
                    <a:pt x="7261" y="2238"/>
                  </a:cubicBezTo>
                  <a:cubicBezTo>
                    <a:pt x="7261" y="2259"/>
                    <a:pt x="7261" y="2301"/>
                    <a:pt x="7282" y="2322"/>
                  </a:cubicBezTo>
                  <a:cubicBezTo>
                    <a:pt x="6152" y="3117"/>
                    <a:pt x="5169" y="3850"/>
                    <a:pt x="4227" y="4959"/>
                  </a:cubicBezTo>
                  <a:cubicBezTo>
                    <a:pt x="3139" y="6193"/>
                    <a:pt x="1" y="8264"/>
                    <a:pt x="2135" y="10064"/>
                  </a:cubicBezTo>
                  <a:cubicBezTo>
                    <a:pt x="2699" y="10549"/>
                    <a:pt x="3320" y="10688"/>
                    <a:pt x="3964" y="10688"/>
                  </a:cubicBezTo>
                  <a:cubicBezTo>
                    <a:pt x="4680" y="10688"/>
                    <a:pt x="5425" y="10517"/>
                    <a:pt x="6152" y="10461"/>
                  </a:cubicBezTo>
                  <a:cubicBezTo>
                    <a:pt x="6647" y="10430"/>
                    <a:pt x="7116" y="10412"/>
                    <a:pt x="7572" y="10412"/>
                  </a:cubicBezTo>
                  <a:cubicBezTo>
                    <a:pt x="8640" y="10412"/>
                    <a:pt x="9641" y="10511"/>
                    <a:pt x="10755" y="10775"/>
                  </a:cubicBezTo>
                  <a:cubicBezTo>
                    <a:pt x="11948" y="11047"/>
                    <a:pt x="13538" y="10985"/>
                    <a:pt x="14417" y="11863"/>
                  </a:cubicBezTo>
                  <a:cubicBezTo>
                    <a:pt x="14940" y="12386"/>
                    <a:pt x="14982" y="12365"/>
                    <a:pt x="15296" y="12972"/>
                  </a:cubicBezTo>
                  <a:cubicBezTo>
                    <a:pt x="15610" y="13558"/>
                    <a:pt x="16070" y="13956"/>
                    <a:pt x="16739" y="14144"/>
                  </a:cubicBezTo>
                  <a:cubicBezTo>
                    <a:pt x="16896" y="14186"/>
                    <a:pt x="17049" y="14206"/>
                    <a:pt x="17198" y="14206"/>
                  </a:cubicBezTo>
                  <a:cubicBezTo>
                    <a:pt x="17789" y="14206"/>
                    <a:pt x="18309" y="13892"/>
                    <a:pt x="18644" y="13391"/>
                  </a:cubicBezTo>
                  <a:cubicBezTo>
                    <a:pt x="19355" y="12282"/>
                    <a:pt x="20108" y="11529"/>
                    <a:pt x="21071" y="10713"/>
                  </a:cubicBezTo>
                  <a:cubicBezTo>
                    <a:pt x="21929" y="9980"/>
                    <a:pt x="22682" y="9164"/>
                    <a:pt x="23791" y="8788"/>
                  </a:cubicBezTo>
                  <a:cubicBezTo>
                    <a:pt x="24837" y="8390"/>
                    <a:pt x="25716" y="7637"/>
                    <a:pt x="25716" y="6423"/>
                  </a:cubicBezTo>
                  <a:cubicBezTo>
                    <a:pt x="25716" y="5147"/>
                    <a:pt x="24628" y="4226"/>
                    <a:pt x="23728" y="3473"/>
                  </a:cubicBezTo>
                  <a:cubicBezTo>
                    <a:pt x="21636" y="1694"/>
                    <a:pt x="19020" y="544"/>
                    <a:pt x="16300" y="167"/>
                  </a:cubicBezTo>
                  <a:cubicBezTo>
                    <a:pt x="15452" y="53"/>
                    <a:pt x="14587" y="1"/>
                    <a:pt x="13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989;p51">
              <a:extLst>
                <a:ext uri="{FF2B5EF4-FFF2-40B4-BE49-F238E27FC236}">
                  <a16:creationId xmlns:a16="http://schemas.microsoft.com/office/drawing/2014/main" id="{CDC9AF8A-B467-4E65-9F0C-3B9F77A852A6}"/>
                </a:ext>
              </a:extLst>
            </p:cNvPr>
            <p:cNvSpPr/>
            <p:nvPr/>
          </p:nvSpPr>
          <p:spPr>
            <a:xfrm>
              <a:off x="6622550" y="3830025"/>
              <a:ext cx="765813" cy="465926"/>
            </a:xfrm>
            <a:custGeom>
              <a:avLst/>
              <a:gdLst/>
              <a:ahLst/>
              <a:cxnLst/>
              <a:rect l="l" t="t" r="r" b="b"/>
              <a:pathLst>
                <a:path w="29210" h="15887" extrusionOk="0">
                  <a:moveTo>
                    <a:pt x="18738" y="0"/>
                  </a:moveTo>
                  <a:cubicBezTo>
                    <a:pt x="17431" y="0"/>
                    <a:pt x="16127" y="123"/>
                    <a:pt x="14835" y="233"/>
                  </a:cubicBezTo>
                  <a:cubicBezTo>
                    <a:pt x="13998" y="317"/>
                    <a:pt x="13203" y="338"/>
                    <a:pt x="12387" y="547"/>
                  </a:cubicBezTo>
                  <a:cubicBezTo>
                    <a:pt x="11634" y="735"/>
                    <a:pt x="10902" y="1070"/>
                    <a:pt x="10127" y="1154"/>
                  </a:cubicBezTo>
                  <a:cubicBezTo>
                    <a:pt x="9458" y="1195"/>
                    <a:pt x="9019" y="1593"/>
                    <a:pt x="8830" y="2095"/>
                  </a:cubicBezTo>
                  <a:cubicBezTo>
                    <a:pt x="8495" y="2221"/>
                    <a:pt x="8161" y="2409"/>
                    <a:pt x="7889" y="2597"/>
                  </a:cubicBezTo>
                  <a:cubicBezTo>
                    <a:pt x="7261" y="2953"/>
                    <a:pt x="6675" y="3455"/>
                    <a:pt x="6173" y="4020"/>
                  </a:cubicBezTo>
                  <a:cubicBezTo>
                    <a:pt x="5378" y="4962"/>
                    <a:pt x="4373" y="5673"/>
                    <a:pt x="3453" y="6489"/>
                  </a:cubicBezTo>
                  <a:cubicBezTo>
                    <a:pt x="2616" y="7200"/>
                    <a:pt x="2072" y="8163"/>
                    <a:pt x="1256" y="8895"/>
                  </a:cubicBezTo>
                  <a:cubicBezTo>
                    <a:pt x="398" y="9669"/>
                    <a:pt x="0" y="10485"/>
                    <a:pt x="231" y="11636"/>
                  </a:cubicBezTo>
                  <a:cubicBezTo>
                    <a:pt x="369" y="12331"/>
                    <a:pt x="1142" y="12881"/>
                    <a:pt x="1867" y="12881"/>
                  </a:cubicBezTo>
                  <a:cubicBezTo>
                    <a:pt x="2016" y="12881"/>
                    <a:pt x="2163" y="12858"/>
                    <a:pt x="2302" y="12808"/>
                  </a:cubicBezTo>
                  <a:cubicBezTo>
                    <a:pt x="3242" y="12455"/>
                    <a:pt x="4216" y="12349"/>
                    <a:pt x="5204" y="12349"/>
                  </a:cubicBezTo>
                  <a:cubicBezTo>
                    <a:pt x="6677" y="12349"/>
                    <a:pt x="8180" y="12586"/>
                    <a:pt x="9646" y="12599"/>
                  </a:cubicBezTo>
                  <a:cubicBezTo>
                    <a:pt x="11718" y="12641"/>
                    <a:pt x="14563" y="13185"/>
                    <a:pt x="15777" y="15047"/>
                  </a:cubicBezTo>
                  <a:cubicBezTo>
                    <a:pt x="16078" y="15521"/>
                    <a:pt x="16676" y="15886"/>
                    <a:pt x="17264" y="15886"/>
                  </a:cubicBezTo>
                  <a:cubicBezTo>
                    <a:pt x="17533" y="15886"/>
                    <a:pt x="17800" y="15810"/>
                    <a:pt x="18037" y="15633"/>
                  </a:cubicBezTo>
                  <a:cubicBezTo>
                    <a:pt x="18622" y="15214"/>
                    <a:pt x="18978" y="14754"/>
                    <a:pt x="19355" y="14147"/>
                  </a:cubicBezTo>
                  <a:cubicBezTo>
                    <a:pt x="19585" y="13791"/>
                    <a:pt x="20192" y="13226"/>
                    <a:pt x="20610" y="12871"/>
                  </a:cubicBezTo>
                  <a:cubicBezTo>
                    <a:pt x="21154" y="12390"/>
                    <a:pt x="21573" y="11929"/>
                    <a:pt x="21991" y="11301"/>
                  </a:cubicBezTo>
                  <a:cubicBezTo>
                    <a:pt x="22389" y="10716"/>
                    <a:pt x="23247" y="10234"/>
                    <a:pt x="23791" y="9774"/>
                  </a:cubicBezTo>
                  <a:cubicBezTo>
                    <a:pt x="25088" y="8707"/>
                    <a:pt x="26197" y="7431"/>
                    <a:pt x="27620" y="6531"/>
                  </a:cubicBezTo>
                  <a:cubicBezTo>
                    <a:pt x="28247" y="6154"/>
                    <a:pt x="28812" y="6008"/>
                    <a:pt x="29084" y="5213"/>
                  </a:cubicBezTo>
                  <a:cubicBezTo>
                    <a:pt x="29210" y="4480"/>
                    <a:pt x="28980" y="3685"/>
                    <a:pt x="28394" y="3162"/>
                  </a:cubicBezTo>
                  <a:cubicBezTo>
                    <a:pt x="26092" y="1028"/>
                    <a:pt x="23100" y="296"/>
                    <a:pt x="20024" y="45"/>
                  </a:cubicBezTo>
                  <a:cubicBezTo>
                    <a:pt x="19595" y="14"/>
                    <a:pt x="19167" y="0"/>
                    <a:pt x="187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990;p51">
              <a:extLst>
                <a:ext uri="{FF2B5EF4-FFF2-40B4-BE49-F238E27FC236}">
                  <a16:creationId xmlns:a16="http://schemas.microsoft.com/office/drawing/2014/main" id="{6AEC3EC2-0C9B-4CF8-94F8-35BB8F99DBD4}"/>
                </a:ext>
              </a:extLst>
            </p:cNvPr>
            <p:cNvSpPr/>
            <p:nvPr/>
          </p:nvSpPr>
          <p:spPr>
            <a:xfrm>
              <a:off x="6116800" y="4143325"/>
              <a:ext cx="244745" cy="61775"/>
            </a:xfrm>
            <a:custGeom>
              <a:avLst/>
              <a:gdLst/>
              <a:ahLst/>
              <a:cxnLst/>
              <a:rect l="l" t="t" r="r" b="b"/>
              <a:pathLst>
                <a:path w="9207" h="2471" extrusionOk="0">
                  <a:moveTo>
                    <a:pt x="784" y="0"/>
                  </a:moveTo>
                  <a:cubicBezTo>
                    <a:pt x="512" y="0"/>
                    <a:pt x="255" y="144"/>
                    <a:pt x="209" y="464"/>
                  </a:cubicBezTo>
                  <a:cubicBezTo>
                    <a:pt x="0" y="1866"/>
                    <a:pt x="1109" y="2306"/>
                    <a:pt x="2302" y="2431"/>
                  </a:cubicBezTo>
                  <a:cubicBezTo>
                    <a:pt x="2736" y="2459"/>
                    <a:pt x="3184" y="2471"/>
                    <a:pt x="3632" y="2471"/>
                  </a:cubicBezTo>
                  <a:cubicBezTo>
                    <a:pt x="4177" y="2471"/>
                    <a:pt x="4724" y="2454"/>
                    <a:pt x="5252" y="2431"/>
                  </a:cubicBezTo>
                  <a:cubicBezTo>
                    <a:pt x="6403" y="2347"/>
                    <a:pt x="7847" y="2452"/>
                    <a:pt x="8872" y="1824"/>
                  </a:cubicBezTo>
                  <a:cubicBezTo>
                    <a:pt x="9207" y="1615"/>
                    <a:pt x="9207" y="1155"/>
                    <a:pt x="8893" y="966"/>
                  </a:cubicBezTo>
                  <a:cubicBezTo>
                    <a:pt x="8348" y="654"/>
                    <a:pt x="7696" y="559"/>
                    <a:pt x="7016" y="559"/>
                  </a:cubicBezTo>
                  <a:cubicBezTo>
                    <a:pt x="6103" y="559"/>
                    <a:pt x="5138" y="730"/>
                    <a:pt x="4310" y="778"/>
                  </a:cubicBezTo>
                  <a:cubicBezTo>
                    <a:pt x="4149" y="791"/>
                    <a:pt x="3173" y="929"/>
                    <a:pt x="2413" y="929"/>
                  </a:cubicBezTo>
                  <a:cubicBezTo>
                    <a:pt x="1895" y="929"/>
                    <a:pt x="1477" y="865"/>
                    <a:pt x="1486" y="653"/>
                  </a:cubicBezTo>
                  <a:cubicBezTo>
                    <a:pt x="1509" y="240"/>
                    <a:pt x="1135" y="0"/>
                    <a:pt x="7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991;p51">
              <a:extLst>
                <a:ext uri="{FF2B5EF4-FFF2-40B4-BE49-F238E27FC236}">
                  <a16:creationId xmlns:a16="http://schemas.microsoft.com/office/drawing/2014/main" id="{29459C0E-D96F-49F8-A720-287AE7C823BA}"/>
                </a:ext>
              </a:extLst>
            </p:cNvPr>
            <p:cNvSpPr/>
            <p:nvPr/>
          </p:nvSpPr>
          <p:spPr>
            <a:xfrm>
              <a:off x="6463000" y="4165400"/>
              <a:ext cx="165845" cy="58650"/>
            </a:xfrm>
            <a:custGeom>
              <a:avLst/>
              <a:gdLst/>
              <a:ahLst/>
              <a:cxnLst/>
              <a:rect l="l" t="t" r="r" b="b"/>
              <a:pathLst>
                <a:path w="7729" h="2346" extrusionOk="0">
                  <a:moveTo>
                    <a:pt x="3258" y="1"/>
                  </a:moveTo>
                  <a:cubicBezTo>
                    <a:pt x="2015" y="1"/>
                    <a:pt x="866" y="123"/>
                    <a:pt x="524" y="193"/>
                  </a:cubicBezTo>
                  <a:cubicBezTo>
                    <a:pt x="1" y="298"/>
                    <a:pt x="43" y="1072"/>
                    <a:pt x="524" y="1218"/>
                  </a:cubicBezTo>
                  <a:cubicBezTo>
                    <a:pt x="2302" y="1658"/>
                    <a:pt x="4060" y="2076"/>
                    <a:pt x="5859" y="2327"/>
                  </a:cubicBezTo>
                  <a:cubicBezTo>
                    <a:pt x="5939" y="2339"/>
                    <a:pt x="6020" y="2346"/>
                    <a:pt x="6100" y="2346"/>
                  </a:cubicBezTo>
                  <a:cubicBezTo>
                    <a:pt x="6437" y="2346"/>
                    <a:pt x="6757" y="2226"/>
                    <a:pt x="6926" y="1888"/>
                  </a:cubicBezTo>
                  <a:cubicBezTo>
                    <a:pt x="7728" y="350"/>
                    <a:pt x="5358" y="1"/>
                    <a:pt x="3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992;p51">
              <a:extLst>
                <a:ext uri="{FF2B5EF4-FFF2-40B4-BE49-F238E27FC236}">
                  <a16:creationId xmlns:a16="http://schemas.microsoft.com/office/drawing/2014/main" id="{62C5C7EB-7B22-47DE-8250-D2D84D9F469B}"/>
                </a:ext>
              </a:extLst>
            </p:cNvPr>
            <p:cNvSpPr/>
            <p:nvPr/>
          </p:nvSpPr>
          <p:spPr>
            <a:xfrm rot="862269">
              <a:off x="6646489" y="4221149"/>
              <a:ext cx="105149" cy="31603"/>
            </a:xfrm>
            <a:custGeom>
              <a:avLst/>
              <a:gdLst/>
              <a:ahLst/>
              <a:cxnLst/>
              <a:rect l="l" t="t" r="r" b="b"/>
              <a:pathLst>
                <a:path w="4206" h="2218" extrusionOk="0">
                  <a:moveTo>
                    <a:pt x="1192" y="1"/>
                  </a:moveTo>
                  <a:cubicBezTo>
                    <a:pt x="826" y="1"/>
                    <a:pt x="443" y="212"/>
                    <a:pt x="272" y="511"/>
                  </a:cubicBezTo>
                  <a:cubicBezTo>
                    <a:pt x="0" y="971"/>
                    <a:pt x="105" y="1703"/>
                    <a:pt x="628" y="1934"/>
                  </a:cubicBezTo>
                  <a:cubicBezTo>
                    <a:pt x="1164" y="2161"/>
                    <a:pt x="1734" y="2217"/>
                    <a:pt x="2305" y="2217"/>
                  </a:cubicBezTo>
                  <a:cubicBezTo>
                    <a:pt x="2626" y="2217"/>
                    <a:pt x="2948" y="2200"/>
                    <a:pt x="3264" y="2185"/>
                  </a:cubicBezTo>
                  <a:cubicBezTo>
                    <a:pt x="3955" y="2164"/>
                    <a:pt x="4206" y="1410"/>
                    <a:pt x="3787" y="929"/>
                  </a:cubicBezTo>
                  <a:cubicBezTo>
                    <a:pt x="3473" y="574"/>
                    <a:pt x="3034" y="469"/>
                    <a:pt x="2574" y="406"/>
                  </a:cubicBezTo>
                  <a:cubicBezTo>
                    <a:pt x="2197" y="364"/>
                    <a:pt x="1988" y="385"/>
                    <a:pt x="1674" y="155"/>
                  </a:cubicBezTo>
                  <a:cubicBezTo>
                    <a:pt x="1533" y="48"/>
                    <a:pt x="1364" y="1"/>
                    <a:pt x="11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993;p51">
              <a:extLst>
                <a:ext uri="{FF2B5EF4-FFF2-40B4-BE49-F238E27FC236}">
                  <a16:creationId xmlns:a16="http://schemas.microsoft.com/office/drawing/2014/main" id="{452E31AA-48F6-4CFA-B414-CFD563C6DCD0}"/>
                </a:ext>
              </a:extLst>
            </p:cNvPr>
            <p:cNvSpPr/>
            <p:nvPr/>
          </p:nvSpPr>
          <p:spPr>
            <a:xfrm>
              <a:off x="6885675" y="4320675"/>
              <a:ext cx="198150" cy="109975"/>
            </a:xfrm>
            <a:custGeom>
              <a:avLst/>
              <a:gdLst/>
              <a:ahLst/>
              <a:cxnLst/>
              <a:rect l="l" t="t" r="r" b="b"/>
              <a:pathLst>
                <a:path w="7926" h="4399" extrusionOk="0">
                  <a:moveTo>
                    <a:pt x="1011" y="0"/>
                  </a:moveTo>
                  <a:cubicBezTo>
                    <a:pt x="1" y="0"/>
                    <a:pt x="26" y="1616"/>
                    <a:pt x="1088" y="1677"/>
                  </a:cubicBezTo>
                  <a:cubicBezTo>
                    <a:pt x="2176" y="1782"/>
                    <a:pt x="3180" y="2681"/>
                    <a:pt x="4164" y="3121"/>
                  </a:cubicBezTo>
                  <a:cubicBezTo>
                    <a:pt x="4875" y="3435"/>
                    <a:pt x="5482" y="3853"/>
                    <a:pt x="6131" y="4251"/>
                  </a:cubicBezTo>
                  <a:cubicBezTo>
                    <a:pt x="6313" y="4353"/>
                    <a:pt x="6506" y="4399"/>
                    <a:pt x="6690" y="4399"/>
                  </a:cubicBezTo>
                  <a:cubicBezTo>
                    <a:pt x="7370" y="4399"/>
                    <a:pt x="7925" y="3775"/>
                    <a:pt x="7365" y="3100"/>
                  </a:cubicBezTo>
                  <a:cubicBezTo>
                    <a:pt x="7316" y="3039"/>
                    <a:pt x="7218" y="3006"/>
                    <a:pt x="7124" y="3006"/>
                  </a:cubicBezTo>
                  <a:cubicBezTo>
                    <a:pt x="7056" y="3006"/>
                    <a:pt x="6990" y="3023"/>
                    <a:pt x="6947" y="3058"/>
                  </a:cubicBezTo>
                  <a:cubicBezTo>
                    <a:pt x="6905" y="3058"/>
                    <a:pt x="6905" y="3079"/>
                    <a:pt x="6884" y="3079"/>
                  </a:cubicBezTo>
                  <a:cubicBezTo>
                    <a:pt x="6737" y="2953"/>
                    <a:pt x="6591" y="2807"/>
                    <a:pt x="6486" y="2681"/>
                  </a:cubicBezTo>
                  <a:cubicBezTo>
                    <a:pt x="6110" y="2263"/>
                    <a:pt x="5503" y="1970"/>
                    <a:pt x="5001" y="1719"/>
                  </a:cubicBezTo>
                  <a:cubicBezTo>
                    <a:pt x="3766" y="1007"/>
                    <a:pt x="2511" y="150"/>
                    <a:pt x="1088" y="3"/>
                  </a:cubicBezTo>
                  <a:cubicBezTo>
                    <a:pt x="1062" y="1"/>
                    <a:pt x="1036" y="0"/>
                    <a:pt x="1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994;p51">
              <a:extLst>
                <a:ext uri="{FF2B5EF4-FFF2-40B4-BE49-F238E27FC236}">
                  <a16:creationId xmlns:a16="http://schemas.microsoft.com/office/drawing/2014/main" id="{AE1AFEE1-FD2C-41C9-A924-098ADF781C5C}"/>
                </a:ext>
              </a:extLst>
            </p:cNvPr>
            <p:cNvSpPr/>
            <p:nvPr/>
          </p:nvSpPr>
          <p:spPr>
            <a:xfrm>
              <a:off x="6437375" y="2553575"/>
              <a:ext cx="73825" cy="110300"/>
            </a:xfrm>
            <a:custGeom>
              <a:avLst/>
              <a:gdLst/>
              <a:ahLst/>
              <a:cxnLst/>
              <a:rect l="l" t="t" r="r" b="b"/>
              <a:pathLst>
                <a:path w="2953" h="4412" extrusionOk="0">
                  <a:moveTo>
                    <a:pt x="1965" y="0"/>
                  </a:moveTo>
                  <a:cubicBezTo>
                    <a:pt x="1898" y="0"/>
                    <a:pt x="1829" y="9"/>
                    <a:pt x="1758" y="28"/>
                  </a:cubicBezTo>
                  <a:cubicBezTo>
                    <a:pt x="900" y="237"/>
                    <a:pt x="503" y="823"/>
                    <a:pt x="210" y="1618"/>
                  </a:cubicBezTo>
                  <a:cubicBezTo>
                    <a:pt x="84" y="2016"/>
                    <a:pt x="21" y="2434"/>
                    <a:pt x="0" y="2832"/>
                  </a:cubicBezTo>
                  <a:cubicBezTo>
                    <a:pt x="0" y="3076"/>
                    <a:pt x="60" y="3379"/>
                    <a:pt x="178" y="3588"/>
                  </a:cubicBezTo>
                  <a:lnTo>
                    <a:pt x="178" y="3588"/>
                  </a:lnTo>
                  <a:cubicBezTo>
                    <a:pt x="173" y="3585"/>
                    <a:pt x="168" y="3585"/>
                    <a:pt x="168" y="3585"/>
                  </a:cubicBezTo>
                  <a:lnTo>
                    <a:pt x="168" y="3585"/>
                  </a:lnTo>
                  <a:cubicBezTo>
                    <a:pt x="189" y="3606"/>
                    <a:pt x="210" y="3669"/>
                    <a:pt x="210" y="3690"/>
                  </a:cubicBezTo>
                  <a:cubicBezTo>
                    <a:pt x="388" y="4171"/>
                    <a:pt x="780" y="4412"/>
                    <a:pt x="1177" y="4412"/>
                  </a:cubicBezTo>
                  <a:cubicBezTo>
                    <a:pt x="1575" y="4412"/>
                    <a:pt x="1978" y="4171"/>
                    <a:pt x="2177" y="3690"/>
                  </a:cubicBezTo>
                  <a:cubicBezTo>
                    <a:pt x="2197" y="3648"/>
                    <a:pt x="2197" y="3585"/>
                    <a:pt x="2218" y="3522"/>
                  </a:cubicBezTo>
                  <a:cubicBezTo>
                    <a:pt x="2239" y="3477"/>
                    <a:pt x="2247" y="3460"/>
                    <a:pt x="2249" y="3460"/>
                  </a:cubicBezTo>
                  <a:lnTo>
                    <a:pt x="2249" y="3460"/>
                  </a:lnTo>
                  <a:cubicBezTo>
                    <a:pt x="2253" y="3460"/>
                    <a:pt x="2196" y="3605"/>
                    <a:pt x="2208" y="3605"/>
                  </a:cubicBezTo>
                  <a:cubicBezTo>
                    <a:pt x="2212" y="3605"/>
                    <a:pt x="2227" y="3583"/>
                    <a:pt x="2260" y="3522"/>
                  </a:cubicBezTo>
                  <a:cubicBezTo>
                    <a:pt x="2428" y="3188"/>
                    <a:pt x="2428" y="2769"/>
                    <a:pt x="2469" y="2392"/>
                  </a:cubicBezTo>
                  <a:cubicBezTo>
                    <a:pt x="2469" y="2288"/>
                    <a:pt x="2469" y="2141"/>
                    <a:pt x="2490" y="2037"/>
                  </a:cubicBezTo>
                  <a:cubicBezTo>
                    <a:pt x="2490" y="1953"/>
                    <a:pt x="2511" y="1890"/>
                    <a:pt x="2511" y="1807"/>
                  </a:cubicBezTo>
                  <a:lnTo>
                    <a:pt x="2511" y="1807"/>
                  </a:lnTo>
                  <a:cubicBezTo>
                    <a:pt x="2501" y="1856"/>
                    <a:pt x="2496" y="1883"/>
                    <a:pt x="2496" y="1883"/>
                  </a:cubicBezTo>
                  <a:cubicBezTo>
                    <a:pt x="2495" y="1883"/>
                    <a:pt x="2500" y="1851"/>
                    <a:pt x="2511" y="1786"/>
                  </a:cubicBezTo>
                  <a:cubicBezTo>
                    <a:pt x="2532" y="1618"/>
                    <a:pt x="2574" y="1430"/>
                    <a:pt x="2595" y="1283"/>
                  </a:cubicBezTo>
                  <a:lnTo>
                    <a:pt x="2595" y="1242"/>
                  </a:lnTo>
                  <a:cubicBezTo>
                    <a:pt x="2953" y="714"/>
                    <a:pt x="2565" y="0"/>
                    <a:pt x="1965" y="0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995;p51">
              <a:extLst>
                <a:ext uri="{FF2B5EF4-FFF2-40B4-BE49-F238E27FC236}">
                  <a16:creationId xmlns:a16="http://schemas.microsoft.com/office/drawing/2014/main" id="{7DF33155-05C3-4ABF-9673-7AB0B013E7BF}"/>
                </a:ext>
              </a:extLst>
            </p:cNvPr>
            <p:cNvSpPr/>
            <p:nvPr/>
          </p:nvSpPr>
          <p:spPr>
            <a:xfrm>
              <a:off x="6440125" y="2641075"/>
              <a:ext cx="1450" cy="1625"/>
            </a:xfrm>
            <a:custGeom>
              <a:avLst/>
              <a:gdLst/>
              <a:ahLst/>
              <a:cxnLst/>
              <a:rect l="l" t="t" r="r" b="b"/>
              <a:pathLst>
                <a:path w="58" h="65" extrusionOk="0">
                  <a:moveTo>
                    <a:pt x="3" y="0"/>
                  </a:moveTo>
                  <a:cubicBezTo>
                    <a:pt x="1" y="0"/>
                    <a:pt x="23" y="29"/>
                    <a:pt x="58" y="64"/>
                  </a:cubicBezTo>
                  <a:cubicBezTo>
                    <a:pt x="21" y="18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996;p51">
              <a:extLst>
                <a:ext uri="{FF2B5EF4-FFF2-40B4-BE49-F238E27FC236}">
                  <a16:creationId xmlns:a16="http://schemas.microsoft.com/office/drawing/2014/main" id="{6839557B-2D27-4A17-84AA-6FC0F03A12AF}"/>
                </a:ext>
              </a:extLst>
            </p:cNvPr>
            <p:cNvSpPr/>
            <p:nvPr/>
          </p:nvSpPr>
          <p:spPr>
            <a:xfrm>
              <a:off x="7449500" y="2712900"/>
              <a:ext cx="149150" cy="149900"/>
            </a:xfrm>
            <a:custGeom>
              <a:avLst/>
              <a:gdLst/>
              <a:ahLst/>
              <a:cxnLst/>
              <a:rect l="l" t="t" r="r" b="b"/>
              <a:pathLst>
                <a:path w="5966" h="5996" extrusionOk="0">
                  <a:moveTo>
                    <a:pt x="3653" y="1"/>
                  </a:moveTo>
                  <a:cubicBezTo>
                    <a:pt x="3403" y="1"/>
                    <a:pt x="3156" y="126"/>
                    <a:pt x="2995" y="413"/>
                  </a:cubicBezTo>
                  <a:cubicBezTo>
                    <a:pt x="2639" y="957"/>
                    <a:pt x="2262" y="1480"/>
                    <a:pt x="2095" y="2129"/>
                  </a:cubicBezTo>
                  <a:cubicBezTo>
                    <a:pt x="1990" y="2527"/>
                    <a:pt x="1949" y="2945"/>
                    <a:pt x="1907" y="3364"/>
                  </a:cubicBezTo>
                  <a:lnTo>
                    <a:pt x="1802" y="3364"/>
                  </a:lnTo>
                  <a:cubicBezTo>
                    <a:pt x="1783" y="3363"/>
                    <a:pt x="1765" y="3362"/>
                    <a:pt x="1746" y="3362"/>
                  </a:cubicBezTo>
                  <a:cubicBezTo>
                    <a:pt x="329" y="3362"/>
                    <a:pt x="1" y="5710"/>
                    <a:pt x="1467" y="5958"/>
                  </a:cubicBezTo>
                  <a:cubicBezTo>
                    <a:pt x="1641" y="5983"/>
                    <a:pt x="1809" y="5996"/>
                    <a:pt x="1971" y="5996"/>
                  </a:cubicBezTo>
                  <a:cubicBezTo>
                    <a:pt x="2744" y="5996"/>
                    <a:pt x="3386" y="5718"/>
                    <a:pt x="3957" y="5268"/>
                  </a:cubicBezTo>
                  <a:cubicBezTo>
                    <a:pt x="4355" y="5142"/>
                    <a:pt x="4690" y="4828"/>
                    <a:pt x="4794" y="4410"/>
                  </a:cubicBezTo>
                  <a:cubicBezTo>
                    <a:pt x="5234" y="3803"/>
                    <a:pt x="5568" y="3133"/>
                    <a:pt x="5819" y="2422"/>
                  </a:cubicBezTo>
                  <a:cubicBezTo>
                    <a:pt x="5966" y="1815"/>
                    <a:pt x="5652" y="1146"/>
                    <a:pt x="5129" y="832"/>
                  </a:cubicBezTo>
                  <a:cubicBezTo>
                    <a:pt x="4920" y="685"/>
                    <a:pt x="4710" y="644"/>
                    <a:pt x="4501" y="644"/>
                  </a:cubicBezTo>
                  <a:cubicBezTo>
                    <a:pt x="4501" y="623"/>
                    <a:pt x="4501" y="581"/>
                    <a:pt x="4480" y="581"/>
                  </a:cubicBezTo>
                  <a:cubicBezTo>
                    <a:pt x="4325" y="222"/>
                    <a:pt x="3986" y="1"/>
                    <a:pt x="3653" y="1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997;p51">
              <a:extLst>
                <a:ext uri="{FF2B5EF4-FFF2-40B4-BE49-F238E27FC236}">
                  <a16:creationId xmlns:a16="http://schemas.microsoft.com/office/drawing/2014/main" id="{F2F0BDD1-CAE0-4A7C-AEBA-92E338A8BD8E}"/>
                </a:ext>
              </a:extLst>
            </p:cNvPr>
            <p:cNvSpPr/>
            <p:nvPr/>
          </p:nvSpPr>
          <p:spPr>
            <a:xfrm>
              <a:off x="6583325" y="2726875"/>
              <a:ext cx="45525" cy="57625"/>
            </a:xfrm>
            <a:custGeom>
              <a:avLst/>
              <a:gdLst/>
              <a:ahLst/>
              <a:cxnLst/>
              <a:rect l="l" t="t" r="r" b="b"/>
              <a:pathLst>
                <a:path w="1821" h="2305" extrusionOk="0">
                  <a:moveTo>
                    <a:pt x="1067" y="1"/>
                  </a:moveTo>
                  <a:cubicBezTo>
                    <a:pt x="649" y="1"/>
                    <a:pt x="419" y="315"/>
                    <a:pt x="335" y="691"/>
                  </a:cubicBezTo>
                  <a:cubicBezTo>
                    <a:pt x="314" y="712"/>
                    <a:pt x="314" y="733"/>
                    <a:pt x="293" y="754"/>
                  </a:cubicBezTo>
                  <a:cubicBezTo>
                    <a:pt x="188" y="921"/>
                    <a:pt x="105" y="1110"/>
                    <a:pt x="84" y="1277"/>
                  </a:cubicBezTo>
                  <a:cubicBezTo>
                    <a:pt x="0" y="1738"/>
                    <a:pt x="188" y="2177"/>
                    <a:pt x="649" y="2282"/>
                  </a:cubicBezTo>
                  <a:cubicBezTo>
                    <a:pt x="715" y="2297"/>
                    <a:pt x="781" y="2305"/>
                    <a:pt x="846" y="2305"/>
                  </a:cubicBezTo>
                  <a:cubicBezTo>
                    <a:pt x="1295" y="2305"/>
                    <a:pt x="1695" y="1944"/>
                    <a:pt x="1695" y="1486"/>
                  </a:cubicBezTo>
                  <a:lnTo>
                    <a:pt x="1695" y="1445"/>
                  </a:lnTo>
                  <a:cubicBezTo>
                    <a:pt x="1716" y="1382"/>
                    <a:pt x="1716" y="1340"/>
                    <a:pt x="1758" y="1277"/>
                  </a:cubicBezTo>
                  <a:cubicBezTo>
                    <a:pt x="1800" y="1152"/>
                    <a:pt x="1821" y="942"/>
                    <a:pt x="1800" y="733"/>
                  </a:cubicBezTo>
                  <a:cubicBezTo>
                    <a:pt x="1779" y="336"/>
                    <a:pt x="1486" y="1"/>
                    <a:pt x="1067" y="1"/>
                  </a:cubicBezTo>
                  <a:close/>
                </a:path>
              </a:pathLst>
            </a:custGeom>
            <a:solidFill>
              <a:srgbClr val="4631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998;p51">
              <a:extLst>
                <a:ext uri="{FF2B5EF4-FFF2-40B4-BE49-F238E27FC236}">
                  <a16:creationId xmlns:a16="http://schemas.microsoft.com/office/drawing/2014/main" id="{3942252C-DB52-4D31-B08C-4752AB59AC2E}"/>
                </a:ext>
              </a:extLst>
            </p:cNvPr>
            <p:cNvSpPr/>
            <p:nvPr/>
          </p:nvSpPr>
          <p:spPr>
            <a:xfrm>
              <a:off x="7077125" y="2773250"/>
              <a:ext cx="46050" cy="53050"/>
            </a:xfrm>
            <a:custGeom>
              <a:avLst/>
              <a:gdLst/>
              <a:ahLst/>
              <a:cxnLst/>
              <a:rect l="l" t="t" r="r" b="b"/>
              <a:pathLst>
                <a:path w="1842" h="2122" extrusionOk="0">
                  <a:moveTo>
                    <a:pt x="782" y="1"/>
                  </a:moveTo>
                  <a:cubicBezTo>
                    <a:pt x="590" y="1"/>
                    <a:pt x="380" y="128"/>
                    <a:pt x="251" y="238"/>
                  </a:cubicBezTo>
                  <a:cubicBezTo>
                    <a:pt x="105" y="406"/>
                    <a:pt x="21" y="594"/>
                    <a:pt x="21" y="845"/>
                  </a:cubicBezTo>
                  <a:cubicBezTo>
                    <a:pt x="21" y="971"/>
                    <a:pt x="0" y="1096"/>
                    <a:pt x="0" y="1243"/>
                  </a:cubicBezTo>
                  <a:cubicBezTo>
                    <a:pt x="0" y="1305"/>
                    <a:pt x="21" y="1389"/>
                    <a:pt x="21" y="1473"/>
                  </a:cubicBezTo>
                  <a:cubicBezTo>
                    <a:pt x="63" y="1619"/>
                    <a:pt x="126" y="1724"/>
                    <a:pt x="251" y="1849"/>
                  </a:cubicBezTo>
                  <a:cubicBezTo>
                    <a:pt x="419" y="2017"/>
                    <a:pt x="649" y="2121"/>
                    <a:pt x="858" y="2121"/>
                  </a:cubicBezTo>
                  <a:cubicBezTo>
                    <a:pt x="1088" y="2121"/>
                    <a:pt x="1297" y="2017"/>
                    <a:pt x="1444" y="1849"/>
                  </a:cubicBezTo>
                  <a:lnTo>
                    <a:pt x="1590" y="1682"/>
                  </a:lnTo>
                  <a:cubicBezTo>
                    <a:pt x="1653" y="1577"/>
                    <a:pt x="1695" y="1452"/>
                    <a:pt x="1695" y="1305"/>
                  </a:cubicBezTo>
                  <a:cubicBezTo>
                    <a:pt x="1799" y="1138"/>
                    <a:pt x="1841" y="971"/>
                    <a:pt x="1841" y="824"/>
                  </a:cubicBezTo>
                  <a:cubicBezTo>
                    <a:pt x="1841" y="615"/>
                    <a:pt x="1779" y="406"/>
                    <a:pt x="1611" y="259"/>
                  </a:cubicBezTo>
                  <a:cubicBezTo>
                    <a:pt x="1486" y="134"/>
                    <a:pt x="1318" y="92"/>
                    <a:pt x="1172" y="50"/>
                  </a:cubicBezTo>
                  <a:cubicBezTo>
                    <a:pt x="1067" y="29"/>
                    <a:pt x="963" y="8"/>
                    <a:pt x="858" y="8"/>
                  </a:cubicBezTo>
                  <a:cubicBezTo>
                    <a:pt x="833" y="3"/>
                    <a:pt x="808" y="1"/>
                    <a:pt x="782" y="1"/>
                  </a:cubicBezTo>
                  <a:close/>
                </a:path>
              </a:pathLst>
            </a:custGeom>
            <a:solidFill>
              <a:srgbClr val="4631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999;p51">
              <a:extLst>
                <a:ext uri="{FF2B5EF4-FFF2-40B4-BE49-F238E27FC236}">
                  <a16:creationId xmlns:a16="http://schemas.microsoft.com/office/drawing/2014/main" id="{6408645C-429E-4E59-9F36-AC6F12A078FF}"/>
                </a:ext>
              </a:extLst>
            </p:cNvPr>
            <p:cNvSpPr/>
            <p:nvPr/>
          </p:nvSpPr>
          <p:spPr>
            <a:xfrm>
              <a:off x="5948275" y="2297825"/>
              <a:ext cx="2178175" cy="2151575"/>
            </a:xfrm>
            <a:custGeom>
              <a:avLst/>
              <a:gdLst/>
              <a:ahLst/>
              <a:cxnLst/>
              <a:rect l="l" t="t" r="r" b="b"/>
              <a:pathLst>
                <a:path w="87127" h="86063" extrusionOk="0">
                  <a:moveTo>
                    <a:pt x="21529" y="10767"/>
                  </a:moveTo>
                  <a:cubicBezTo>
                    <a:pt x="21558" y="10767"/>
                    <a:pt x="21587" y="10772"/>
                    <a:pt x="21615" y="10781"/>
                  </a:cubicBezTo>
                  <a:lnTo>
                    <a:pt x="21636" y="10781"/>
                  </a:lnTo>
                  <a:cubicBezTo>
                    <a:pt x="21197" y="11534"/>
                    <a:pt x="20799" y="12329"/>
                    <a:pt x="20904" y="12769"/>
                  </a:cubicBezTo>
                  <a:cubicBezTo>
                    <a:pt x="20778" y="12936"/>
                    <a:pt x="20778" y="13166"/>
                    <a:pt x="20862" y="13355"/>
                  </a:cubicBezTo>
                  <a:cubicBezTo>
                    <a:pt x="20904" y="13397"/>
                    <a:pt x="20925" y="13418"/>
                    <a:pt x="20945" y="13480"/>
                  </a:cubicBezTo>
                  <a:cubicBezTo>
                    <a:pt x="20841" y="13585"/>
                    <a:pt x="20736" y="13669"/>
                    <a:pt x="20632" y="13773"/>
                  </a:cubicBezTo>
                  <a:cubicBezTo>
                    <a:pt x="20590" y="13690"/>
                    <a:pt x="20506" y="13585"/>
                    <a:pt x="20422" y="13480"/>
                  </a:cubicBezTo>
                  <a:cubicBezTo>
                    <a:pt x="20171" y="13104"/>
                    <a:pt x="20276" y="12853"/>
                    <a:pt x="20464" y="12455"/>
                  </a:cubicBezTo>
                  <a:cubicBezTo>
                    <a:pt x="20632" y="12037"/>
                    <a:pt x="20736" y="11618"/>
                    <a:pt x="20987" y="11221"/>
                  </a:cubicBezTo>
                  <a:cubicBezTo>
                    <a:pt x="21080" y="11035"/>
                    <a:pt x="21304" y="10767"/>
                    <a:pt x="21529" y="10767"/>
                  </a:cubicBezTo>
                  <a:close/>
                  <a:moveTo>
                    <a:pt x="13891" y="6606"/>
                  </a:moveTo>
                  <a:cubicBezTo>
                    <a:pt x="14602" y="6606"/>
                    <a:pt x="15361" y="7112"/>
                    <a:pt x="15924" y="7433"/>
                  </a:cubicBezTo>
                  <a:cubicBezTo>
                    <a:pt x="16677" y="7873"/>
                    <a:pt x="17493" y="8291"/>
                    <a:pt x="18246" y="8752"/>
                  </a:cubicBezTo>
                  <a:cubicBezTo>
                    <a:pt x="18707" y="9003"/>
                    <a:pt x="19062" y="9275"/>
                    <a:pt x="19397" y="9651"/>
                  </a:cubicBezTo>
                  <a:cubicBezTo>
                    <a:pt x="19585" y="9840"/>
                    <a:pt x="19753" y="10049"/>
                    <a:pt x="19920" y="10216"/>
                  </a:cubicBezTo>
                  <a:cubicBezTo>
                    <a:pt x="19606" y="10572"/>
                    <a:pt x="19397" y="11053"/>
                    <a:pt x="19230" y="11513"/>
                  </a:cubicBezTo>
                  <a:cubicBezTo>
                    <a:pt x="18958" y="12225"/>
                    <a:pt x="18518" y="12894"/>
                    <a:pt x="18832" y="13669"/>
                  </a:cubicBezTo>
                  <a:cubicBezTo>
                    <a:pt x="19020" y="14108"/>
                    <a:pt x="19292" y="14464"/>
                    <a:pt x="19711" y="14631"/>
                  </a:cubicBezTo>
                  <a:cubicBezTo>
                    <a:pt x="19669" y="14673"/>
                    <a:pt x="19648" y="14736"/>
                    <a:pt x="19585" y="14778"/>
                  </a:cubicBezTo>
                  <a:cubicBezTo>
                    <a:pt x="18435" y="16347"/>
                    <a:pt x="17744" y="18104"/>
                    <a:pt x="17179" y="19883"/>
                  </a:cubicBezTo>
                  <a:cubicBezTo>
                    <a:pt x="17116" y="20113"/>
                    <a:pt x="17054" y="20385"/>
                    <a:pt x="16970" y="20636"/>
                  </a:cubicBezTo>
                  <a:cubicBezTo>
                    <a:pt x="16531" y="20804"/>
                    <a:pt x="16112" y="20929"/>
                    <a:pt x="15610" y="20950"/>
                  </a:cubicBezTo>
                  <a:cubicBezTo>
                    <a:pt x="15137" y="20991"/>
                    <a:pt x="14647" y="21014"/>
                    <a:pt x="14161" y="21014"/>
                  </a:cubicBezTo>
                  <a:cubicBezTo>
                    <a:pt x="13895" y="21014"/>
                    <a:pt x="13631" y="21007"/>
                    <a:pt x="13371" y="20992"/>
                  </a:cubicBezTo>
                  <a:cubicBezTo>
                    <a:pt x="12660" y="20929"/>
                    <a:pt x="13476" y="19883"/>
                    <a:pt x="13664" y="19485"/>
                  </a:cubicBezTo>
                  <a:cubicBezTo>
                    <a:pt x="13831" y="19130"/>
                    <a:pt x="14459" y="18544"/>
                    <a:pt x="14417" y="17811"/>
                  </a:cubicBezTo>
                  <a:cubicBezTo>
                    <a:pt x="14374" y="16940"/>
                    <a:pt x="13836" y="16758"/>
                    <a:pt x="13172" y="16758"/>
                  </a:cubicBezTo>
                  <a:cubicBezTo>
                    <a:pt x="12698" y="16758"/>
                    <a:pt x="12159" y="16851"/>
                    <a:pt x="11690" y="16851"/>
                  </a:cubicBezTo>
                  <a:cubicBezTo>
                    <a:pt x="11240" y="16851"/>
                    <a:pt x="10854" y="16765"/>
                    <a:pt x="10651" y="16431"/>
                  </a:cubicBezTo>
                  <a:cubicBezTo>
                    <a:pt x="10442" y="16096"/>
                    <a:pt x="11049" y="15384"/>
                    <a:pt x="11216" y="15154"/>
                  </a:cubicBezTo>
                  <a:cubicBezTo>
                    <a:pt x="11572" y="14715"/>
                    <a:pt x="12011" y="14317"/>
                    <a:pt x="12471" y="14024"/>
                  </a:cubicBezTo>
                  <a:cubicBezTo>
                    <a:pt x="13371" y="13501"/>
                    <a:pt x="15338" y="13041"/>
                    <a:pt x="15275" y="11702"/>
                  </a:cubicBezTo>
                  <a:cubicBezTo>
                    <a:pt x="15233" y="10363"/>
                    <a:pt x="13706" y="9798"/>
                    <a:pt x="12890" y="8961"/>
                  </a:cubicBezTo>
                  <a:cubicBezTo>
                    <a:pt x="12576" y="8647"/>
                    <a:pt x="12367" y="8249"/>
                    <a:pt x="12346" y="7810"/>
                  </a:cubicBezTo>
                  <a:cubicBezTo>
                    <a:pt x="12325" y="7287"/>
                    <a:pt x="12869" y="6973"/>
                    <a:pt x="13266" y="6764"/>
                  </a:cubicBezTo>
                  <a:cubicBezTo>
                    <a:pt x="13466" y="6652"/>
                    <a:pt x="13676" y="6606"/>
                    <a:pt x="13891" y="6606"/>
                  </a:cubicBezTo>
                  <a:close/>
                  <a:moveTo>
                    <a:pt x="62960" y="17142"/>
                  </a:moveTo>
                  <a:lnTo>
                    <a:pt x="62960" y="17142"/>
                  </a:lnTo>
                  <a:cubicBezTo>
                    <a:pt x="63190" y="17267"/>
                    <a:pt x="63379" y="17498"/>
                    <a:pt x="63630" y="17644"/>
                  </a:cubicBezTo>
                  <a:cubicBezTo>
                    <a:pt x="64048" y="17895"/>
                    <a:pt x="64508" y="18083"/>
                    <a:pt x="64718" y="18586"/>
                  </a:cubicBezTo>
                  <a:cubicBezTo>
                    <a:pt x="65052" y="19423"/>
                    <a:pt x="64718" y="20280"/>
                    <a:pt x="64215" y="20929"/>
                  </a:cubicBezTo>
                  <a:lnTo>
                    <a:pt x="63985" y="20929"/>
                  </a:lnTo>
                  <a:cubicBezTo>
                    <a:pt x="63274" y="20950"/>
                    <a:pt x="62374" y="21201"/>
                    <a:pt x="61726" y="21473"/>
                  </a:cubicBezTo>
                  <a:cubicBezTo>
                    <a:pt x="61495" y="21578"/>
                    <a:pt x="61286" y="21724"/>
                    <a:pt x="61098" y="21850"/>
                  </a:cubicBezTo>
                  <a:cubicBezTo>
                    <a:pt x="61056" y="21452"/>
                    <a:pt x="60993" y="21034"/>
                    <a:pt x="60951" y="20636"/>
                  </a:cubicBezTo>
                  <a:cubicBezTo>
                    <a:pt x="61182" y="20594"/>
                    <a:pt x="61474" y="20511"/>
                    <a:pt x="61726" y="20427"/>
                  </a:cubicBezTo>
                  <a:cubicBezTo>
                    <a:pt x="61746" y="20490"/>
                    <a:pt x="61746" y="20532"/>
                    <a:pt x="61788" y="20615"/>
                  </a:cubicBezTo>
                  <a:cubicBezTo>
                    <a:pt x="61872" y="20887"/>
                    <a:pt x="62113" y="21023"/>
                    <a:pt x="62351" y="21023"/>
                  </a:cubicBezTo>
                  <a:cubicBezTo>
                    <a:pt x="62589" y="21023"/>
                    <a:pt x="62824" y="20887"/>
                    <a:pt x="62897" y="20615"/>
                  </a:cubicBezTo>
                  <a:cubicBezTo>
                    <a:pt x="63274" y="19423"/>
                    <a:pt x="63086" y="18314"/>
                    <a:pt x="62960" y="17142"/>
                  </a:cubicBezTo>
                  <a:close/>
                  <a:moveTo>
                    <a:pt x="63985" y="22247"/>
                  </a:moveTo>
                  <a:cubicBezTo>
                    <a:pt x="65178" y="22247"/>
                    <a:pt x="65973" y="23147"/>
                    <a:pt x="66182" y="24256"/>
                  </a:cubicBezTo>
                  <a:cubicBezTo>
                    <a:pt x="66412" y="25386"/>
                    <a:pt x="65827" y="26558"/>
                    <a:pt x="65052" y="27332"/>
                  </a:cubicBezTo>
                  <a:cubicBezTo>
                    <a:pt x="64048" y="28315"/>
                    <a:pt x="62563" y="28273"/>
                    <a:pt x="61286" y="28315"/>
                  </a:cubicBezTo>
                  <a:lnTo>
                    <a:pt x="61182" y="28315"/>
                  </a:lnTo>
                  <a:cubicBezTo>
                    <a:pt x="61391" y="26578"/>
                    <a:pt x="61391" y="24821"/>
                    <a:pt x="61223" y="23084"/>
                  </a:cubicBezTo>
                  <a:cubicBezTo>
                    <a:pt x="61788" y="22289"/>
                    <a:pt x="63107" y="22268"/>
                    <a:pt x="63985" y="22247"/>
                  </a:cubicBezTo>
                  <a:close/>
                  <a:moveTo>
                    <a:pt x="71492" y="19296"/>
                  </a:moveTo>
                  <a:cubicBezTo>
                    <a:pt x="72995" y="19296"/>
                    <a:pt x="74514" y="19510"/>
                    <a:pt x="75828" y="20280"/>
                  </a:cubicBezTo>
                  <a:cubicBezTo>
                    <a:pt x="76435" y="20636"/>
                    <a:pt x="77314" y="21013"/>
                    <a:pt x="77397" y="21829"/>
                  </a:cubicBezTo>
                  <a:cubicBezTo>
                    <a:pt x="77481" y="22687"/>
                    <a:pt x="76142" y="23126"/>
                    <a:pt x="75514" y="23293"/>
                  </a:cubicBezTo>
                  <a:cubicBezTo>
                    <a:pt x="74363" y="23607"/>
                    <a:pt x="72962" y="24172"/>
                    <a:pt x="73317" y="25616"/>
                  </a:cubicBezTo>
                  <a:cubicBezTo>
                    <a:pt x="73673" y="27102"/>
                    <a:pt x="75472" y="27687"/>
                    <a:pt x="76267" y="28859"/>
                  </a:cubicBezTo>
                  <a:cubicBezTo>
                    <a:pt x="76707" y="29529"/>
                    <a:pt x="75849" y="30407"/>
                    <a:pt x="75242" y="30638"/>
                  </a:cubicBezTo>
                  <a:cubicBezTo>
                    <a:pt x="74887" y="30763"/>
                    <a:pt x="74510" y="30931"/>
                    <a:pt x="74154" y="31014"/>
                  </a:cubicBezTo>
                  <a:cubicBezTo>
                    <a:pt x="74026" y="31048"/>
                    <a:pt x="73897" y="31060"/>
                    <a:pt x="73769" y="31060"/>
                  </a:cubicBezTo>
                  <a:cubicBezTo>
                    <a:pt x="73500" y="31060"/>
                    <a:pt x="73231" y="31008"/>
                    <a:pt x="72962" y="30993"/>
                  </a:cubicBezTo>
                  <a:cubicBezTo>
                    <a:pt x="72936" y="30992"/>
                    <a:pt x="72911" y="30992"/>
                    <a:pt x="72886" y="30992"/>
                  </a:cubicBezTo>
                  <a:cubicBezTo>
                    <a:pt x="72052" y="30992"/>
                    <a:pt x="71536" y="31665"/>
                    <a:pt x="71455" y="32437"/>
                  </a:cubicBezTo>
                  <a:cubicBezTo>
                    <a:pt x="71392" y="33148"/>
                    <a:pt x="71811" y="33923"/>
                    <a:pt x="71874" y="34634"/>
                  </a:cubicBezTo>
                  <a:cubicBezTo>
                    <a:pt x="71936" y="35387"/>
                    <a:pt x="71371" y="35764"/>
                    <a:pt x="70806" y="36078"/>
                  </a:cubicBezTo>
                  <a:cubicBezTo>
                    <a:pt x="70543" y="36216"/>
                    <a:pt x="70097" y="36428"/>
                    <a:pt x="69728" y="36428"/>
                  </a:cubicBezTo>
                  <a:cubicBezTo>
                    <a:pt x="69539" y="36428"/>
                    <a:pt x="69371" y="36373"/>
                    <a:pt x="69258" y="36224"/>
                  </a:cubicBezTo>
                  <a:cubicBezTo>
                    <a:pt x="69136" y="36064"/>
                    <a:pt x="68969" y="35996"/>
                    <a:pt x="68796" y="35996"/>
                  </a:cubicBezTo>
                  <a:cubicBezTo>
                    <a:pt x="68406" y="35996"/>
                    <a:pt x="67988" y="36341"/>
                    <a:pt x="68003" y="36747"/>
                  </a:cubicBezTo>
                  <a:cubicBezTo>
                    <a:pt x="68024" y="37208"/>
                    <a:pt x="68128" y="37773"/>
                    <a:pt x="67919" y="38191"/>
                  </a:cubicBezTo>
                  <a:cubicBezTo>
                    <a:pt x="67668" y="38693"/>
                    <a:pt x="67480" y="38840"/>
                    <a:pt x="66977" y="39049"/>
                  </a:cubicBezTo>
                  <a:cubicBezTo>
                    <a:pt x="66641" y="39190"/>
                    <a:pt x="66335" y="39255"/>
                    <a:pt x="66051" y="39255"/>
                  </a:cubicBezTo>
                  <a:cubicBezTo>
                    <a:pt x="65362" y="39255"/>
                    <a:pt x="64799" y="38870"/>
                    <a:pt x="64236" y="38233"/>
                  </a:cubicBezTo>
                  <a:cubicBezTo>
                    <a:pt x="63588" y="37480"/>
                    <a:pt x="62939" y="36392"/>
                    <a:pt x="62625" y="35450"/>
                  </a:cubicBezTo>
                  <a:cubicBezTo>
                    <a:pt x="62437" y="34864"/>
                    <a:pt x="62270" y="34299"/>
                    <a:pt x="62144" y="33713"/>
                  </a:cubicBezTo>
                  <a:cubicBezTo>
                    <a:pt x="62102" y="33358"/>
                    <a:pt x="62039" y="33002"/>
                    <a:pt x="61935" y="32667"/>
                  </a:cubicBezTo>
                  <a:cubicBezTo>
                    <a:pt x="61809" y="32228"/>
                    <a:pt x="61516" y="31642"/>
                    <a:pt x="61516" y="31182"/>
                  </a:cubicBezTo>
                  <a:cubicBezTo>
                    <a:pt x="61516" y="30889"/>
                    <a:pt x="61516" y="30596"/>
                    <a:pt x="61537" y="30324"/>
                  </a:cubicBezTo>
                  <a:cubicBezTo>
                    <a:pt x="61537" y="30135"/>
                    <a:pt x="61579" y="29926"/>
                    <a:pt x="61600" y="29738"/>
                  </a:cubicBezTo>
                  <a:cubicBezTo>
                    <a:pt x="61621" y="29654"/>
                    <a:pt x="61621" y="29591"/>
                    <a:pt x="61642" y="29508"/>
                  </a:cubicBezTo>
                  <a:cubicBezTo>
                    <a:pt x="62119" y="29791"/>
                    <a:pt x="62630" y="29915"/>
                    <a:pt x="63149" y="29915"/>
                  </a:cubicBezTo>
                  <a:cubicBezTo>
                    <a:pt x="64201" y="29915"/>
                    <a:pt x="65285" y="29406"/>
                    <a:pt x="66182" y="28692"/>
                  </a:cubicBezTo>
                  <a:cubicBezTo>
                    <a:pt x="67668" y="27520"/>
                    <a:pt x="68170" y="25365"/>
                    <a:pt x="67752" y="23586"/>
                  </a:cubicBezTo>
                  <a:cubicBezTo>
                    <a:pt x="67480" y="22540"/>
                    <a:pt x="66747" y="21745"/>
                    <a:pt x="65806" y="21285"/>
                  </a:cubicBezTo>
                  <a:cubicBezTo>
                    <a:pt x="65889" y="21201"/>
                    <a:pt x="65973" y="21055"/>
                    <a:pt x="66015" y="20908"/>
                  </a:cubicBezTo>
                  <a:cubicBezTo>
                    <a:pt x="66182" y="20573"/>
                    <a:pt x="66245" y="20197"/>
                    <a:pt x="66287" y="19799"/>
                  </a:cubicBezTo>
                  <a:cubicBezTo>
                    <a:pt x="67605" y="19213"/>
                    <a:pt x="69153" y="19381"/>
                    <a:pt x="70618" y="19318"/>
                  </a:cubicBezTo>
                  <a:cubicBezTo>
                    <a:pt x="70908" y="19304"/>
                    <a:pt x="71200" y="19296"/>
                    <a:pt x="71492" y="19296"/>
                  </a:cubicBezTo>
                  <a:close/>
                  <a:moveTo>
                    <a:pt x="25758" y="40409"/>
                  </a:moveTo>
                  <a:cubicBezTo>
                    <a:pt x="27787" y="41476"/>
                    <a:pt x="29984" y="42208"/>
                    <a:pt x="32202" y="42731"/>
                  </a:cubicBezTo>
                  <a:cubicBezTo>
                    <a:pt x="32077" y="43024"/>
                    <a:pt x="31993" y="43317"/>
                    <a:pt x="31888" y="43631"/>
                  </a:cubicBezTo>
                  <a:cubicBezTo>
                    <a:pt x="31679" y="44447"/>
                    <a:pt x="31407" y="45242"/>
                    <a:pt x="31198" y="46058"/>
                  </a:cubicBezTo>
                  <a:cubicBezTo>
                    <a:pt x="31135" y="46351"/>
                    <a:pt x="31072" y="46602"/>
                    <a:pt x="30989" y="46895"/>
                  </a:cubicBezTo>
                  <a:cubicBezTo>
                    <a:pt x="30944" y="46898"/>
                    <a:pt x="30899" y="46899"/>
                    <a:pt x="30854" y="46899"/>
                  </a:cubicBezTo>
                  <a:cubicBezTo>
                    <a:pt x="29660" y="46899"/>
                    <a:pt x="28665" y="46110"/>
                    <a:pt x="27515" y="45807"/>
                  </a:cubicBezTo>
                  <a:cubicBezTo>
                    <a:pt x="26595" y="45577"/>
                    <a:pt x="25716" y="45284"/>
                    <a:pt x="24858" y="44887"/>
                  </a:cubicBezTo>
                  <a:cubicBezTo>
                    <a:pt x="24482" y="44698"/>
                    <a:pt x="24084" y="44531"/>
                    <a:pt x="23812" y="44196"/>
                  </a:cubicBezTo>
                  <a:lnTo>
                    <a:pt x="23770" y="44175"/>
                  </a:lnTo>
                  <a:cubicBezTo>
                    <a:pt x="23875" y="43820"/>
                    <a:pt x="24335" y="43443"/>
                    <a:pt x="24565" y="43150"/>
                  </a:cubicBezTo>
                  <a:cubicBezTo>
                    <a:pt x="25130" y="42480"/>
                    <a:pt x="25570" y="41413"/>
                    <a:pt x="25758" y="40409"/>
                  </a:cubicBezTo>
                  <a:close/>
                  <a:moveTo>
                    <a:pt x="36847" y="43527"/>
                  </a:moveTo>
                  <a:cubicBezTo>
                    <a:pt x="38142" y="43639"/>
                    <a:pt x="39454" y="43718"/>
                    <a:pt x="40782" y="43718"/>
                  </a:cubicBezTo>
                  <a:cubicBezTo>
                    <a:pt x="40935" y="43718"/>
                    <a:pt x="41088" y="43717"/>
                    <a:pt x="41241" y="43715"/>
                  </a:cubicBezTo>
                  <a:lnTo>
                    <a:pt x="41241" y="43715"/>
                  </a:lnTo>
                  <a:cubicBezTo>
                    <a:pt x="41095" y="44761"/>
                    <a:pt x="41032" y="45870"/>
                    <a:pt x="40237" y="46686"/>
                  </a:cubicBezTo>
                  <a:cubicBezTo>
                    <a:pt x="40061" y="46856"/>
                    <a:pt x="39872" y="46922"/>
                    <a:pt x="39681" y="46922"/>
                  </a:cubicBezTo>
                  <a:cubicBezTo>
                    <a:pt x="39261" y="46922"/>
                    <a:pt x="38831" y="46602"/>
                    <a:pt x="38500" y="46372"/>
                  </a:cubicBezTo>
                  <a:cubicBezTo>
                    <a:pt x="37642" y="45765"/>
                    <a:pt x="36806" y="44698"/>
                    <a:pt x="36847" y="43610"/>
                  </a:cubicBezTo>
                  <a:lnTo>
                    <a:pt x="36847" y="43527"/>
                  </a:lnTo>
                  <a:close/>
                  <a:moveTo>
                    <a:pt x="48021" y="42773"/>
                  </a:moveTo>
                  <a:cubicBezTo>
                    <a:pt x="48083" y="42815"/>
                    <a:pt x="48125" y="42878"/>
                    <a:pt x="48230" y="42920"/>
                  </a:cubicBezTo>
                  <a:cubicBezTo>
                    <a:pt x="49966" y="43506"/>
                    <a:pt x="51703" y="43527"/>
                    <a:pt x="53482" y="43757"/>
                  </a:cubicBezTo>
                  <a:cubicBezTo>
                    <a:pt x="54360" y="43861"/>
                    <a:pt x="55135" y="44029"/>
                    <a:pt x="55951" y="44343"/>
                  </a:cubicBezTo>
                  <a:cubicBezTo>
                    <a:pt x="56264" y="44468"/>
                    <a:pt x="55972" y="44740"/>
                    <a:pt x="55888" y="44991"/>
                  </a:cubicBezTo>
                  <a:cubicBezTo>
                    <a:pt x="55783" y="45326"/>
                    <a:pt x="55574" y="45786"/>
                    <a:pt x="55574" y="46142"/>
                  </a:cubicBezTo>
                  <a:cubicBezTo>
                    <a:pt x="55553" y="46561"/>
                    <a:pt x="55553" y="46979"/>
                    <a:pt x="55511" y="47418"/>
                  </a:cubicBezTo>
                  <a:cubicBezTo>
                    <a:pt x="55448" y="47900"/>
                    <a:pt x="55260" y="48360"/>
                    <a:pt x="55260" y="48841"/>
                  </a:cubicBezTo>
                  <a:cubicBezTo>
                    <a:pt x="55260" y="48982"/>
                    <a:pt x="55221" y="49513"/>
                    <a:pt x="55406" y="49513"/>
                  </a:cubicBezTo>
                  <a:cubicBezTo>
                    <a:pt x="55409" y="49513"/>
                    <a:pt x="55412" y="49513"/>
                    <a:pt x="55415" y="49513"/>
                  </a:cubicBezTo>
                  <a:lnTo>
                    <a:pt x="55415" y="49513"/>
                  </a:lnTo>
                  <a:cubicBezTo>
                    <a:pt x="55377" y="49518"/>
                    <a:pt x="55339" y="49520"/>
                    <a:pt x="55301" y="49520"/>
                  </a:cubicBezTo>
                  <a:cubicBezTo>
                    <a:pt x="55076" y="49520"/>
                    <a:pt x="54862" y="49435"/>
                    <a:pt x="54632" y="49364"/>
                  </a:cubicBezTo>
                  <a:cubicBezTo>
                    <a:pt x="54088" y="49197"/>
                    <a:pt x="53544" y="48967"/>
                    <a:pt x="53000" y="48778"/>
                  </a:cubicBezTo>
                  <a:cubicBezTo>
                    <a:pt x="52268" y="48527"/>
                    <a:pt x="51557" y="48130"/>
                    <a:pt x="50803" y="47962"/>
                  </a:cubicBezTo>
                  <a:cubicBezTo>
                    <a:pt x="50767" y="47957"/>
                    <a:pt x="50730" y="47955"/>
                    <a:pt x="50694" y="47955"/>
                  </a:cubicBezTo>
                  <a:cubicBezTo>
                    <a:pt x="50586" y="47955"/>
                    <a:pt x="50484" y="47978"/>
                    <a:pt x="50406" y="48025"/>
                  </a:cubicBezTo>
                  <a:cubicBezTo>
                    <a:pt x="50218" y="47565"/>
                    <a:pt x="50008" y="47105"/>
                    <a:pt x="49820" y="46665"/>
                  </a:cubicBezTo>
                  <a:cubicBezTo>
                    <a:pt x="49234" y="45305"/>
                    <a:pt x="48523" y="44071"/>
                    <a:pt x="47728" y="42836"/>
                  </a:cubicBezTo>
                  <a:cubicBezTo>
                    <a:pt x="47832" y="42815"/>
                    <a:pt x="47916" y="42794"/>
                    <a:pt x="48021" y="42773"/>
                  </a:cubicBezTo>
                  <a:close/>
                  <a:moveTo>
                    <a:pt x="32977" y="42899"/>
                  </a:moveTo>
                  <a:cubicBezTo>
                    <a:pt x="33186" y="42962"/>
                    <a:pt x="33395" y="42983"/>
                    <a:pt x="33646" y="43024"/>
                  </a:cubicBezTo>
                  <a:cubicBezTo>
                    <a:pt x="34441" y="43192"/>
                    <a:pt x="35257" y="43317"/>
                    <a:pt x="36073" y="43401"/>
                  </a:cubicBezTo>
                  <a:cubicBezTo>
                    <a:pt x="36073" y="43422"/>
                    <a:pt x="36073" y="43422"/>
                    <a:pt x="36031" y="43443"/>
                  </a:cubicBezTo>
                  <a:cubicBezTo>
                    <a:pt x="35787" y="45307"/>
                    <a:pt x="37558" y="48136"/>
                    <a:pt x="39622" y="48136"/>
                  </a:cubicBezTo>
                  <a:cubicBezTo>
                    <a:pt x="39852" y="48136"/>
                    <a:pt x="40086" y="48101"/>
                    <a:pt x="40321" y="48025"/>
                  </a:cubicBezTo>
                  <a:cubicBezTo>
                    <a:pt x="41241" y="47732"/>
                    <a:pt x="41764" y="46853"/>
                    <a:pt x="42078" y="46017"/>
                  </a:cubicBezTo>
                  <a:cubicBezTo>
                    <a:pt x="42371" y="45305"/>
                    <a:pt x="42580" y="44405"/>
                    <a:pt x="42580" y="43610"/>
                  </a:cubicBezTo>
                  <a:cubicBezTo>
                    <a:pt x="43982" y="43527"/>
                    <a:pt x="45384" y="43317"/>
                    <a:pt x="46765" y="43024"/>
                  </a:cubicBezTo>
                  <a:cubicBezTo>
                    <a:pt x="48418" y="45640"/>
                    <a:pt x="49318" y="48737"/>
                    <a:pt x="50427" y="51582"/>
                  </a:cubicBezTo>
                  <a:cubicBezTo>
                    <a:pt x="51034" y="53151"/>
                    <a:pt x="51431" y="54721"/>
                    <a:pt x="51766" y="56311"/>
                  </a:cubicBezTo>
                  <a:cubicBezTo>
                    <a:pt x="51954" y="57148"/>
                    <a:pt x="52122" y="58027"/>
                    <a:pt x="52226" y="58864"/>
                  </a:cubicBezTo>
                  <a:cubicBezTo>
                    <a:pt x="52310" y="59596"/>
                    <a:pt x="52226" y="60265"/>
                    <a:pt x="52519" y="60914"/>
                  </a:cubicBezTo>
                  <a:cubicBezTo>
                    <a:pt x="51098" y="60305"/>
                    <a:pt x="49578" y="59972"/>
                    <a:pt x="48017" y="59972"/>
                  </a:cubicBezTo>
                  <a:cubicBezTo>
                    <a:pt x="47969" y="59972"/>
                    <a:pt x="47922" y="59972"/>
                    <a:pt x="47874" y="59973"/>
                  </a:cubicBezTo>
                  <a:cubicBezTo>
                    <a:pt x="45845" y="60014"/>
                    <a:pt x="43815" y="60286"/>
                    <a:pt x="41848" y="60705"/>
                  </a:cubicBezTo>
                  <a:cubicBezTo>
                    <a:pt x="40927" y="60914"/>
                    <a:pt x="40028" y="61165"/>
                    <a:pt x="39128" y="61395"/>
                  </a:cubicBezTo>
                  <a:cubicBezTo>
                    <a:pt x="38689" y="61521"/>
                    <a:pt x="38249" y="61626"/>
                    <a:pt x="37789" y="61751"/>
                  </a:cubicBezTo>
                  <a:cubicBezTo>
                    <a:pt x="37642" y="61814"/>
                    <a:pt x="37517" y="61856"/>
                    <a:pt x="37370" y="61939"/>
                  </a:cubicBezTo>
                  <a:cubicBezTo>
                    <a:pt x="37119" y="61542"/>
                    <a:pt x="36785" y="61186"/>
                    <a:pt x="36534" y="60872"/>
                  </a:cubicBezTo>
                  <a:cubicBezTo>
                    <a:pt x="35864" y="60035"/>
                    <a:pt x="35027" y="59449"/>
                    <a:pt x="34085" y="58989"/>
                  </a:cubicBezTo>
                  <a:cubicBezTo>
                    <a:pt x="33081" y="58466"/>
                    <a:pt x="32098" y="57901"/>
                    <a:pt x="31093" y="57420"/>
                  </a:cubicBezTo>
                  <a:cubicBezTo>
                    <a:pt x="31093" y="57232"/>
                    <a:pt x="31135" y="57085"/>
                    <a:pt x="31135" y="56897"/>
                  </a:cubicBezTo>
                  <a:cubicBezTo>
                    <a:pt x="31282" y="55181"/>
                    <a:pt x="31554" y="53486"/>
                    <a:pt x="31721" y="51770"/>
                  </a:cubicBezTo>
                  <a:cubicBezTo>
                    <a:pt x="31909" y="50034"/>
                    <a:pt x="32098" y="48360"/>
                    <a:pt x="32412" y="46665"/>
                  </a:cubicBezTo>
                  <a:cubicBezTo>
                    <a:pt x="32537" y="45912"/>
                    <a:pt x="32809" y="45096"/>
                    <a:pt x="32851" y="44301"/>
                  </a:cubicBezTo>
                  <a:cubicBezTo>
                    <a:pt x="32872" y="43840"/>
                    <a:pt x="32914" y="43359"/>
                    <a:pt x="32977" y="42899"/>
                  </a:cubicBezTo>
                  <a:close/>
                  <a:moveTo>
                    <a:pt x="23613" y="57104"/>
                  </a:moveTo>
                  <a:cubicBezTo>
                    <a:pt x="23672" y="57104"/>
                    <a:pt x="23731" y="57105"/>
                    <a:pt x="23791" y="57106"/>
                  </a:cubicBezTo>
                  <a:cubicBezTo>
                    <a:pt x="24879" y="57127"/>
                    <a:pt x="25946" y="57294"/>
                    <a:pt x="26992" y="57524"/>
                  </a:cubicBezTo>
                  <a:cubicBezTo>
                    <a:pt x="29001" y="57985"/>
                    <a:pt x="30780" y="59031"/>
                    <a:pt x="32579" y="60035"/>
                  </a:cubicBezTo>
                  <a:cubicBezTo>
                    <a:pt x="33416" y="60496"/>
                    <a:pt x="34253" y="60872"/>
                    <a:pt x="34943" y="61542"/>
                  </a:cubicBezTo>
                  <a:cubicBezTo>
                    <a:pt x="35278" y="61877"/>
                    <a:pt x="35550" y="62337"/>
                    <a:pt x="35864" y="62734"/>
                  </a:cubicBezTo>
                  <a:cubicBezTo>
                    <a:pt x="35718" y="62734"/>
                    <a:pt x="35571" y="62776"/>
                    <a:pt x="35445" y="62902"/>
                  </a:cubicBezTo>
                  <a:cubicBezTo>
                    <a:pt x="34609" y="63927"/>
                    <a:pt x="33604" y="64743"/>
                    <a:pt x="32558" y="65517"/>
                  </a:cubicBezTo>
                  <a:cubicBezTo>
                    <a:pt x="31616" y="66229"/>
                    <a:pt x="30989" y="67296"/>
                    <a:pt x="30173" y="68133"/>
                  </a:cubicBezTo>
                  <a:cubicBezTo>
                    <a:pt x="29336" y="69012"/>
                    <a:pt x="28478" y="69807"/>
                    <a:pt x="27767" y="70790"/>
                  </a:cubicBezTo>
                  <a:cubicBezTo>
                    <a:pt x="27495" y="71209"/>
                    <a:pt x="27223" y="71648"/>
                    <a:pt x="26971" y="72066"/>
                  </a:cubicBezTo>
                  <a:cubicBezTo>
                    <a:pt x="26867" y="72171"/>
                    <a:pt x="26804" y="72213"/>
                    <a:pt x="26762" y="72297"/>
                  </a:cubicBezTo>
                  <a:cubicBezTo>
                    <a:pt x="25779" y="71146"/>
                    <a:pt x="24921" y="69911"/>
                    <a:pt x="23728" y="69012"/>
                  </a:cubicBezTo>
                  <a:cubicBezTo>
                    <a:pt x="22285" y="67903"/>
                    <a:pt x="20590" y="67191"/>
                    <a:pt x="18832" y="66815"/>
                  </a:cubicBezTo>
                  <a:cubicBezTo>
                    <a:pt x="17826" y="66593"/>
                    <a:pt x="16796" y="66518"/>
                    <a:pt x="15762" y="66518"/>
                  </a:cubicBezTo>
                  <a:cubicBezTo>
                    <a:pt x="14839" y="66518"/>
                    <a:pt x="13912" y="66578"/>
                    <a:pt x="12994" y="66647"/>
                  </a:cubicBezTo>
                  <a:cubicBezTo>
                    <a:pt x="12053" y="66731"/>
                    <a:pt x="11090" y="66877"/>
                    <a:pt x="10149" y="66919"/>
                  </a:cubicBezTo>
                  <a:cubicBezTo>
                    <a:pt x="10044" y="66919"/>
                    <a:pt x="9919" y="66940"/>
                    <a:pt x="9793" y="66940"/>
                  </a:cubicBezTo>
                  <a:cubicBezTo>
                    <a:pt x="10044" y="66563"/>
                    <a:pt x="10274" y="66208"/>
                    <a:pt x="10546" y="65873"/>
                  </a:cubicBezTo>
                  <a:cubicBezTo>
                    <a:pt x="11153" y="64973"/>
                    <a:pt x="11906" y="64199"/>
                    <a:pt x="12471" y="63299"/>
                  </a:cubicBezTo>
                  <a:cubicBezTo>
                    <a:pt x="13099" y="62337"/>
                    <a:pt x="13790" y="61416"/>
                    <a:pt x="14522" y="60537"/>
                  </a:cubicBezTo>
                  <a:cubicBezTo>
                    <a:pt x="15171" y="59721"/>
                    <a:pt x="15715" y="58801"/>
                    <a:pt x="16405" y="58027"/>
                  </a:cubicBezTo>
                  <a:cubicBezTo>
                    <a:pt x="16426" y="58027"/>
                    <a:pt x="16468" y="58027"/>
                    <a:pt x="16510" y="57985"/>
                  </a:cubicBezTo>
                  <a:cubicBezTo>
                    <a:pt x="16928" y="57880"/>
                    <a:pt x="17347" y="57797"/>
                    <a:pt x="17765" y="57755"/>
                  </a:cubicBezTo>
                  <a:cubicBezTo>
                    <a:pt x="18748" y="57608"/>
                    <a:pt x="19753" y="57608"/>
                    <a:pt x="20736" y="57441"/>
                  </a:cubicBezTo>
                  <a:cubicBezTo>
                    <a:pt x="21703" y="57263"/>
                    <a:pt x="22633" y="57104"/>
                    <a:pt x="23613" y="57104"/>
                  </a:cubicBezTo>
                  <a:close/>
                  <a:moveTo>
                    <a:pt x="9479" y="70957"/>
                  </a:moveTo>
                  <a:cubicBezTo>
                    <a:pt x="10463" y="71125"/>
                    <a:pt x="11467" y="71229"/>
                    <a:pt x="12450" y="71418"/>
                  </a:cubicBezTo>
                  <a:cubicBezTo>
                    <a:pt x="12739" y="71464"/>
                    <a:pt x="13019" y="71485"/>
                    <a:pt x="13293" y="71485"/>
                  </a:cubicBezTo>
                  <a:cubicBezTo>
                    <a:pt x="14010" y="71485"/>
                    <a:pt x="14689" y="71343"/>
                    <a:pt x="15401" y="71146"/>
                  </a:cubicBezTo>
                  <a:lnTo>
                    <a:pt x="15401" y="71146"/>
                  </a:lnTo>
                  <a:cubicBezTo>
                    <a:pt x="15087" y="71564"/>
                    <a:pt x="14919" y="72066"/>
                    <a:pt x="14836" y="72631"/>
                  </a:cubicBezTo>
                  <a:cubicBezTo>
                    <a:pt x="14836" y="72569"/>
                    <a:pt x="14773" y="72506"/>
                    <a:pt x="14710" y="72485"/>
                  </a:cubicBezTo>
                  <a:cubicBezTo>
                    <a:pt x="13894" y="72108"/>
                    <a:pt x="13057" y="72087"/>
                    <a:pt x="12158" y="72087"/>
                  </a:cubicBezTo>
                  <a:cubicBezTo>
                    <a:pt x="11279" y="72087"/>
                    <a:pt x="10316" y="72150"/>
                    <a:pt x="9437" y="72380"/>
                  </a:cubicBezTo>
                  <a:cubicBezTo>
                    <a:pt x="9417" y="72380"/>
                    <a:pt x="9396" y="72401"/>
                    <a:pt x="9396" y="72401"/>
                  </a:cubicBezTo>
                  <a:lnTo>
                    <a:pt x="9396" y="72380"/>
                  </a:lnTo>
                  <a:cubicBezTo>
                    <a:pt x="9375" y="72297"/>
                    <a:pt x="8998" y="71962"/>
                    <a:pt x="8873" y="71836"/>
                  </a:cubicBezTo>
                  <a:cubicBezTo>
                    <a:pt x="8998" y="71732"/>
                    <a:pt x="9103" y="71627"/>
                    <a:pt x="9207" y="71481"/>
                  </a:cubicBezTo>
                  <a:cubicBezTo>
                    <a:pt x="9333" y="71334"/>
                    <a:pt x="9417" y="71146"/>
                    <a:pt x="9479" y="70957"/>
                  </a:cubicBezTo>
                  <a:close/>
                  <a:moveTo>
                    <a:pt x="9500" y="72589"/>
                  </a:moveTo>
                  <a:lnTo>
                    <a:pt x="9500" y="72589"/>
                  </a:lnTo>
                  <a:cubicBezTo>
                    <a:pt x="10036" y="72720"/>
                    <a:pt x="10602" y="72740"/>
                    <a:pt x="11164" y="72740"/>
                  </a:cubicBezTo>
                  <a:cubicBezTo>
                    <a:pt x="11413" y="72740"/>
                    <a:pt x="11662" y="72736"/>
                    <a:pt x="11906" y="72736"/>
                  </a:cubicBezTo>
                  <a:cubicBezTo>
                    <a:pt x="12785" y="72736"/>
                    <a:pt x="13685" y="72903"/>
                    <a:pt x="14606" y="72924"/>
                  </a:cubicBezTo>
                  <a:cubicBezTo>
                    <a:pt x="14710" y="72924"/>
                    <a:pt x="14773" y="72841"/>
                    <a:pt x="14836" y="72778"/>
                  </a:cubicBezTo>
                  <a:lnTo>
                    <a:pt x="14836" y="72778"/>
                  </a:lnTo>
                  <a:cubicBezTo>
                    <a:pt x="14815" y="73050"/>
                    <a:pt x="14773" y="73343"/>
                    <a:pt x="14773" y="73636"/>
                  </a:cubicBezTo>
                  <a:cubicBezTo>
                    <a:pt x="14020" y="73678"/>
                    <a:pt x="13287" y="73761"/>
                    <a:pt x="12534" y="73866"/>
                  </a:cubicBezTo>
                  <a:cubicBezTo>
                    <a:pt x="12011" y="73950"/>
                    <a:pt x="11488" y="73991"/>
                    <a:pt x="10986" y="74138"/>
                  </a:cubicBezTo>
                  <a:cubicBezTo>
                    <a:pt x="10777" y="74180"/>
                    <a:pt x="10588" y="74201"/>
                    <a:pt x="10379" y="74263"/>
                  </a:cubicBezTo>
                  <a:cubicBezTo>
                    <a:pt x="10308" y="74107"/>
                    <a:pt x="10121" y="73970"/>
                    <a:pt x="9917" y="73970"/>
                  </a:cubicBezTo>
                  <a:cubicBezTo>
                    <a:pt x="9821" y="73970"/>
                    <a:pt x="9720" y="74001"/>
                    <a:pt x="9626" y="74075"/>
                  </a:cubicBezTo>
                  <a:lnTo>
                    <a:pt x="9479" y="74242"/>
                  </a:lnTo>
                  <a:cubicBezTo>
                    <a:pt x="9417" y="74180"/>
                    <a:pt x="9396" y="74138"/>
                    <a:pt x="9333" y="74075"/>
                  </a:cubicBezTo>
                  <a:cubicBezTo>
                    <a:pt x="9417" y="73887"/>
                    <a:pt x="9521" y="73719"/>
                    <a:pt x="9584" y="73531"/>
                  </a:cubicBezTo>
                  <a:cubicBezTo>
                    <a:pt x="9689" y="73217"/>
                    <a:pt x="9605" y="72903"/>
                    <a:pt x="9500" y="72589"/>
                  </a:cubicBezTo>
                  <a:close/>
                  <a:moveTo>
                    <a:pt x="15509" y="68276"/>
                  </a:moveTo>
                  <a:cubicBezTo>
                    <a:pt x="16122" y="68276"/>
                    <a:pt x="16729" y="68298"/>
                    <a:pt x="17326" y="68342"/>
                  </a:cubicBezTo>
                  <a:cubicBezTo>
                    <a:pt x="19104" y="68509"/>
                    <a:pt x="20820" y="69158"/>
                    <a:pt x="22305" y="70121"/>
                  </a:cubicBezTo>
                  <a:cubicBezTo>
                    <a:pt x="23875" y="71146"/>
                    <a:pt x="24754" y="72841"/>
                    <a:pt x="26051" y="74117"/>
                  </a:cubicBezTo>
                  <a:cubicBezTo>
                    <a:pt x="26072" y="74180"/>
                    <a:pt x="26134" y="74222"/>
                    <a:pt x="26176" y="74284"/>
                  </a:cubicBezTo>
                  <a:cubicBezTo>
                    <a:pt x="26134" y="74452"/>
                    <a:pt x="26114" y="74619"/>
                    <a:pt x="26072" y="74786"/>
                  </a:cubicBezTo>
                  <a:cubicBezTo>
                    <a:pt x="25507" y="74326"/>
                    <a:pt x="24774" y="74033"/>
                    <a:pt x="24063" y="73845"/>
                  </a:cubicBezTo>
                  <a:cubicBezTo>
                    <a:pt x="23080" y="73552"/>
                    <a:pt x="22033" y="73447"/>
                    <a:pt x="20987" y="73426"/>
                  </a:cubicBezTo>
                  <a:cubicBezTo>
                    <a:pt x="20244" y="71841"/>
                    <a:pt x="18928" y="70113"/>
                    <a:pt x="17377" y="70113"/>
                  </a:cubicBezTo>
                  <a:cubicBezTo>
                    <a:pt x="16963" y="70113"/>
                    <a:pt x="16532" y="70236"/>
                    <a:pt x="16091" y="70518"/>
                  </a:cubicBezTo>
                  <a:cubicBezTo>
                    <a:pt x="16028" y="70539"/>
                    <a:pt x="15987" y="70602"/>
                    <a:pt x="15903" y="70644"/>
                  </a:cubicBezTo>
                  <a:cubicBezTo>
                    <a:pt x="15882" y="70581"/>
                    <a:pt x="15798" y="70518"/>
                    <a:pt x="15715" y="70497"/>
                  </a:cubicBezTo>
                  <a:cubicBezTo>
                    <a:pt x="15313" y="70402"/>
                    <a:pt x="14911" y="70376"/>
                    <a:pt x="14509" y="70376"/>
                  </a:cubicBezTo>
                  <a:cubicBezTo>
                    <a:pt x="14016" y="70376"/>
                    <a:pt x="13522" y="70415"/>
                    <a:pt x="13026" y="70415"/>
                  </a:cubicBezTo>
                  <a:cubicBezTo>
                    <a:pt x="12765" y="70415"/>
                    <a:pt x="12504" y="70404"/>
                    <a:pt x="12241" y="70372"/>
                  </a:cubicBezTo>
                  <a:cubicBezTo>
                    <a:pt x="11697" y="70288"/>
                    <a:pt x="11174" y="70309"/>
                    <a:pt x="10630" y="70288"/>
                  </a:cubicBezTo>
                  <a:cubicBezTo>
                    <a:pt x="10170" y="70267"/>
                    <a:pt x="9751" y="70225"/>
                    <a:pt x="9312" y="70225"/>
                  </a:cubicBezTo>
                  <a:cubicBezTo>
                    <a:pt x="9228" y="70100"/>
                    <a:pt x="9124" y="69995"/>
                    <a:pt x="9019" y="69890"/>
                  </a:cubicBezTo>
                  <a:cubicBezTo>
                    <a:pt x="8768" y="69681"/>
                    <a:pt x="8454" y="69535"/>
                    <a:pt x="8182" y="69346"/>
                  </a:cubicBezTo>
                  <a:cubicBezTo>
                    <a:pt x="7952" y="69179"/>
                    <a:pt x="8475" y="68865"/>
                    <a:pt x="8663" y="68719"/>
                  </a:cubicBezTo>
                  <a:cubicBezTo>
                    <a:pt x="8898" y="68753"/>
                    <a:pt x="9145" y="68767"/>
                    <a:pt x="9394" y="68767"/>
                  </a:cubicBezTo>
                  <a:cubicBezTo>
                    <a:pt x="10054" y="68767"/>
                    <a:pt x="10738" y="68669"/>
                    <a:pt x="11300" y="68593"/>
                  </a:cubicBezTo>
                  <a:cubicBezTo>
                    <a:pt x="12670" y="68389"/>
                    <a:pt x="14102" y="68276"/>
                    <a:pt x="15509" y="68276"/>
                  </a:cubicBezTo>
                  <a:close/>
                  <a:moveTo>
                    <a:pt x="8036" y="74305"/>
                  </a:moveTo>
                  <a:cubicBezTo>
                    <a:pt x="8056" y="74368"/>
                    <a:pt x="8056" y="74410"/>
                    <a:pt x="8119" y="74494"/>
                  </a:cubicBezTo>
                  <a:cubicBezTo>
                    <a:pt x="8391" y="74975"/>
                    <a:pt x="8663" y="75100"/>
                    <a:pt x="9165" y="75247"/>
                  </a:cubicBezTo>
                  <a:cubicBezTo>
                    <a:pt x="9214" y="75261"/>
                    <a:pt x="9260" y="75268"/>
                    <a:pt x="9302" y="75268"/>
                  </a:cubicBezTo>
                  <a:cubicBezTo>
                    <a:pt x="9441" y="75268"/>
                    <a:pt x="9546" y="75197"/>
                    <a:pt x="9626" y="75100"/>
                  </a:cubicBezTo>
                  <a:cubicBezTo>
                    <a:pt x="9869" y="75195"/>
                    <a:pt x="10130" y="75220"/>
                    <a:pt x="10386" y="75220"/>
                  </a:cubicBezTo>
                  <a:cubicBezTo>
                    <a:pt x="10526" y="75220"/>
                    <a:pt x="10664" y="75212"/>
                    <a:pt x="10797" y="75205"/>
                  </a:cubicBezTo>
                  <a:cubicBezTo>
                    <a:pt x="12158" y="75142"/>
                    <a:pt x="13518" y="75038"/>
                    <a:pt x="14878" y="74975"/>
                  </a:cubicBezTo>
                  <a:cubicBezTo>
                    <a:pt x="14919" y="75142"/>
                    <a:pt x="14940" y="75330"/>
                    <a:pt x="14961" y="75498"/>
                  </a:cubicBezTo>
                  <a:cubicBezTo>
                    <a:pt x="13162" y="75602"/>
                    <a:pt x="11362" y="75728"/>
                    <a:pt x="9542" y="75770"/>
                  </a:cubicBezTo>
                  <a:cubicBezTo>
                    <a:pt x="9260" y="75791"/>
                    <a:pt x="8920" y="75833"/>
                    <a:pt x="8585" y="75833"/>
                  </a:cubicBezTo>
                  <a:cubicBezTo>
                    <a:pt x="8250" y="75833"/>
                    <a:pt x="7920" y="75791"/>
                    <a:pt x="7659" y="75644"/>
                  </a:cubicBezTo>
                  <a:cubicBezTo>
                    <a:pt x="7345" y="75498"/>
                    <a:pt x="7345" y="74870"/>
                    <a:pt x="7554" y="74661"/>
                  </a:cubicBezTo>
                  <a:cubicBezTo>
                    <a:pt x="7701" y="74514"/>
                    <a:pt x="7847" y="74410"/>
                    <a:pt x="8036" y="74305"/>
                  </a:cubicBezTo>
                  <a:close/>
                  <a:moveTo>
                    <a:pt x="21510" y="74870"/>
                  </a:moveTo>
                  <a:cubicBezTo>
                    <a:pt x="21929" y="74891"/>
                    <a:pt x="22305" y="74933"/>
                    <a:pt x="22703" y="74996"/>
                  </a:cubicBezTo>
                  <a:cubicBezTo>
                    <a:pt x="23707" y="75142"/>
                    <a:pt x="24607" y="75456"/>
                    <a:pt x="25423" y="76063"/>
                  </a:cubicBezTo>
                  <a:cubicBezTo>
                    <a:pt x="25737" y="76335"/>
                    <a:pt x="26030" y="76607"/>
                    <a:pt x="26365" y="76774"/>
                  </a:cubicBezTo>
                  <a:cubicBezTo>
                    <a:pt x="26302" y="76795"/>
                    <a:pt x="26281" y="76816"/>
                    <a:pt x="26239" y="76858"/>
                  </a:cubicBezTo>
                  <a:cubicBezTo>
                    <a:pt x="25842" y="76439"/>
                    <a:pt x="25486" y="76167"/>
                    <a:pt x="24900" y="76021"/>
                  </a:cubicBezTo>
                  <a:cubicBezTo>
                    <a:pt x="24147" y="75812"/>
                    <a:pt x="23352" y="75686"/>
                    <a:pt x="22577" y="75498"/>
                  </a:cubicBezTo>
                  <a:cubicBezTo>
                    <a:pt x="22264" y="75414"/>
                    <a:pt x="21908" y="75351"/>
                    <a:pt x="21615" y="75330"/>
                  </a:cubicBezTo>
                  <a:cubicBezTo>
                    <a:pt x="21573" y="75163"/>
                    <a:pt x="21531" y="75017"/>
                    <a:pt x="21510" y="74870"/>
                  </a:cubicBezTo>
                  <a:close/>
                  <a:moveTo>
                    <a:pt x="21741" y="76460"/>
                  </a:moveTo>
                  <a:lnTo>
                    <a:pt x="21741" y="76460"/>
                  </a:lnTo>
                  <a:cubicBezTo>
                    <a:pt x="21950" y="76481"/>
                    <a:pt x="22138" y="76502"/>
                    <a:pt x="22347" y="76544"/>
                  </a:cubicBezTo>
                  <a:cubicBezTo>
                    <a:pt x="22305" y="76565"/>
                    <a:pt x="22285" y="76586"/>
                    <a:pt x="22243" y="76607"/>
                  </a:cubicBezTo>
                  <a:cubicBezTo>
                    <a:pt x="22075" y="76774"/>
                    <a:pt x="21929" y="76963"/>
                    <a:pt x="21741" y="77088"/>
                  </a:cubicBezTo>
                  <a:cubicBezTo>
                    <a:pt x="21761" y="76879"/>
                    <a:pt x="21761" y="76670"/>
                    <a:pt x="21741" y="76460"/>
                  </a:cubicBezTo>
                  <a:close/>
                  <a:moveTo>
                    <a:pt x="47572" y="61639"/>
                  </a:moveTo>
                  <a:cubicBezTo>
                    <a:pt x="49253" y="61639"/>
                    <a:pt x="50978" y="61963"/>
                    <a:pt x="52456" y="62693"/>
                  </a:cubicBezTo>
                  <a:cubicBezTo>
                    <a:pt x="53377" y="63111"/>
                    <a:pt x="54172" y="63781"/>
                    <a:pt x="54925" y="64408"/>
                  </a:cubicBezTo>
                  <a:cubicBezTo>
                    <a:pt x="55302" y="64722"/>
                    <a:pt x="55658" y="65036"/>
                    <a:pt x="55972" y="65371"/>
                  </a:cubicBezTo>
                  <a:cubicBezTo>
                    <a:pt x="56097" y="65496"/>
                    <a:pt x="56202" y="65622"/>
                    <a:pt x="56348" y="65768"/>
                  </a:cubicBezTo>
                  <a:cubicBezTo>
                    <a:pt x="56245" y="65830"/>
                    <a:pt x="56162" y="65973"/>
                    <a:pt x="56140" y="66098"/>
                  </a:cubicBezTo>
                  <a:lnTo>
                    <a:pt x="56140" y="66098"/>
                  </a:lnTo>
                  <a:cubicBezTo>
                    <a:pt x="56140" y="66091"/>
                    <a:pt x="56138" y="66088"/>
                    <a:pt x="56132" y="66088"/>
                  </a:cubicBezTo>
                  <a:cubicBezTo>
                    <a:pt x="56086" y="66088"/>
                    <a:pt x="55838" y="66318"/>
                    <a:pt x="55783" y="66354"/>
                  </a:cubicBezTo>
                  <a:cubicBezTo>
                    <a:pt x="55616" y="66501"/>
                    <a:pt x="55448" y="66647"/>
                    <a:pt x="55302" y="66815"/>
                  </a:cubicBezTo>
                  <a:cubicBezTo>
                    <a:pt x="54842" y="67296"/>
                    <a:pt x="54402" y="67882"/>
                    <a:pt x="54047" y="68426"/>
                  </a:cubicBezTo>
                  <a:cubicBezTo>
                    <a:pt x="53335" y="69556"/>
                    <a:pt x="52791" y="70748"/>
                    <a:pt x="51871" y="71732"/>
                  </a:cubicBezTo>
                  <a:cubicBezTo>
                    <a:pt x="50845" y="72799"/>
                    <a:pt x="49966" y="74033"/>
                    <a:pt x="49046" y="75184"/>
                  </a:cubicBezTo>
                  <a:cubicBezTo>
                    <a:pt x="48606" y="75728"/>
                    <a:pt x="48125" y="76272"/>
                    <a:pt x="47707" y="76858"/>
                  </a:cubicBezTo>
                  <a:cubicBezTo>
                    <a:pt x="47518" y="77109"/>
                    <a:pt x="47351" y="77381"/>
                    <a:pt x="47142" y="77611"/>
                  </a:cubicBezTo>
                  <a:cubicBezTo>
                    <a:pt x="46995" y="77758"/>
                    <a:pt x="46953" y="78030"/>
                    <a:pt x="46849" y="78239"/>
                  </a:cubicBezTo>
                  <a:cubicBezTo>
                    <a:pt x="46556" y="77967"/>
                    <a:pt x="46242" y="77758"/>
                    <a:pt x="45991" y="77590"/>
                  </a:cubicBezTo>
                  <a:cubicBezTo>
                    <a:pt x="45217" y="77067"/>
                    <a:pt x="44589" y="76356"/>
                    <a:pt x="43836" y="75812"/>
                  </a:cubicBezTo>
                  <a:cubicBezTo>
                    <a:pt x="43062" y="75226"/>
                    <a:pt x="42288" y="74933"/>
                    <a:pt x="41430" y="74556"/>
                  </a:cubicBezTo>
                  <a:cubicBezTo>
                    <a:pt x="40593" y="74159"/>
                    <a:pt x="39777" y="73761"/>
                    <a:pt x="38898" y="73510"/>
                  </a:cubicBezTo>
                  <a:cubicBezTo>
                    <a:pt x="37341" y="73003"/>
                    <a:pt x="35696" y="72700"/>
                    <a:pt x="34074" y="72700"/>
                  </a:cubicBezTo>
                  <a:cubicBezTo>
                    <a:pt x="33756" y="72700"/>
                    <a:pt x="33439" y="72712"/>
                    <a:pt x="33123" y="72736"/>
                  </a:cubicBezTo>
                  <a:cubicBezTo>
                    <a:pt x="32202" y="72820"/>
                    <a:pt x="31240" y="72945"/>
                    <a:pt x="30319" y="73134"/>
                  </a:cubicBezTo>
                  <a:cubicBezTo>
                    <a:pt x="29461" y="73301"/>
                    <a:pt x="28624" y="73636"/>
                    <a:pt x="27746" y="73782"/>
                  </a:cubicBezTo>
                  <a:cubicBezTo>
                    <a:pt x="28206" y="73259"/>
                    <a:pt x="28520" y="72589"/>
                    <a:pt x="28875" y="72045"/>
                  </a:cubicBezTo>
                  <a:cubicBezTo>
                    <a:pt x="29566" y="70999"/>
                    <a:pt x="30361" y="70121"/>
                    <a:pt x="31198" y="69221"/>
                  </a:cubicBezTo>
                  <a:cubicBezTo>
                    <a:pt x="32014" y="68321"/>
                    <a:pt x="32579" y="67170"/>
                    <a:pt x="33500" y="66396"/>
                  </a:cubicBezTo>
                  <a:cubicBezTo>
                    <a:pt x="34462" y="65580"/>
                    <a:pt x="35445" y="64722"/>
                    <a:pt x="36220" y="63739"/>
                  </a:cubicBezTo>
                  <a:cubicBezTo>
                    <a:pt x="36324" y="63613"/>
                    <a:pt x="36345" y="63488"/>
                    <a:pt x="36345" y="63383"/>
                  </a:cubicBezTo>
                  <a:cubicBezTo>
                    <a:pt x="36429" y="63425"/>
                    <a:pt x="36534" y="63488"/>
                    <a:pt x="36638" y="63488"/>
                  </a:cubicBezTo>
                  <a:cubicBezTo>
                    <a:pt x="36705" y="63492"/>
                    <a:pt x="36770" y="63494"/>
                    <a:pt x="36834" y="63494"/>
                  </a:cubicBezTo>
                  <a:cubicBezTo>
                    <a:pt x="37091" y="63494"/>
                    <a:pt x="37329" y="63454"/>
                    <a:pt x="37580" y="63320"/>
                  </a:cubicBezTo>
                  <a:cubicBezTo>
                    <a:pt x="37768" y="63258"/>
                    <a:pt x="37894" y="63174"/>
                    <a:pt x="38061" y="63069"/>
                  </a:cubicBezTo>
                  <a:cubicBezTo>
                    <a:pt x="38082" y="63048"/>
                    <a:pt x="38542" y="63006"/>
                    <a:pt x="38626" y="63006"/>
                  </a:cubicBezTo>
                  <a:cubicBezTo>
                    <a:pt x="39526" y="62839"/>
                    <a:pt x="40425" y="62651"/>
                    <a:pt x="41325" y="62442"/>
                  </a:cubicBezTo>
                  <a:cubicBezTo>
                    <a:pt x="43229" y="62002"/>
                    <a:pt x="45196" y="61730"/>
                    <a:pt x="47121" y="61646"/>
                  </a:cubicBezTo>
                  <a:cubicBezTo>
                    <a:pt x="47271" y="61641"/>
                    <a:pt x="47421" y="61639"/>
                    <a:pt x="47572" y="61639"/>
                  </a:cubicBezTo>
                  <a:close/>
                  <a:moveTo>
                    <a:pt x="17303" y="71639"/>
                  </a:moveTo>
                  <a:cubicBezTo>
                    <a:pt x="18286" y="71639"/>
                    <a:pt x="19512" y="74020"/>
                    <a:pt x="19732" y="74577"/>
                  </a:cubicBezTo>
                  <a:cubicBezTo>
                    <a:pt x="20088" y="75519"/>
                    <a:pt x="20297" y="76586"/>
                    <a:pt x="20004" y="77548"/>
                  </a:cubicBezTo>
                  <a:cubicBezTo>
                    <a:pt x="19795" y="78218"/>
                    <a:pt x="19230" y="78427"/>
                    <a:pt x="18623" y="78448"/>
                  </a:cubicBezTo>
                  <a:cubicBezTo>
                    <a:pt x="18267" y="78385"/>
                    <a:pt x="17849" y="78385"/>
                    <a:pt x="17577" y="78343"/>
                  </a:cubicBezTo>
                  <a:cubicBezTo>
                    <a:pt x="17535" y="78343"/>
                    <a:pt x="17472" y="78323"/>
                    <a:pt x="17388" y="78281"/>
                  </a:cubicBezTo>
                  <a:cubicBezTo>
                    <a:pt x="17033" y="77486"/>
                    <a:pt x="16719" y="76272"/>
                    <a:pt x="16635" y="75979"/>
                  </a:cubicBezTo>
                  <a:cubicBezTo>
                    <a:pt x="16342" y="74828"/>
                    <a:pt x="16028" y="73217"/>
                    <a:pt x="16656" y="72108"/>
                  </a:cubicBezTo>
                  <a:cubicBezTo>
                    <a:pt x="16846" y="71776"/>
                    <a:pt x="17068" y="71639"/>
                    <a:pt x="17303" y="71639"/>
                  </a:cubicBezTo>
                  <a:close/>
                  <a:moveTo>
                    <a:pt x="29168" y="77632"/>
                  </a:moveTo>
                  <a:cubicBezTo>
                    <a:pt x="29671" y="77653"/>
                    <a:pt x="30131" y="77716"/>
                    <a:pt x="30654" y="77799"/>
                  </a:cubicBezTo>
                  <a:cubicBezTo>
                    <a:pt x="30968" y="77841"/>
                    <a:pt x="31282" y="77925"/>
                    <a:pt x="31616" y="78009"/>
                  </a:cubicBezTo>
                  <a:cubicBezTo>
                    <a:pt x="31575" y="78176"/>
                    <a:pt x="31512" y="78364"/>
                    <a:pt x="31470" y="78532"/>
                  </a:cubicBezTo>
                  <a:cubicBezTo>
                    <a:pt x="30717" y="78239"/>
                    <a:pt x="29922" y="77946"/>
                    <a:pt x="29168" y="77632"/>
                  </a:cubicBezTo>
                  <a:close/>
                  <a:moveTo>
                    <a:pt x="33638" y="73589"/>
                  </a:moveTo>
                  <a:cubicBezTo>
                    <a:pt x="35345" y="73589"/>
                    <a:pt x="37049" y="74057"/>
                    <a:pt x="38647" y="74661"/>
                  </a:cubicBezTo>
                  <a:cubicBezTo>
                    <a:pt x="39421" y="74933"/>
                    <a:pt x="40091" y="75330"/>
                    <a:pt x="40823" y="75728"/>
                  </a:cubicBezTo>
                  <a:cubicBezTo>
                    <a:pt x="41220" y="75937"/>
                    <a:pt x="41660" y="76063"/>
                    <a:pt x="42057" y="76272"/>
                  </a:cubicBezTo>
                  <a:cubicBezTo>
                    <a:pt x="42476" y="76481"/>
                    <a:pt x="42832" y="76816"/>
                    <a:pt x="43208" y="77130"/>
                  </a:cubicBezTo>
                  <a:cubicBezTo>
                    <a:pt x="43920" y="77716"/>
                    <a:pt x="44505" y="78385"/>
                    <a:pt x="45238" y="78971"/>
                  </a:cubicBezTo>
                  <a:cubicBezTo>
                    <a:pt x="45447" y="79118"/>
                    <a:pt x="45656" y="79327"/>
                    <a:pt x="45865" y="79515"/>
                  </a:cubicBezTo>
                  <a:cubicBezTo>
                    <a:pt x="45552" y="79683"/>
                    <a:pt x="45301" y="79745"/>
                    <a:pt x="44924" y="79829"/>
                  </a:cubicBezTo>
                  <a:cubicBezTo>
                    <a:pt x="44673" y="79850"/>
                    <a:pt x="44401" y="79913"/>
                    <a:pt x="44233" y="80038"/>
                  </a:cubicBezTo>
                  <a:cubicBezTo>
                    <a:pt x="43648" y="80373"/>
                    <a:pt x="43689" y="81064"/>
                    <a:pt x="44024" y="81566"/>
                  </a:cubicBezTo>
                  <a:cubicBezTo>
                    <a:pt x="43961" y="81587"/>
                    <a:pt x="43920" y="81587"/>
                    <a:pt x="43899" y="81608"/>
                  </a:cubicBezTo>
                  <a:cubicBezTo>
                    <a:pt x="43606" y="81712"/>
                    <a:pt x="43313" y="81880"/>
                    <a:pt x="43124" y="82131"/>
                  </a:cubicBezTo>
                  <a:cubicBezTo>
                    <a:pt x="43104" y="82193"/>
                    <a:pt x="43083" y="82214"/>
                    <a:pt x="43062" y="82256"/>
                  </a:cubicBezTo>
                  <a:lnTo>
                    <a:pt x="42580" y="82026"/>
                  </a:lnTo>
                  <a:cubicBezTo>
                    <a:pt x="41806" y="81628"/>
                    <a:pt x="41199" y="80875"/>
                    <a:pt x="40467" y="80415"/>
                  </a:cubicBezTo>
                  <a:cubicBezTo>
                    <a:pt x="40049" y="80143"/>
                    <a:pt x="39630" y="79913"/>
                    <a:pt x="39191" y="79683"/>
                  </a:cubicBezTo>
                  <a:cubicBezTo>
                    <a:pt x="39295" y="79201"/>
                    <a:pt x="39337" y="78699"/>
                    <a:pt x="39316" y="78239"/>
                  </a:cubicBezTo>
                  <a:lnTo>
                    <a:pt x="39316" y="78239"/>
                  </a:lnTo>
                  <a:cubicBezTo>
                    <a:pt x="39337" y="78260"/>
                    <a:pt x="39400" y="78260"/>
                    <a:pt x="39421" y="78281"/>
                  </a:cubicBezTo>
                  <a:cubicBezTo>
                    <a:pt x="40781" y="78950"/>
                    <a:pt x="41806" y="80059"/>
                    <a:pt x="43083" y="80854"/>
                  </a:cubicBezTo>
                  <a:cubicBezTo>
                    <a:pt x="43138" y="80890"/>
                    <a:pt x="43194" y="80905"/>
                    <a:pt x="43249" y="80905"/>
                  </a:cubicBezTo>
                  <a:cubicBezTo>
                    <a:pt x="43483" y="80905"/>
                    <a:pt x="43675" y="80619"/>
                    <a:pt x="43522" y="80415"/>
                  </a:cubicBezTo>
                  <a:cubicBezTo>
                    <a:pt x="42664" y="79055"/>
                    <a:pt x="41116" y="78030"/>
                    <a:pt x="39672" y="77381"/>
                  </a:cubicBezTo>
                  <a:cubicBezTo>
                    <a:pt x="39505" y="77297"/>
                    <a:pt x="39337" y="77214"/>
                    <a:pt x="39149" y="77130"/>
                  </a:cubicBezTo>
                  <a:cubicBezTo>
                    <a:pt x="39128" y="77067"/>
                    <a:pt x="39107" y="76983"/>
                    <a:pt x="39107" y="76921"/>
                  </a:cubicBezTo>
                  <a:cubicBezTo>
                    <a:pt x="38772" y="75958"/>
                    <a:pt x="37998" y="75310"/>
                    <a:pt x="37036" y="75017"/>
                  </a:cubicBezTo>
                  <a:cubicBezTo>
                    <a:pt x="36549" y="74865"/>
                    <a:pt x="36034" y="74768"/>
                    <a:pt x="35526" y="74768"/>
                  </a:cubicBezTo>
                  <a:cubicBezTo>
                    <a:pt x="35401" y="74768"/>
                    <a:pt x="35276" y="74774"/>
                    <a:pt x="35153" y="74786"/>
                  </a:cubicBezTo>
                  <a:cubicBezTo>
                    <a:pt x="34420" y="74828"/>
                    <a:pt x="33876" y="75226"/>
                    <a:pt x="33290" y="75623"/>
                  </a:cubicBezTo>
                  <a:cubicBezTo>
                    <a:pt x="32872" y="75916"/>
                    <a:pt x="32558" y="76272"/>
                    <a:pt x="32286" y="76670"/>
                  </a:cubicBezTo>
                  <a:cubicBezTo>
                    <a:pt x="31287" y="76406"/>
                    <a:pt x="30278" y="76253"/>
                    <a:pt x="29285" y="76253"/>
                  </a:cubicBezTo>
                  <a:cubicBezTo>
                    <a:pt x="28781" y="76253"/>
                    <a:pt x="28281" y="76292"/>
                    <a:pt x="27787" y="76377"/>
                  </a:cubicBezTo>
                  <a:cubicBezTo>
                    <a:pt x="27808" y="76126"/>
                    <a:pt x="27725" y="75854"/>
                    <a:pt x="27474" y="75728"/>
                  </a:cubicBezTo>
                  <a:cubicBezTo>
                    <a:pt x="27432" y="75707"/>
                    <a:pt x="27390" y="75707"/>
                    <a:pt x="27369" y="75665"/>
                  </a:cubicBezTo>
                  <a:cubicBezTo>
                    <a:pt x="27306" y="75247"/>
                    <a:pt x="27118" y="74724"/>
                    <a:pt x="27202" y="74305"/>
                  </a:cubicBezTo>
                  <a:cubicBezTo>
                    <a:pt x="27327" y="74242"/>
                    <a:pt x="27432" y="74159"/>
                    <a:pt x="27536" y="74054"/>
                  </a:cubicBezTo>
                  <a:cubicBezTo>
                    <a:pt x="27608" y="74056"/>
                    <a:pt x="27680" y="74057"/>
                    <a:pt x="27753" y="74057"/>
                  </a:cubicBezTo>
                  <a:cubicBezTo>
                    <a:pt x="28371" y="74057"/>
                    <a:pt x="28987" y="73980"/>
                    <a:pt x="29587" y="73887"/>
                  </a:cubicBezTo>
                  <a:cubicBezTo>
                    <a:pt x="30633" y="73719"/>
                    <a:pt x="31679" y="73740"/>
                    <a:pt x="32725" y="73636"/>
                  </a:cubicBezTo>
                  <a:cubicBezTo>
                    <a:pt x="33029" y="73604"/>
                    <a:pt x="33334" y="73589"/>
                    <a:pt x="33638" y="73589"/>
                  </a:cubicBezTo>
                  <a:close/>
                  <a:moveTo>
                    <a:pt x="35431" y="76188"/>
                  </a:moveTo>
                  <a:cubicBezTo>
                    <a:pt x="35575" y="76188"/>
                    <a:pt x="35720" y="76202"/>
                    <a:pt x="35864" y="76230"/>
                  </a:cubicBezTo>
                  <a:cubicBezTo>
                    <a:pt x="36596" y="76356"/>
                    <a:pt x="37224" y="76544"/>
                    <a:pt x="37580" y="77214"/>
                  </a:cubicBezTo>
                  <a:cubicBezTo>
                    <a:pt x="38207" y="78364"/>
                    <a:pt x="37538" y="80101"/>
                    <a:pt x="36889" y="81064"/>
                  </a:cubicBezTo>
                  <a:cubicBezTo>
                    <a:pt x="36429" y="81712"/>
                    <a:pt x="35697" y="82340"/>
                    <a:pt x="34922" y="82528"/>
                  </a:cubicBezTo>
                  <a:cubicBezTo>
                    <a:pt x="34749" y="82574"/>
                    <a:pt x="34557" y="82598"/>
                    <a:pt x="34361" y="82598"/>
                  </a:cubicBezTo>
                  <a:cubicBezTo>
                    <a:pt x="33752" y="82598"/>
                    <a:pt x="33099" y="82370"/>
                    <a:pt x="32830" y="81880"/>
                  </a:cubicBezTo>
                  <a:cubicBezTo>
                    <a:pt x="32767" y="81796"/>
                    <a:pt x="32725" y="81712"/>
                    <a:pt x="32663" y="81670"/>
                  </a:cubicBezTo>
                  <a:cubicBezTo>
                    <a:pt x="32621" y="81210"/>
                    <a:pt x="32558" y="80771"/>
                    <a:pt x="32537" y="80415"/>
                  </a:cubicBezTo>
                  <a:cubicBezTo>
                    <a:pt x="32516" y="79327"/>
                    <a:pt x="32746" y="78260"/>
                    <a:pt x="33353" y="77339"/>
                  </a:cubicBezTo>
                  <a:cubicBezTo>
                    <a:pt x="33833" y="76628"/>
                    <a:pt x="34616" y="76188"/>
                    <a:pt x="35431" y="76188"/>
                  </a:cubicBezTo>
                  <a:close/>
                  <a:moveTo>
                    <a:pt x="55992" y="68133"/>
                  </a:moveTo>
                  <a:cubicBezTo>
                    <a:pt x="56013" y="68363"/>
                    <a:pt x="56097" y="68614"/>
                    <a:pt x="56264" y="68740"/>
                  </a:cubicBezTo>
                  <a:cubicBezTo>
                    <a:pt x="56285" y="68760"/>
                    <a:pt x="56327" y="68802"/>
                    <a:pt x="56369" y="68823"/>
                  </a:cubicBezTo>
                  <a:cubicBezTo>
                    <a:pt x="56411" y="68865"/>
                    <a:pt x="56411" y="68907"/>
                    <a:pt x="56432" y="68907"/>
                  </a:cubicBezTo>
                  <a:lnTo>
                    <a:pt x="56285" y="69284"/>
                  </a:lnTo>
                  <a:cubicBezTo>
                    <a:pt x="55825" y="70204"/>
                    <a:pt x="54716" y="71146"/>
                    <a:pt x="54319" y="72213"/>
                  </a:cubicBezTo>
                  <a:cubicBezTo>
                    <a:pt x="54277" y="72276"/>
                    <a:pt x="54214" y="72317"/>
                    <a:pt x="54193" y="72380"/>
                  </a:cubicBezTo>
                  <a:cubicBezTo>
                    <a:pt x="53963" y="72778"/>
                    <a:pt x="53586" y="72945"/>
                    <a:pt x="53377" y="73364"/>
                  </a:cubicBezTo>
                  <a:cubicBezTo>
                    <a:pt x="53084" y="73929"/>
                    <a:pt x="52707" y="74347"/>
                    <a:pt x="52331" y="74828"/>
                  </a:cubicBezTo>
                  <a:cubicBezTo>
                    <a:pt x="51619" y="75854"/>
                    <a:pt x="50950" y="76879"/>
                    <a:pt x="50050" y="77758"/>
                  </a:cubicBezTo>
                  <a:cubicBezTo>
                    <a:pt x="49590" y="78239"/>
                    <a:pt x="49088" y="78595"/>
                    <a:pt x="48648" y="79097"/>
                  </a:cubicBezTo>
                  <a:cubicBezTo>
                    <a:pt x="48167" y="79599"/>
                    <a:pt x="47749" y="80143"/>
                    <a:pt x="47330" y="80687"/>
                  </a:cubicBezTo>
                  <a:cubicBezTo>
                    <a:pt x="46953" y="81189"/>
                    <a:pt x="46598" y="81712"/>
                    <a:pt x="46221" y="82214"/>
                  </a:cubicBezTo>
                  <a:lnTo>
                    <a:pt x="46179" y="82235"/>
                  </a:lnTo>
                  <a:cubicBezTo>
                    <a:pt x="46075" y="82361"/>
                    <a:pt x="45949" y="82465"/>
                    <a:pt x="45845" y="82612"/>
                  </a:cubicBezTo>
                  <a:cubicBezTo>
                    <a:pt x="45593" y="82884"/>
                    <a:pt x="45384" y="83177"/>
                    <a:pt x="45175" y="83491"/>
                  </a:cubicBezTo>
                  <a:cubicBezTo>
                    <a:pt x="45133" y="83512"/>
                    <a:pt x="45112" y="83553"/>
                    <a:pt x="45091" y="83553"/>
                  </a:cubicBezTo>
                  <a:lnTo>
                    <a:pt x="45029" y="83553"/>
                  </a:lnTo>
                  <a:cubicBezTo>
                    <a:pt x="45008" y="83553"/>
                    <a:pt x="44987" y="83553"/>
                    <a:pt x="44966" y="83574"/>
                  </a:cubicBezTo>
                  <a:lnTo>
                    <a:pt x="44924" y="83574"/>
                  </a:lnTo>
                  <a:cubicBezTo>
                    <a:pt x="44861" y="83574"/>
                    <a:pt x="44777" y="83553"/>
                    <a:pt x="44673" y="83553"/>
                  </a:cubicBezTo>
                  <a:lnTo>
                    <a:pt x="44505" y="83553"/>
                  </a:lnTo>
                  <a:lnTo>
                    <a:pt x="44505" y="83386"/>
                  </a:lnTo>
                  <a:cubicBezTo>
                    <a:pt x="44505" y="83386"/>
                    <a:pt x="44547" y="83240"/>
                    <a:pt x="44547" y="83198"/>
                  </a:cubicBezTo>
                  <a:cubicBezTo>
                    <a:pt x="44568" y="83093"/>
                    <a:pt x="44568" y="82989"/>
                    <a:pt x="44568" y="82884"/>
                  </a:cubicBezTo>
                  <a:cubicBezTo>
                    <a:pt x="44568" y="82842"/>
                    <a:pt x="44568" y="82821"/>
                    <a:pt x="44547" y="82758"/>
                  </a:cubicBezTo>
                  <a:cubicBezTo>
                    <a:pt x="44736" y="82717"/>
                    <a:pt x="44903" y="82633"/>
                    <a:pt x="45070" y="82507"/>
                  </a:cubicBezTo>
                  <a:cubicBezTo>
                    <a:pt x="45531" y="82047"/>
                    <a:pt x="45405" y="81377"/>
                    <a:pt x="45070" y="80896"/>
                  </a:cubicBezTo>
                  <a:cubicBezTo>
                    <a:pt x="45133" y="80875"/>
                    <a:pt x="45196" y="80875"/>
                    <a:pt x="45301" y="80854"/>
                  </a:cubicBezTo>
                  <a:cubicBezTo>
                    <a:pt x="45719" y="80792"/>
                    <a:pt x="46054" y="80561"/>
                    <a:pt x="46430" y="80352"/>
                  </a:cubicBezTo>
                  <a:cubicBezTo>
                    <a:pt x="46640" y="80248"/>
                    <a:pt x="46681" y="80059"/>
                    <a:pt x="46681" y="79913"/>
                  </a:cubicBezTo>
                  <a:cubicBezTo>
                    <a:pt x="46807" y="79913"/>
                    <a:pt x="46953" y="79850"/>
                    <a:pt x="47100" y="79787"/>
                  </a:cubicBezTo>
                  <a:cubicBezTo>
                    <a:pt x="47288" y="79683"/>
                    <a:pt x="47393" y="79452"/>
                    <a:pt x="47393" y="79285"/>
                  </a:cubicBezTo>
                  <a:cubicBezTo>
                    <a:pt x="47393" y="79160"/>
                    <a:pt x="47372" y="79055"/>
                    <a:pt x="47309" y="78908"/>
                  </a:cubicBezTo>
                  <a:cubicBezTo>
                    <a:pt x="47497" y="78783"/>
                    <a:pt x="47623" y="78595"/>
                    <a:pt x="47770" y="78427"/>
                  </a:cubicBezTo>
                  <a:cubicBezTo>
                    <a:pt x="48209" y="77820"/>
                    <a:pt x="48837" y="77297"/>
                    <a:pt x="49339" y="76711"/>
                  </a:cubicBezTo>
                  <a:cubicBezTo>
                    <a:pt x="50448" y="75456"/>
                    <a:pt x="51578" y="74201"/>
                    <a:pt x="52687" y="72924"/>
                  </a:cubicBezTo>
                  <a:cubicBezTo>
                    <a:pt x="53649" y="71794"/>
                    <a:pt x="54381" y="70644"/>
                    <a:pt x="55135" y="69367"/>
                  </a:cubicBezTo>
                  <a:cubicBezTo>
                    <a:pt x="55365" y="68970"/>
                    <a:pt x="55679" y="68530"/>
                    <a:pt x="55992" y="68133"/>
                  </a:cubicBezTo>
                  <a:close/>
                  <a:moveTo>
                    <a:pt x="38647" y="81105"/>
                  </a:moveTo>
                  <a:cubicBezTo>
                    <a:pt x="38919" y="81273"/>
                    <a:pt x="39212" y="81419"/>
                    <a:pt x="39463" y="81587"/>
                  </a:cubicBezTo>
                  <a:cubicBezTo>
                    <a:pt x="40718" y="82340"/>
                    <a:pt x="41827" y="83784"/>
                    <a:pt x="43313" y="84035"/>
                  </a:cubicBezTo>
                  <a:lnTo>
                    <a:pt x="43522" y="84035"/>
                  </a:lnTo>
                  <a:cubicBezTo>
                    <a:pt x="43585" y="84202"/>
                    <a:pt x="43689" y="84328"/>
                    <a:pt x="43836" y="84453"/>
                  </a:cubicBezTo>
                  <a:cubicBezTo>
                    <a:pt x="43940" y="84537"/>
                    <a:pt x="44108" y="84621"/>
                    <a:pt x="44233" y="84641"/>
                  </a:cubicBezTo>
                  <a:cubicBezTo>
                    <a:pt x="44150" y="84767"/>
                    <a:pt x="44171" y="84934"/>
                    <a:pt x="44275" y="85060"/>
                  </a:cubicBezTo>
                  <a:cubicBezTo>
                    <a:pt x="44275" y="85061"/>
                    <a:pt x="44275" y="85062"/>
                    <a:pt x="44276" y="85064"/>
                  </a:cubicBezTo>
                  <a:lnTo>
                    <a:pt x="44276" y="85064"/>
                  </a:lnTo>
                  <a:cubicBezTo>
                    <a:pt x="43877" y="84885"/>
                    <a:pt x="43013" y="84220"/>
                    <a:pt x="42832" y="84139"/>
                  </a:cubicBezTo>
                  <a:cubicBezTo>
                    <a:pt x="41325" y="83344"/>
                    <a:pt x="39881" y="82424"/>
                    <a:pt x="38333" y="81670"/>
                  </a:cubicBezTo>
                  <a:lnTo>
                    <a:pt x="38647" y="81105"/>
                  </a:lnTo>
                  <a:close/>
                  <a:moveTo>
                    <a:pt x="45071" y="0"/>
                  </a:moveTo>
                  <a:cubicBezTo>
                    <a:pt x="44820" y="0"/>
                    <a:pt x="44568" y="10"/>
                    <a:pt x="44317" y="26"/>
                  </a:cubicBezTo>
                  <a:cubicBezTo>
                    <a:pt x="44045" y="68"/>
                    <a:pt x="43731" y="26"/>
                    <a:pt x="43459" y="89"/>
                  </a:cubicBezTo>
                  <a:cubicBezTo>
                    <a:pt x="43271" y="131"/>
                    <a:pt x="43041" y="236"/>
                    <a:pt x="42811" y="298"/>
                  </a:cubicBezTo>
                  <a:cubicBezTo>
                    <a:pt x="42301" y="380"/>
                    <a:pt x="42506" y="1116"/>
                    <a:pt x="42981" y="1116"/>
                  </a:cubicBezTo>
                  <a:cubicBezTo>
                    <a:pt x="42994" y="1116"/>
                    <a:pt x="43007" y="1116"/>
                    <a:pt x="43020" y="1114"/>
                  </a:cubicBezTo>
                  <a:cubicBezTo>
                    <a:pt x="43426" y="1056"/>
                    <a:pt x="43761" y="945"/>
                    <a:pt x="44173" y="945"/>
                  </a:cubicBezTo>
                  <a:cubicBezTo>
                    <a:pt x="44206" y="945"/>
                    <a:pt x="44241" y="945"/>
                    <a:pt x="44275" y="947"/>
                  </a:cubicBezTo>
                  <a:cubicBezTo>
                    <a:pt x="44924" y="968"/>
                    <a:pt x="45552" y="1073"/>
                    <a:pt x="46179" y="1219"/>
                  </a:cubicBezTo>
                  <a:cubicBezTo>
                    <a:pt x="47539" y="1491"/>
                    <a:pt x="48837" y="1993"/>
                    <a:pt x="50134" y="2433"/>
                  </a:cubicBezTo>
                  <a:cubicBezTo>
                    <a:pt x="50762" y="2684"/>
                    <a:pt x="51410" y="2893"/>
                    <a:pt x="52080" y="3039"/>
                  </a:cubicBezTo>
                  <a:cubicBezTo>
                    <a:pt x="52666" y="3207"/>
                    <a:pt x="53272" y="3646"/>
                    <a:pt x="53816" y="3981"/>
                  </a:cubicBezTo>
                  <a:cubicBezTo>
                    <a:pt x="54946" y="4713"/>
                    <a:pt x="56118" y="5550"/>
                    <a:pt x="57101" y="6471"/>
                  </a:cubicBezTo>
                  <a:cubicBezTo>
                    <a:pt x="58922" y="8187"/>
                    <a:pt x="60240" y="10467"/>
                    <a:pt x="60826" y="12936"/>
                  </a:cubicBezTo>
                  <a:cubicBezTo>
                    <a:pt x="60993" y="13522"/>
                    <a:pt x="61035" y="14150"/>
                    <a:pt x="61202" y="14757"/>
                  </a:cubicBezTo>
                  <a:cubicBezTo>
                    <a:pt x="61349" y="15384"/>
                    <a:pt x="61433" y="15991"/>
                    <a:pt x="61454" y="16640"/>
                  </a:cubicBezTo>
                  <a:cubicBezTo>
                    <a:pt x="61495" y="17267"/>
                    <a:pt x="61642" y="17895"/>
                    <a:pt x="61642" y="18523"/>
                  </a:cubicBezTo>
                  <a:cubicBezTo>
                    <a:pt x="61642" y="18900"/>
                    <a:pt x="61642" y="19234"/>
                    <a:pt x="61663" y="19569"/>
                  </a:cubicBezTo>
                  <a:lnTo>
                    <a:pt x="60805" y="19423"/>
                  </a:lnTo>
                  <a:cubicBezTo>
                    <a:pt x="60679" y="18837"/>
                    <a:pt x="60512" y="18272"/>
                    <a:pt x="60303" y="17707"/>
                  </a:cubicBezTo>
                  <a:cubicBezTo>
                    <a:pt x="60196" y="17417"/>
                    <a:pt x="59916" y="17270"/>
                    <a:pt x="59647" y="17270"/>
                  </a:cubicBezTo>
                  <a:cubicBezTo>
                    <a:pt x="59334" y="17270"/>
                    <a:pt x="59036" y="17469"/>
                    <a:pt x="59047" y="17874"/>
                  </a:cubicBezTo>
                  <a:cubicBezTo>
                    <a:pt x="59089" y="18314"/>
                    <a:pt x="59110" y="18753"/>
                    <a:pt x="59152" y="19213"/>
                  </a:cubicBezTo>
                  <a:cubicBezTo>
                    <a:pt x="57834" y="19067"/>
                    <a:pt x="56474" y="19004"/>
                    <a:pt x="55135" y="18711"/>
                  </a:cubicBezTo>
                  <a:cubicBezTo>
                    <a:pt x="52812" y="18209"/>
                    <a:pt x="50678" y="17184"/>
                    <a:pt x="48648" y="15991"/>
                  </a:cubicBezTo>
                  <a:cubicBezTo>
                    <a:pt x="46849" y="14924"/>
                    <a:pt x="45259" y="13522"/>
                    <a:pt x="43794" y="12037"/>
                  </a:cubicBezTo>
                  <a:cubicBezTo>
                    <a:pt x="43020" y="11262"/>
                    <a:pt x="42350" y="10467"/>
                    <a:pt x="41723" y="9588"/>
                  </a:cubicBezTo>
                  <a:cubicBezTo>
                    <a:pt x="41513" y="9296"/>
                    <a:pt x="41304" y="8982"/>
                    <a:pt x="41095" y="8689"/>
                  </a:cubicBezTo>
                  <a:cubicBezTo>
                    <a:pt x="41011" y="8542"/>
                    <a:pt x="40927" y="8396"/>
                    <a:pt x="40865" y="8249"/>
                  </a:cubicBezTo>
                  <a:cubicBezTo>
                    <a:pt x="40676" y="7852"/>
                    <a:pt x="40614" y="7412"/>
                    <a:pt x="40383" y="7078"/>
                  </a:cubicBezTo>
                  <a:cubicBezTo>
                    <a:pt x="40288" y="6939"/>
                    <a:pt x="40143" y="6866"/>
                    <a:pt x="40002" y="6866"/>
                  </a:cubicBezTo>
                  <a:cubicBezTo>
                    <a:pt x="39866" y="6866"/>
                    <a:pt x="39733" y="6934"/>
                    <a:pt x="39651" y="7078"/>
                  </a:cubicBezTo>
                  <a:cubicBezTo>
                    <a:pt x="39191" y="7831"/>
                    <a:pt x="39651" y="8898"/>
                    <a:pt x="40049" y="9609"/>
                  </a:cubicBezTo>
                  <a:cubicBezTo>
                    <a:pt x="40342" y="10133"/>
                    <a:pt x="40802" y="10990"/>
                    <a:pt x="41409" y="11367"/>
                  </a:cubicBezTo>
                  <a:cubicBezTo>
                    <a:pt x="41702" y="11744"/>
                    <a:pt x="42016" y="12141"/>
                    <a:pt x="42350" y="12518"/>
                  </a:cubicBezTo>
                  <a:cubicBezTo>
                    <a:pt x="43899" y="14213"/>
                    <a:pt x="45593" y="15761"/>
                    <a:pt x="47518" y="17016"/>
                  </a:cubicBezTo>
                  <a:cubicBezTo>
                    <a:pt x="49590" y="18335"/>
                    <a:pt x="51871" y="19444"/>
                    <a:pt x="54277" y="20071"/>
                  </a:cubicBezTo>
                  <a:cubicBezTo>
                    <a:pt x="55720" y="20446"/>
                    <a:pt x="57297" y="20754"/>
                    <a:pt x="58858" y="20754"/>
                  </a:cubicBezTo>
                  <a:cubicBezTo>
                    <a:pt x="59040" y="20754"/>
                    <a:pt x="59222" y="20750"/>
                    <a:pt x="59403" y="20741"/>
                  </a:cubicBezTo>
                  <a:cubicBezTo>
                    <a:pt x="59550" y="21766"/>
                    <a:pt x="59717" y="22791"/>
                    <a:pt x="59759" y="23837"/>
                  </a:cubicBezTo>
                  <a:cubicBezTo>
                    <a:pt x="59905" y="25867"/>
                    <a:pt x="59801" y="27897"/>
                    <a:pt x="59298" y="29884"/>
                  </a:cubicBezTo>
                  <a:cubicBezTo>
                    <a:pt x="58441" y="33358"/>
                    <a:pt x="56369" y="36517"/>
                    <a:pt x="53419" y="38526"/>
                  </a:cubicBezTo>
                  <a:cubicBezTo>
                    <a:pt x="49746" y="41037"/>
                    <a:pt x="45177" y="41988"/>
                    <a:pt x="40639" y="41988"/>
                  </a:cubicBezTo>
                  <a:cubicBezTo>
                    <a:pt x="38068" y="41988"/>
                    <a:pt x="35507" y="41683"/>
                    <a:pt x="33123" y="41183"/>
                  </a:cubicBezTo>
                  <a:cubicBezTo>
                    <a:pt x="29922" y="40493"/>
                    <a:pt x="26846" y="39300"/>
                    <a:pt x="24189" y="37354"/>
                  </a:cubicBezTo>
                  <a:cubicBezTo>
                    <a:pt x="21657" y="35534"/>
                    <a:pt x="19899" y="32772"/>
                    <a:pt x="18958" y="29843"/>
                  </a:cubicBezTo>
                  <a:cubicBezTo>
                    <a:pt x="17974" y="26788"/>
                    <a:pt x="17891" y="23545"/>
                    <a:pt x="18602" y="20427"/>
                  </a:cubicBezTo>
                  <a:cubicBezTo>
                    <a:pt x="19000" y="18711"/>
                    <a:pt x="19481" y="17121"/>
                    <a:pt x="20360" y="15573"/>
                  </a:cubicBezTo>
                  <a:cubicBezTo>
                    <a:pt x="20694" y="14966"/>
                    <a:pt x="21113" y="14401"/>
                    <a:pt x="21573" y="13836"/>
                  </a:cubicBezTo>
                  <a:cubicBezTo>
                    <a:pt x="21866" y="14003"/>
                    <a:pt x="22180" y="14087"/>
                    <a:pt x="22515" y="14129"/>
                  </a:cubicBezTo>
                  <a:cubicBezTo>
                    <a:pt x="23088" y="14189"/>
                    <a:pt x="23597" y="14282"/>
                    <a:pt x="24142" y="14282"/>
                  </a:cubicBezTo>
                  <a:cubicBezTo>
                    <a:pt x="24352" y="14282"/>
                    <a:pt x="24568" y="14268"/>
                    <a:pt x="24795" y="14234"/>
                  </a:cubicBezTo>
                  <a:cubicBezTo>
                    <a:pt x="26532" y="13982"/>
                    <a:pt x="28269" y="13606"/>
                    <a:pt x="29922" y="13062"/>
                  </a:cubicBezTo>
                  <a:cubicBezTo>
                    <a:pt x="31512" y="12539"/>
                    <a:pt x="33060" y="11911"/>
                    <a:pt x="34650" y="11367"/>
                  </a:cubicBezTo>
                  <a:cubicBezTo>
                    <a:pt x="35466" y="11074"/>
                    <a:pt x="36262" y="10677"/>
                    <a:pt x="37036" y="10321"/>
                  </a:cubicBezTo>
                  <a:cubicBezTo>
                    <a:pt x="37852" y="9923"/>
                    <a:pt x="38772" y="9421"/>
                    <a:pt x="39358" y="8772"/>
                  </a:cubicBezTo>
                  <a:cubicBezTo>
                    <a:pt x="39559" y="8551"/>
                    <a:pt x="39451" y="8080"/>
                    <a:pt x="39127" y="8080"/>
                  </a:cubicBezTo>
                  <a:cubicBezTo>
                    <a:pt x="39114" y="8080"/>
                    <a:pt x="39100" y="8080"/>
                    <a:pt x="39086" y="8082"/>
                  </a:cubicBezTo>
                  <a:cubicBezTo>
                    <a:pt x="38354" y="8166"/>
                    <a:pt x="37642" y="8459"/>
                    <a:pt x="36952" y="8752"/>
                  </a:cubicBezTo>
                  <a:lnTo>
                    <a:pt x="34692" y="9693"/>
                  </a:lnTo>
                  <a:cubicBezTo>
                    <a:pt x="33186" y="10258"/>
                    <a:pt x="31679" y="10781"/>
                    <a:pt x="30152" y="11367"/>
                  </a:cubicBezTo>
                  <a:cubicBezTo>
                    <a:pt x="28687" y="11890"/>
                    <a:pt x="27223" y="12162"/>
                    <a:pt x="25716" y="12539"/>
                  </a:cubicBezTo>
                  <a:cubicBezTo>
                    <a:pt x="24963" y="12727"/>
                    <a:pt x="24251" y="12873"/>
                    <a:pt x="23456" y="12873"/>
                  </a:cubicBezTo>
                  <a:cubicBezTo>
                    <a:pt x="23171" y="12873"/>
                    <a:pt x="22886" y="12787"/>
                    <a:pt x="22600" y="12787"/>
                  </a:cubicBezTo>
                  <a:cubicBezTo>
                    <a:pt x="22572" y="12787"/>
                    <a:pt x="22543" y="12788"/>
                    <a:pt x="22515" y="12790"/>
                  </a:cubicBezTo>
                  <a:cubicBezTo>
                    <a:pt x="22460" y="12799"/>
                    <a:pt x="22404" y="12803"/>
                    <a:pt x="22347" y="12803"/>
                  </a:cubicBezTo>
                  <a:cubicBezTo>
                    <a:pt x="22146" y="12803"/>
                    <a:pt x="21941" y="12751"/>
                    <a:pt x="21761" y="12685"/>
                  </a:cubicBezTo>
                  <a:cubicBezTo>
                    <a:pt x="21741" y="12664"/>
                    <a:pt x="21678" y="12643"/>
                    <a:pt x="21636" y="12643"/>
                  </a:cubicBezTo>
                  <a:cubicBezTo>
                    <a:pt x="21636" y="12622"/>
                    <a:pt x="21657" y="12581"/>
                    <a:pt x="21657" y="12539"/>
                  </a:cubicBezTo>
                  <a:cubicBezTo>
                    <a:pt x="21678" y="12518"/>
                    <a:pt x="21678" y="12476"/>
                    <a:pt x="21720" y="12434"/>
                  </a:cubicBezTo>
                  <a:cubicBezTo>
                    <a:pt x="21845" y="12246"/>
                    <a:pt x="21950" y="12057"/>
                    <a:pt x="22075" y="11848"/>
                  </a:cubicBezTo>
                  <a:cubicBezTo>
                    <a:pt x="22494" y="10969"/>
                    <a:pt x="23121" y="10216"/>
                    <a:pt x="23812" y="9505"/>
                  </a:cubicBezTo>
                  <a:cubicBezTo>
                    <a:pt x="23854" y="9442"/>
                    <a:pt x="23917" y="9400"/>
                    <a:pt x="23979" y="9337"/>
                  </a:cubicBezTo>
                  <a:cubicBezTo>
                    <a:pt x="24189" y="9065"/>
                    <a:pt x="24398" y="8793"/>
                    <a:pt x="24649" y="8542"/>
                  </a:cubicBezTo>
                  <a:cubicBezTo>
                    <a:pt x="26134" y="7036"/>
                    <a:pt x="27746" y="5822"/>
                    <a:pt x="29524" y="4692"/>
                  </a:cubicBezTo>
                  <a:cubicBezTo>
                    <a:pt x="31156" y="3667"/>
                    <a:pt x="32977" y="2642"/>
                    <a:pt x="34901" y="2286"/>
                  </a:cubicBezTo>
                  <a:cubicBezTo>
                    <a:pt x="35948" y="2077"/>
                    <a:pt x="37015" y="1972"/>
                    <a:pt x="38082" y="1868"/>
                  </a:cubicBezTo>
                  <a:cubicBezTo>
                    <a:pt x="39107" y="1784"/>
                    <a:pt x="40153" y="1805"/>
                    <a:pt x="41137" y="1533"/>
                  </a:cubicBezTo>
                  <a:cubicBezTo>
                    <a:pt x="41513" y="1428"/>
                    <a:pt x="41513" y="905"/>
                    <a:pt x="41137" y="801"/>
                  </a:cubicBezTo>
                  <a:cubicBezTo>
                    <a:pt x="40611" y="638"/>
                    <a:pt x="40063" y="585"/>
                    <a:pt x="39512" y="585"/>
                  </a:cubicBezTo>
                  <a:cubicBezTo>
                    <a:pt x="38856" y="585"/>
                    <a:pt x="38195" y="660"/>
                    <a:pt x="37559" y="717"/>
                  </a:cubicBezTo>
                  <a:cubicBezTo>
                    <a:pt x="36387" y="821"/>
                    <a:pt x="35236" y="968"/>
                    <a:pt x="34085" y="1219"/>
                  </a:cubicBezTo>
                  <a:cubicBezTo>
                    <a:pt x="33039" y="1428"/>
                    <a:pt x="31972" y="1993"/>
                    <a:pt x="31031" y="2474"/>
                  </a:cubicBezTo>
                  <a:cubicBezTo>
                    <a:pt x="29943" y="3018"/>
                    <a:pt x="28938" y="3646"/>
                    <a:pt x="27913" y="4316"/>
                  </a:cubicBezTo>
                  <a:cubicBezTo>
                    <a:pt x="26051" y="5571"/>
                    <a:pt x="24189" y="7099"/>
                    <a:pt x="22996" y="9003"/>
                  </a:cubicBezTo>
                  <a:cubicBezTo>
                    <a:pt x="22912" y="9128"/>
                    <a:pt x="22703" y="9421"/>
                    <a:pt x="22452" y="9819"/>
                  </a:cubicBezTo>
                  <a:cubicBezTo>
                    <a:pt x="22143" y="9636"/>
                    <a:pt x="21844" y="9482"/>
                    <a:pt x="21523" y="9482"/>
                  </a:cubicBezTo>
                  <a:cubicBezTo>
                    <a:pt x="21365" y="9482"/>
                    <a:pt x="21202" y="9520"/>
                    <a:pt x="21029" y="9609"/>
                  </a:cubicBezTo>
                  <a:cubicBezTo>
                    <a:pt x="20778" y="9086"/>
                    <a:pt x="20401" y="8584"/>
                    <a:pt x="19962" y="8249"/>
                  </a:cubicBezTo>
                  <a:cubicBezTo>
                    <a:pt x="19125" y="7601"/>
                    <a:pt x="18163" y="7224"/>
                    <a:pt x="17263" y="6659"/>
                  </a:cubicBezTo>
                  <a:cubicBezTo>
                    <a:pt x="16255" y="6002"/>
                    <a:pt x="15165" y="5395"/>
                    <a:pt x="14030" y="5395"/>
                  </a:cubicBezTo>
                  <a:cubicBezTo>
                    <a:pt x="13539" y="5395"/>
                    <a:pt x="13039" y="5509"/>
                    <a:pt x="12534" y="5780"/>
                  </a:cubicBezTo>
                  <a:cubicBezTo>
                    <a:pt x="10777" y="6764"/>
                    <a:pt x="10902" y="8647"/>
                    <a:pt x="12116" y="9965"/>
                  </a:cubicBezTo>
                  <a:cubicBezTo>
                    <a:pt x="12534" y="10425"/>
                    <a:pt x="13057" y="10739"/>
                    <a:pt x="13518" y="11095"/>
                  </a:cubicBezTo>
                  <a:cubicBezTo>
                    <a:pt x="13727" y="11262"/>
                    <a:pt x="14020" y="11472"/>
                    <a:pt x="14103" y="11702"/>
                  </a:cubicBezTo>
                  <a:cubicBezTo>
                    <a:pt x="14187" y="11890"/>
                    <a:pt x="13622" y="12141"/>
                    <a:pt x="13518" y="12204"/>
                  </a:cubicBezTo>
                  <a:cubicBezTo>
                    <a:pt x="12430" y="12832"/>
                    <a:pt x="11425" y="13208"/>
                    <a:pt x="10525" y="14150"/>
                  </a:cubicBezTo>
                  <a:cubicBezTo>
                    <a:pt x="9730" y="14966"/>
                    <a:pt x="8956" y="16305"/>
                    <a:pt x="9730" y="17372"/>
                  </a:cubicBezTo>
                  <a:cubicBezTo>
                    <a:pt x="10170" y="17979"/>
                    <a:pt x="10881" y="18272"/>
                    <a:pt x="11634" y="18293"/>
                  </a:cubicBezTo>
                  <a:cubicBezTo>
                    <a:pt x="11670" y="18295"/>
                    <a:pt x="11706" y="18295"/>
                    <a:pt x="11742" y="18295"/>
                  </a:cubicBezTo>
                  <a:cubicBezTo>
                    <a:pt x="12107" y="18295"/>
                    <a:pt x="12488" y="18207"/>
                    <a:pt x="12869" y="18188"/>
                  </a:cubicBezTo>
                  <a:lnTo>
                    <a:pt x="12974" y="18188"/>
                  </a:lnTo>
                  <a:cubicBezTo>
                    <a:pt x="12932" y="18272"/>
                    <a:pt x="12848" y="18314"/>
                    <a:pt x="12785" y="18376"/>
                  </a:cubicBezTo>
                  <a:cubicBezTo>
                    <a:pt x="11906" y="19360"/>
                    <a:pt x="11007" y="21578"/>
                    <a:pt x="12639" y="22310"/>
                  </a:cubicBezTo>
                  <a:cubicBezTo>
                    <a:pt x="13088" y="22514"/>
                    <a:pt x="13603" y="22569"/>
                    <a:pt x="14124" y="22569"/>
                  </a:cubicBezTo>
                  <a:cubicBezTo>
                    <a:pt x="14669" y="22569"/>
                    <a:pt x="15222" y="22509"/>
                    <a:pt x="15715" y="22498"/>
                  </a:cubicBezTo>
                  <a:cubicBezTo>
                    <a:pt x="16070" y="22498"/>
                    <a:pt x="16405" y="22457"/>
                    <a:pt x="16740" y="22373"/>
                  </a:cubicBezTo>
                  <a:lnTo>
                    <a:pt x="16740" y="22373"/>
                  </a:lnTo>
                  <a:cubicBezTo>
                    <a:pt x="16342" y="25093"/>
                    <a:pt x="16635" y="27918"/>
                    <a:pt x="17451" y="30533"/>
                  </a:cubicBezTo>
                  <a:cubicBezTo>
                    <a:pt x="18497" y="33965"/>
                    <a:pt x="20590" y="36894"/>
                    <a:pt x="23498" y="38986"/>
                  </a:cubicBezTo>
                  <a:cubicBezTo>
                    <a:pt x="23938" y="39300"/>
                    <a:pt x="24377" y="39614"/>
                    <a:pt x="24858" y="39865"/>
                  </a:cubicBezTo>
                  <a:cubicBezTo>
                    <a:pt x="24670" y="40346"/>
                    <a:pt x="24440" y="40807"/>
                    <a:pt x="24230" y="41225"/>
                  </a:cubicBezTo>
                  <a:cubicBezTo>
                    <a:pt x="24147" y="41099"/>
                    <a:pt x="23979" y="40974"/>
                    <a:pt x="23812" y="40890"/>
                  </a:cubicBezTo>
                  <a:cubicBezTo>
                    <a:pt x="22829" y="40493"/>
                    <a:pt x="21866" y="40137"/>
                    <a:pt x="21008" y="39530"/>
                  </a:cubicBezTo>
                  <a:cubicBezTo>
                    <a:pt x="19941" y="38819"/>
                    <a:pt x="18958" y="38045"/>
                    <a:pt x="17870" y="37375"/>
                  </a:cubicBezTo>
                  <a:cubicBezTo>
                    <a:pt x="16761" y="36705"/>
                    <a:pt x="15756" y="35764"/>
                    <a:pt x="14815" y="34864"/>
                  </a:cubicBezTo>
                  <a:cubicBezTo>
                    <a:pt x="13831" y="33965"/>
                    <a:pt x="12743" y="33148"/>
                    <a:pt x="11739" y="32228"/>
                  </a:cubicBezTo>
                  <a:cubicBezTo>
                    <a:pt x="9919" y="30554"/>
                    <a:pt x="8747" y="28483"/>
                    <a:pt x="7429" y="26411"/>
                  </a:cubicBezTo>
                  <a:cubicBezTo>
                    <a:pt x="6717" y="25323"/>
                    <a:pt x="5985" y="24277"/>
                    <a:pt x="5399" y="23126"/>
                  </a:cubicBezTo>
                  <a:cubicBezTo>
                    <a:pt x="5085" y="22519"/>
                    <a:pt x="4709" y="21954"/>
                    <a:pt x="4499" y="21327"/>
                  </a:cubicBezTo>
                  <a:cubicBezTo>
                    <a:pt x="4771" y="21117"/>
                    <a:pt x="4981" y="20845"/>
                    <a:pt x="5148" y="20511"/>
                  </a:cubicBezTo>
                  <a:cubicBezTo>
                    <a:pt x="5357" y="20113"/>
                    <a:pt x="5713" y="19548"/>
                    <a:pt x="5818" y="18983"/>
                  </a:cubicBezTo>
                  <a:cubicBezTo>
                    <a:pt x="6257" y="18125"/>
                    <a:pt x="6090" y="16891"/>
                    <a:pt x="5985" y="15949"/>
                  </a:cubicBezTo>
                  <a:cubicBezTo>
                    <a:pt x="5954" y="15677"/>
                    <a:pt x="5760" y="15541"/>
                    <a:pt x="5564" y="15541"/>
                  </a:cubicBezTo>
                  <a:cubicBezTo>
                    <a:pt x="5368" y="15541"/>
                    <a:pt x="5169" y="15677"/>
                    <a:pt x="5127" y="15949"/>
                  </a:cubicBezTo>
                  <a:cubicBezTo>
                    <a:pt x="5043" y="16472"/>
                    <a:pt x="5023" y="17037"/>
                    <a:pt x="5002" y="17581"/>
                  </a:cubicBezTo>
                  <a:cubicBezTo>
                    <a:pt x="5002" y="17665"/>
                    <a:pt x="4981" y="17728"/>
                    <a:pt x="4939" y="17811"/>
                  </a:cubicBezTo>
                  <a:cubicBezTo>
                    <a:pt x="4918" y="17811"/>
                    <a:pt x="4897" y="17832"/>
                    <a:pt x="4876" y="17874"/>
                  </a:cubicBezTo>
                  <a:cubicBezTo>
                    <a:pt x="4395" y="18188"/>
                    <a:pt x="4416" y="18607"/>
                    <a:pt x="4207" y="19088"/>
                  </a:cubicBezTo>
                  <a:cubicBezTo>
                    <a:pt x="4165" y="18941"/>
                    <a:pt x="4102" y="18774"/>
                    <a:pt x="4060" y="18648"/>
                  </a:cubicBezTo>
                  <a:cubicBezTo>
                    <a:pt x="3683" y="17728"/>
                    <a:pt x="3370" y="16786"/>
                    <a:pt x="3307" y="15803"/>
                  </a:cubicBezTo>
                  <a:cubicBezTo>
                    <a:pt x="3275" y="15473"/>
                    <a:pt x="3011" y="15301"/>
                    <a:pt x="2756" y="15301"/>
                  </a:cubicBezTo>
                  <a:cubicBezTo>
                    <a:pt x="2509" y="15301"/>
                    <a:pt x="2271" y="15463"/>
                    <a:pt x="2261" y="15803"/>
                  </a:cubicBezTo>
                  <a:cubicBezTo>
                    <a:pt x="2219" y="16765"/>
                    <a:pt x="2302" y="17937"/>
                    <a:pt x="2721" y="18837"/>
                  </a:cubicBezTo>
                  <a:cubicBezTo>
                    <a:pt x="2909" y="19234"/>
                    <a:pt x="2993" y="19590"/>
                    <a:pt x="2930" y="20008"/>
                  </a:cubicBezTo>
                  <a:cubicBezTo>
                    <a:pt x="2616" y="19820"/>
                    <a:pt x="2323" y="19548"/>
                    <a:pt x="2177" y="19339"/>
                  </a:cubicBezTo>
                  <a:cubicBezTo>
                    <a:pt x="1779" y="18774"/>
                    <a:pt x="1340" y="18188"/>
                    <a:pt x="1277" y="17498"/>
                  </a:cubicBezTo>
                  <a:cubicBezTo>
                    <a:pt x="1256" y="17090"/>
                    <a:pt x="932" y="16886"/>
                    <a:pt x="618" y="16886"/>
                  </a:cubicBezTo>
                  <a:cubicBezTo>
                    <a:pt x="304" y="16886"/>
                    <a:pt x="1" y="17090"/>
                    <a:pt x="22" y="17498"/>
                  </a:cubicBezTo>
                  <a:cubicBezTo>
                    <a:pt x="106" y="19172"/>
                    <a:pt x="1633" y="21431"/>
                    <a:pt x="3370" y="21661"/>
                  </a:cubicBezTo>
                  <a:lnTo>
                    <a:pt x="3579" y="21661"/>
                  </a:lnTo>
                  <a:cubicBezTo>
                    <a:pt x="4039" y="23461"/>
                    <a:pt x="5106" y="25135"/>
                    <a:pt x="5985" y="26683"/>
                  </a:cubicBezTo>
                  <a:cubicBezTo>
                    <a:pt x="7324" y="28985"/>
                    <a:pt x="8433" y="31370"/>
                    <a:pt x="10379" y="33253"/>
                  </a:cubicBezTo>
                  <a:cubicBezTo>
                    <a:pt x="11404" y="34237"/>
                    <a:pt x="12576" y="35073"/>
                    <a:pt x="13601" y="36099"/>
                  </a:cubicBezTo>
                  <a:cubicBezTo>
                    <a:pt x="14543" y="37040"/>
                    <a:pt x="15652" y="38066"/>
                    <a:pt x="16803" y="38735"/>
                  </a:cubicBezTo>
                  <a:cubicBezTo>
                    <a:pt x="17974" y="39446"/>
                    <a:pt x="19041" y="40221"/>
                    <a:pt x="20150" y="41016"/>
                  </a:cubicBezTo>
                  <a:cubicBezTo>
                    <a:pt x="21113" y="41685"/>
                    <a:pt x="22264" y="42083"/>
                    <a:pt x="23352" y="42480"/>
                  </a:cubicBezTo>
                  <a:cubicBezTo>
                    <a:pt x="23101" y="42794"/>
                    <a:pt x="22808" y="43108"/>
                    <a:pt x="22598" y="43464"/>
                  </a:cubicBezTo>
                  <a:cubicBezTo>
                    <a:pt x="21950" y="44615"/>
                    <a:pt x="22996" y="45535"/>
                    <a:pt x="23938" y="46058"/>
                  </a:cubicBezTo>
                  <a:cubicBezTo>
                    <a:pt x="24921" y="46581"/>
                    <a:pt x="26051" y="46916"/>
                    <a:pt x="27118" y="47209"/>
                  </a:cubicBezTo>
                  <a:cubicBezTo>
                    <a:pt x="28324" y="47536"/>
                    <a:pt x="29450" y="48382"/>
                    <a:pt x="30730" y="48382"/>
                  </a:cubicBezTo>
                  <a:cubicBezTo>
                    <a:pt x="30760" y="48382"/>
                    <a:pt x="30791" y="48382"/>
                    <a:pt x="30821" y="48381"/>
                  </a:cubicBezTo>
                  <a:lnTo>
                    <a:pt x="30821" y="48381"/>
                  </a:lnTo>
                  <a:cubicBezTo>
                    <a:pt x="30612" y="49532"/>
                    <a:pt x="30445" y="50682"/>
                    <a:pt x="30298" y="51875"/>
                  </a:cubicBezTo>
                  <a:cubicBezTo>
                    <a:pt x="30089" y="53465"/>
                    <a:pt x="29712" y="55076"/>
                    <a:pt x="29608" y="56708"/>
                  </a:cubicBezTo>
                  <a:cubicBezTo>
                    <a:pt x="29001" y="56436"/>
                    <a:pt x="28373" y="56227"/>
                    <a:pt x="27725" y="56060"/>
                  </a:cubicBezTo>
                  <a:cubicBezTo>
                    <a:pt x="26498" y="55748"/>
                    <a:pt x="25288" y="55602"/>
                    <a:pt x="24084" y="55602"/>
                  </a:cubicBezTo>
                  <a:cubicBezTo>
                    <a:pt x="22945" y="55602"/>
                    <a:pt x="21812" y="55732"/>
                    <a:pt x="20673" y="55976"/>
                  </a:cubicBezTo>
                  <a:cubicBezTo>
                    <a:pt x="19544" y="56206"/>
                    <a:pt x="18393" y="56290"/>
                    <a:pt x="17263" y="56583"/>
                  </a:cubicBezTo>
                  <a:cubicBezTo>
                    <a:pt x="16531" y="56750"/>
                    <a:pt x="15547" y="57001"/>
                    <a:pt x="14961" y="57462"/>
                  </a:cubicBezTo>
                  <a:cubicBezTo>
                    <a:pt x="14836" y="57566"/>
                    <a:pt x="14815" y="57776"/>
                    <a:pt x="14836" y="57943"/>
                  </a:cubicBezTo>
                  <a:cubicBezTo>
                    <a:pt x="14857" y="58048"/>
                    <a:pt x="14919" y="58110"/>
                    <a:pt x="14961" y="58194"/>
                  </a:cubicBezTo>
                  <a:cubicBezTo>
                    <a:pt x="14627" y="58633"/>
                    <a:pt x="14250" y="59052"/>
                    <a:pt x="13831" y="59449"/>
                  </a:cubicBezTo>
                  <a:cubicBezTo>
                    <a:pt x="12994" y="60203"/>
                    <a:pt x="12262" y="61040"/>
                    <a:pt x="11572" y="61939"/>
                  </a:cubicBezTo>
                  <a:cubicBezTo>
                    <a:pt x="10881" y="62797"/>
                    <a:pt x="10212" y="63634"/>
                    <a:pt x="9521" y="64471"/>
                  </a:cubicBezTo>
                  <a:cubicBezTo>
                    <a:pt x="8852" y="65308"/>
                    <a:pt x="8328" y="66271"/>
                    <a:pt x="7450" y="66961"/>
                  </a:cubicBezTo>
                  <a:cubicBezTo>
                    <a:pt x="7115" y="67212"/>
                    <a:pt x="7115" y="67903"/>
                    <a:pt x="7450" y="68196"/>
                  </a:cubicBezTo>
                  <a:cubicBezTo>
                    <a:pt x="7596" y="68300"/>
                    <a:pt x="7743" y="68363"/>
                    <a:pt x="7868" y="68447"/>
                  </a:cubicBezTo>
                  <a:cubicBezTo>
                    <a:pt x="7387" y="68823"/>
                    <a:pt x="6906" y="69137"/>
                    <a:pt x="7282" y="69911"/>
                  </a:cubicBezTo>
                  <a:cubicBezTo>
                    <a:pt x="7429" y="70246"/>
                    <a:pt x="7847" y="70455"/>
                    <a:pt x="8140" y="70644"/>
                  </a:cubicBezTo>
                  <a:cubicBezTo>
                    <a:pt x="8182" y="70665"/>
                    <a:pt x="8224" y="70706"/>
                    <a:pt x="8266" y="70727"/>
                  </a:cubicBezTo>
                  <a:cubicBezTo>
                    <a:pt x="8266" y="70748"/>
                    <a:pt x="8245" y="70748"/>
                    <a:pt x="8224" y="70769"/>
                  </a:cubicBezTo>
                  <a:cubicBezTo>
                    <a:pt x="8077" y="70874"/>
                    <a:pt x="7931" y="70957"/>
                    <a:pt x="7826" y="71083"/>
                  </a:cubicBezTo>
                  <a:cubicBezTo>
                    <a:pt x="7596" y="71376"/>
                    <a:pt x="7533" y="71815"/>
                    <a:pt x="7638" y="72192"/>
                  </a:cubicBezTo>
                  <a:cubicBezTo>
                    <a:pt x="7743" y="72506"/>
                    <a:pt x="8454" y="72841"/>
                    <a:pt x="8391" y="73154"/>
                  </a:cubicBezTo>
                  <a:cubicBezTo>
                    <a:pt x="8370" y="73259"/>
                    <a:pt x="8328" y="73364"/>
                    <a:pt x="8266" y="73468"/>
                  </a:cubicBezTo>
                  <a:cubicBezTo>
                    <a:pt x="7659" y="73803"/>
                    <a:pt x="7010" y="73740"/>
                    <a:pt x="6613" y="74389"/>
                  </a:cubicBezTo>
                  <a:cubicBezTo>
                    <a:pt x="6257" y="74975"/>
                    <a:pt x="6571" y="75875"/>
                    <a:pt x="7010" y="76293"/>
                  </a:cubicBezTo>
                  <a:cubicBezTo>
                    <a:pt x="7492" y="76732"/>
                    <a:pt x="8245" y="76732"/>
                    <a:pt x="8873" y="76732"/>
                  </a:cubicBezTo>
                  <a:cubicBezTo>
                    <a:pt x="10044" y="76732"/>
                    <a:pt x="11216" y="76670"/>
                    <a:pt x="12409" y="76586"/>
                  </a:cubicBezTo>
                  <a:cubicBezTo>
                    <a:pt x="13350" y="76523"/>
                    <a:pt x="14292" y="76481"/>
                    <a:pt x="15254" y="76419"/>
                  </a:cubicBezTo>
                  <a:cubicBezTo>
                    <a:pt x="15579" y="77717"/>
                    <a:pt x="16297" y="79919"/>
                    <a:pt x="17732" y="79919"/>
                  </a:cubicBezTo>
                  <a:cubicBezTo>
                    <a:pt x="17777" y="79919"/>
                    <a:pt x="17823" y="79917"/>
                    <a:pt x="17870" y="79913"/>
                  </a:cubicBezTo>
                  <a:cubicBezTo>
                    <a:pt x="17912" y="79934"/>
                    <a:pt x="17974" y="79934"/>
                    <a:pt x="18058" y="79955"/>
                  </a:cubicBezTo>
                  <a:cubicBezTo>
                    <a:pt x="18266" y="79985"/>
                    <a:pt x="18474" y="80001"/>
                    <a:pt x="18680" y="80001"/>
                  </a:cubicBezTo>
                  <a:cubicBezTo>
                    <a:pt x="19322" y="80001"/>
                    <a:pt x="19941" y="79848"/>
                    <a:pt x="20464" y="79515"/>
                  </a:cubicBezTo>
                  <a:cubicBezTo>
                    <a:pt x="20527" y="79515"/>
                    <a:pt x="20590" y="79494"/>
                    <a:pt x="20632" y="79452"/>
                  </a:cubicBezTo>
                  <a:cubicBezTo>
                    <a:pt x="20945" y="79348"/>
                    <a:pt x="21217" y="79201"/>
                    <a:pt x="21469" y="78992"/>
                  </a:cubicBezTo>
                  <a:cubicBezTo>
                    <a:pt x="21761" y="78783"/>
                    <a:pt x="21971" y="78511"/>
                    <a:pt x="22159" y="78239"/>
                  </a:cubicBezTo>
                  <a:cubicBezTo>
                    <a:pt x="22305" y="78176"/>
                    <a:pt x="22494" y="78092"/>
                    <a:pt x="22661" y="77967"/>
                  </a:cubicBezTo>
                  <a:cubicBezTo>
                    <a:pt x="23121" y="77611"/>
                    <a:pt x="23498" y="77193"/>
                    <a:pt x="23854" y="76774"/>
                  </a:cubicBezTo>
                  <a:lnTo>
                    <a:pt x="23854" y="76732"/>
                  </a:lnTo>
                  <a:cubicBezTo>
                    <a:pt x="24482" y="76816"/>
                    <a:pt x="25109" y="76942"/>
                    <a:pt x="25507" y="77423"/>
                  </a:cubicBezTo>
                  <a:cubicBezTo>
                    <a:pt x="25598" y="77525"/>
                    <a:pt x="25725" y="77572"/>
                    <a:pt x="25847" y="77572"/>
                  </a:cubicBezTo>
                  <a:cubicBezTo>
                    <a:pt x="25976" y="77572"/>
                    <a:pt x="26101" y="77519"/>
                    <a:pt x="26176" y="77423"/>
                  </a:cubicBezTo>
                  <a:lnTo>
                    <a:pt x="26239" y="77360"/>
                  </a:lnTo>
                  <a:cubicBezTo>
                    <a:pt x="26260" y="77402"/>
                    <a:pt x="26323" y="77423"/>
                    <a:pt x="26365" y="77444"/>
                  </a:cubicBezTo>
                  <a:cubicBezTo>
                    <a:pt x="26699" y="77569"/>
                    <a:pt x="27076" y="77611"/>
                    <a:pt x="27432" y="77632"/>
                  </a:cubicBezTo>
                  <a:cubicBezTo>
                    <a:pt x="28687" y="78343"/>
                    <a:pt x="30005" y="78888"/>
                    <a:pt x="31303" y="79432"/>
                  </a:cubicBezTo>
                  <a:cubicBezTo>
                    <a:pt x="31261" y="80038"/>
                    <a:pt x="31303" y="80582"/>
                    <a:pt x="31386" y="81189"/>
                  </a:cubicBezTo>
                  <a:cubicBezTo>
                    <a:pt x="31407" y="81419"/>
                    <a:pt x="31470" y="81712"/>
                    <a:pt x="31491" y="81963"/>
                  </a:cubicBezTo>
                  <a:cubicBezTo>
                    <a:pt x="31449" y="82110"/>
                    <a:pt x="31449" y="82235"/>
                    <a:pt x="31449" y="82361"/>
                  </a:cubicBezTo>
                  <a:cubicBezTo>
                    <a:pt x="31491" y="82758"/>
                    <a:pt x="31679" y="83051"/>
                    <a:pt x="31909" y="83281"/>
                  </a:cubicBezTo>
                  <a:cubicBezTo>
                    <a:pt x="31930" y="83302"/>
                    <a:pt x="31972" y="83365"/>
                    <a:pt x="31993" y="83386"/>
                  </a:cubicBezTo>
                  <a:cubicBezTo>
                    <a:pt x="32014" y="83428"/>
                    <a:pt x="32077" y="83428"/>
                    <a:pt x="32119" y="83470"/>
                  </a:cubicBezTo>
                  <a:cubicBezTo>
                    <a:pt x="32663" y="83846"/>
                    <a:pt x="33437" y="84014"/>
                    <a:pt x="34065" y="84035"/>
                  </a:cubicBezTo>
                  <a:cubicBezTo>
                    <a:pt x="34797" y="84035"/>
                    <a:pt x="35341" y="84014"/>
                    <a:pt x="36010" y="83721"/>
                  </a:cubicBezTo>
                  <a:cubicBezTo>
                    <a:pt x="36638" y="83470"/>
                    <a:pt x="37203" y="82905"/>
                    <a:pt x="37663" y="82445"/>
                  </a:cubicBezTo>
                  <a:cubicBezTo>
                    <a:pt x="37873" y="82235"/>
                    <a:pt x="38040" y="82005"/>
                    <a:pt x="38207" y="81754"/>
                  </a:cubicBezTo>
                  <a:lnTo>
                    <a:pt x="38207" y="81754"/>
                  </a:lnTo>
                  <a:cubicBezTo>
                    <a:pt x="38103" y="82026"/>
                    <a:pt x="37998" y="82256"/>
                    <a:pt x="37852" y="82486"/>
                  </a:cubicBezTo>
                  <a:cubicBezTo>
                    <a:pt x="38040" y="82570"/>
                    <a:pt x="38186" y="82675"/>
                    <a:pt x="38375" y="82758"/>
                  </a:cubicBezTo>
                  <a:cubicBezTo>
                    <a:pt x="39233" y="83198"/>
                    <a:pt x="40091" y="83679"/>
                    <a:pt x="40927" y="84160"/>
                  </a:cubicBezTo>
                  <a:cubicBezTo>
                    <a:pt x="41325" y="84411"/>
                    <a:pt x="41723" y="84621"/>
                    <a:pt x="42120" y="84851"/>
                  </a:cubicBezTo>
                  <a:cubicBezTo>
                    <a:pt x="42455" y="85060"/>
                    <a:pt x="42999" y="85269"/>
                    <a:pt x="43292" y="85520"/>
                  </a:cubicBezTo>
                  <a:cubicBezTo>
                    <a:pt x="43601" y="85829"/>
                    <a:pt x="43923" y="86063"/>
                    <a:pt x="44316" y="86063"/>
                  </a:cubicBezTo>
                  <a:cubicBezTo>
                    <a:pt x="44429" y="86063"/>
                    <a:pt x="44547" y="86043"/>
                    <a:pt x="44673" y="86002"/>
                  </a:cubicBezTo>
                  <a:cubicBezTo>
                    <a:pt x="45196" y="85813"/>
                    <a:pt x="45614" y="85186"/>
                    <a:pt x="45824" y="84725"/>
                  </a:cubicBezTo>
                  <a:cubicBezTo>
                    <a:pt x="45886" y="84641"/>
                    <a:pt x="45886" y="84537"/>
                    <a:pt x="45845" y="84453"/>
                  </a:cubicBezTo>
                  <a:cubicBezTo>
                    <a:pt x="46054" y="84202"/>
                    <a:pt x="46263" y="83930"/>
                    <a:pt x="46368" y="83784"/>
                  </a:cubicBezTo>
                  <a:cubicBezTo>
                    <a:pt x="46828" y="83219"/>
                    <a:pt x="47372" y="82737"/>
                    <a:pt x="47916" y="82277"/>
                  </a:cubicBezTo>
                  <a:cubicBezTo>
                    <a:pt x="48418" y="81859"/>
                    <a:pt x="48795" y="81503"/>
                    <a:pt x="48983" y="80854"/>
                  </a:cubicBezTo>
                  <a:cubicBezTo>
                    <a:pt x="49025" y="80771"/>
                    <a:pt x="49025" y="80687"/>
                    <a:pt x="48983" y="80603"/>
                  </a:cubicBezTo>
                  <a:cubicBezTo>
                    <a:pt x="49611" y="79955"/>
                    <a:pt x="50259" y="79306"/>
                    <a:pt x="50971" y="78699"/>
                  </a:cubicBezTo>
                  <a:cubicBezTo>
                    <a:pt x="51996" y="77820"/>
                    <a:pt x="52728" y="76607"/>
                    <a:pt x="53482" y="75519"/>
                  </a:cubicBezTo>
                  <a:cubicBezTo>
                    <a:pt x="53670" y="75247"/>
                    <a:pt x="53879" y="75017"/>
                    <a:pt x="54068" y="74745"/>
                  </a:cubicBezTo>
                  <a:cubicBezTo>
                    <a:pt x="54256" y="74514"/>
                    <a:pt x="54381" y="74075"/>
                    <a:pt x="54591" y="73887"/>
                  </a:cubicBezTo>
                  <a:cubicBezTo>
                    <a:pt x="54632" y="73845"/>
                    <a:pt x="54695" y="73803"/>
                    <a:pt x="54737" y="73761"/>
                  </a:cubicBezTo>
                  <a:cubicBezTo>
                    <a:pt x="54800" y="73761"/>
                    <a:pt x="54842" y="73740"/>
                    <a:pt x="54904" y="73698"/>
                  </a:cubicBezTo>
                  <a:cubicBezTo>
                    <a:pt x="55574" y="73322"/>
                    <a:pt x="55867" y="72443"/>
                    <a:pt x="56306" y="71815"/>
                  </a:cubicBezTo>
                  <a:cubicBezTo>
                    <a:pt x="56578" y="71460"/>
                    <a:pt x="56871" y="71146"/>
                    <a:pt x="57122" y="70769"/>
                  </a:cubicBezTo>
                  <a:cubicBezTo>
                    <a:pt x="57415" y="70393"/>
                    <a:pt x="57562" y="69974"/>
                    <a:pt x="57750" y="69556"/>
                  </a:cubicBezTo>
                  <a:cubicBezTo>
                    <a:pt x="58064" y="68865"/>
                    <a:pt x="57980" y="68196"/>
                    <a:pt x="57353" y="67714"/>
                  </a:cubicBezTo>
                  <a:lnTo>
                    <a:pt x="57353" y="67714"/>
                  </a:lnTo>
                  <a:cubicBezTo>
                    <a:pt x="57451" y="67782"/>
                    <a:pt x="57492" y="67815"/>
                    <a:pt x="57507" y="67815"/>
                  </a:cubicBezTo>
                  <a:cubicBezTo>
                    <a:pt x="57534" y="67815"/>
                    <a:pt x="57480" y="67713"/>
                    <a:pt x="57520" y="67526"/>
                  </a:cubicBezTo>
                  <a:cubicBezTo>
                    <a:pt x="57562" y="67359"/>
                    <a:pt x="57604" y="67149"/>
                    <a:pt x="57645" y="66961"/>
                  </a:cubicBezTo>
                  <a:cubicBezTo>
                    <a:pt x="57708" y="66668"/>
                    <a:pt x="57729" y="66438"/>
                    <a:pt x="57666" y="66166"/>
                  </a:cubicBezTo>
                  <a:cubicBezTo>
                    <a:pt x="57980" y="65915"/>
                    <a:pt x="58085" y="65413"/>
                    <a:pt x="57771" y="65015"/>
                  </a:cubicBezTo>
                  <a:cubicBezTo>
                    <a:pt x="56495" y="63488"/>
                    <a:pt x="54925" y="62170"/>
                    <a:pt x="53147" y="61249"/>
                  </a:cubicBezTo>
                  <a:cubicBezTo>
                    <a:pt x="53251" y="61228"/>
                    <a:pt x="53356" y="61144"/>
                    <a:pt x="53419" y="61040"/>
                  </a:cubicBezTo>
                  <a:cubicBezTo>
                    <a:pt x="54068" y="59680"/>
                    <a:pt x="53482" y="57838"/>
                    <a:pt x="53210" y="56416"/>
                  </a:cubicBezTo>
                  <a:cubicBezTo>
                    <a:pt x="52854" y="54742"/>
                    <a:pt x="52477" y="53047"/>
                    <a:pt x="51787" y="51478"/>
                  </a:cubicBezTo>
                  <a:lnTo>
                    <a:pt x="51075" y="49741"/>
                  </a:lnTo>
                  <a:lnTo>
                    <a:pt x="51075" y="49741"/>
                  </a:lnTo>
                  <a:cubicBezTo>
                    <a:pt x="51431" y="49929"/>
                    <a:pt x="51808" y="50055"/>
                    <a:pt x="52205" y="50201"/>
                  </a:cubicBezTo>
                  <a:cubicBezTo>
                    <a:pt x="52917" y="50431"/>
                    <a:pt x="53628" y="50724"/>
                    <a:pt x="54360" y="50934"/>
                  </a:cubicBezTo>
                  <a:cubicBezTo>
                    <a:pt x="54643" y="51002"/>
                    <a:pt x="54951" y="51060"/>
                    <a:pt x="55250" y="51060"/>
                  </a:cubicBezTo>
                  <a:cubicBezTo>
                    <a:pt x="55681" y="51060"/>
                    <a:pt x="56094" y="50940"/>
                    <a:pt x="56390" y="50557"/>
                  </a:cubicBezTo>
                  <a:cubicBezTo>
                    <a:pt x="56662" y="50201"/>
                    <a:pt x="56725" y="49804"/>
                    <a:pt x="56725" y="49364"/>
                  </a:cubicBezTo>
                  <a:cubicBezTo>
                    <a:pt x="56704" y="48778"/>
                    <a:pt x="56767" y="48255"/>
                    <a:pt x="56788" y="47690"/>
                  </a:cubicBezTo>
                  <a:lnTo>
                    <a:pt x="56788" y="47418"/>
                  </a:lnTo>
                  <a:cubicBezTo>
                    <a:pt x="58852" y="47955"/>
                    <a:pt x="61017" y="48037"/>
                    <a:pt x="63175" y="48037"/>
                  </a:cubicBezTo>
                  <a:cubicBezTo>
                    <a:pt x="63796" y="48037"/>
                    <a:pt x="64415" y="48030"/>
                    <a:pt x="65031" y="48025"/>
                  </a:cubicBezTo>
                  <a:cubicBezTo>
                    <a:pt x="68003" y="47962"/>
                    <a:pt x="71016" y="47586"/>
                    <a:pt x="73778" y="46456"/>
                  </a:cubicBezTo>
                  <a:cubicBezTo>
                    <a:pt x="76351" y="45410"/>
                    <a:pt x="78695" y="44154"/>
                    <a:pt x="80766" y="42313"/>
                  </a:cubicBezTo>
                  <a:cubicBezTo>
                    <a:pt x="81791" y="41413"/>
                    <a:pt x="82628" y="40325"/>
                    <a:pt x="83235" y="39112"/>
                  </a:cubicBezTo>
                  <a:cubicBezTo>
                    <a:pt x="83654" y="38275"/>
                    <a:pt x="84030" y="37291"/>
                    <a:pt x="84177" y="36329"/>
                  </a:cubicBezTo>
                  <a:cubicBezTo>
                    <a:pt x="84762" y="36224"/>
                    <a:pt x="85327" y="35931"/>
                    <a:pt x="85788" y="35576"/>
                  </a:cubicBezTo>
                  <a:cubicBezTo>
                    <a:pt x="86206" y="35241"/>
                    <a:pt x="86332" y="34676"/>
                    <a:pt x="86541" y="34195"/>
                  </a:cubicBezTo>
                  <a:cubicBezTo>
                    <a:pt x="86792" y="33504"/>
                    <a:pt x="87127" y="32856"/>
                    <a:pt x="86939" y="32186"/>
                  </a:cubicBezTo>
                  <a:cubicBezTo>
                    <a:pt x="86859" y="31883"/>
                    <a:pt x="86598" y="31721"/>
                    <a:pt x="86331" y="31721"/>
                  </a:cubicBezTo>
                  <a:cubicBezTo>
                    <a:pt x="86175" y="31721"/>
                    <a:pt x="86016" y="31777"/>
                    <a:pt x="85892" y="31893"/>
                  </a:cubicBezTo>
                  <a:cubicBezTo>
                    <a:pt x="85181" y="32563"/>
                    <a:pt x="85181" y="33881"/>
                    <a:pt x="84553" y="34446"/>
                  </a:cubicBezTo>
                  <a:cubicBezTo>
                    <a:pt x="84595" y="34195"/>
                    <a:pt x="84595" y="33965"/>
                    <a:pt x="84616" y="33776"/>
                  </a:cubicBezTo>
                  <a:cubicBezTo>
                    <a:pt x="84700" y="32688"/>
                    <a:pt x="84407" y="31726"/>
                    <a:pt x="84030" y="30742"/>
                  </a:cubicBezTo>
                  <a:cubicBezTo>
                    <a:pt x="83945" y="30530"/>
                    <a:pt x="83763" y="30435"/>
                    <a:pt x="83587" y="30435"/>
                  </a:cubicBezTo>
                  <a:cubicBezTo>
                    <a:pt x="83330" y="30435"/>
                    <a:pt x="83085" y="30637"/>
                    <a:pt x="83172" y="30972"/>
                  </a:cubicBezTo>
                  <a:cubicBezTo>
                    <a:pt x="83402" y="31809"/>
                    <a:pt x="83465" y="32646"/>
                    <a:pt x="83381" y="33504"/>
                  </a:cubicBezTo>
                  <a:cubicBezTo>
                    <a:pt x="83361" y="33818"/>
                    <a:pt x="83256" y="34237"/>
                    <a:pt x="83151" y="34655"/>
                  </a:cubicBezTo>
                  <a:cubicBezTo>
                    <a:pt x="81770" y="34299"/>
                    <a:pt x="81185" y="33148"/>
                    <a:pt x="80850" y="31809"/>
                  </a:cubicBezTo>
                  <a:cubicBezTo>
                    <a:pt x="80797" y="31598"/>
                    <a:pt x="80594" y="31488"/>
                    <a:pt x="80398" y="31488"/>
                  </a:cubicBezTo>
                  <a:cubicBezTo>
                    <a:pt x="80207" y="31488"/>
                    <a:pt x="80023" y="31592"/>
                    <a:pt x="79992" y="31809"/>
                  </a:cubicBezTo>
                  <a:cubicBezTo>
                    <a:pt x="79573" y="33839"/>
                    <a:pt x="80724" y="35450"/>
                    <a:pt x="82545" y="36099"/>
                  </a:cubicBezTo>
                  <a:cubicBezTo>
                    <a:pt x="82252" y="36852"/>
                    <a:pt x="82042" y="37689"/>
                    <a:pt x="81687" y="38400"/>
                  </a:cubicBezTo>
                  <a:cubicBezTo>
                    <a:pt x="81143" y="39530"/>
                    <a:pt x="80327" y="40388"/>
                    <a:pt x="79406" y="41204"/>
                  </a:cubicBezTo>
                  <a:cubicBezTo>
                    <a:pt x="77523" y="42899"/>
                    <a:pt x="75242" y="44050"/>
                    <a:pt x="72920" y="44970"/>
                  </a:cubicBezTo>
                  <a:cubicBezTo>
                    <a:pt x="70430" y="45954"/>
                    <a:pt x="67752" y="46247"/>
                    <a:pt x="65073" y="46351"/>
                  </a:cubicBezTo>
                  <a:cubicBezTo>
                    <a:pt x="63975" y="46394"/>
                    <a:pt x="62852" y="46443"/>
                    <a:pt x="61728" y="46443"/>
                  </a:cubicBezTo>
                  <a:cubicBezTo>
                    <a:pt x="60092" y="46443"/>
                    <a:pt x="58455" y="46338"/>
                    <a:pt x="56892" y="45954"/>
                  </a:cubicBezTo>
                  <a:cubicBezTo>
                    <a:pt x="56892" y="45933"/>
                    <a:pt x="56892" y="45870"/>
                    <a:pt x="56913" y="45849"/>
                  </a:cubicBezTo>
                  <a:cubicBezTo>
                    <a:pt x="56997" y="45493"/>
                    <a:pt x="57227" y="44866"/>
                    <a:pt x="57143" y="44510"/>
                  </a:cubicBezTo>
                  <a:cubicBezTo>
                    <a:pt x="56934" y="43715"/>
                    <a:pt x="56202" y="43464"/>
                    <a:pt x="55469" y="43255"/>
                  </a:cubicBezTo>
                  <a:cubicBezTo>
                    <a:pt x="55009" y="43108"/>
                    <a:pt x="54486" y="43045"/>
                    <a:pt x="53984" y="43004"/>
                  </a:cubicBezTo>
                  <a:cubicBezTo>
                    <a:pt x="53377" y="42920"/>
                    <a:pt x="52749" y="42794"/>
                    <a:pt x="52163" y="42794"/>
                  </a:cubicBezTo>
                  <a:cubicBezTo>
                    <a:pt x="51180" y="42794"/>
                    <a:pt x="50238" y="42669"/>
                    <a:pt x="49297" y="42439"/>
                  </a:cubicBezTo>
                  <a:cubicBezTo>
                    <a:pt x="50950" y="41874"/>
                    <a:pt x="52519" y="41141"/>
                    <a:pt x="54005" y="40200"/>
                  </a:cubicBezTo>
                  <a:cubicBezTo>
                    <a:pt x="57018" y="38254"/>
                    <a:pt x="59026" y="35387"/>
                    <a:pt x="60324" y="32060"/>
                  </a:cubicBezTo>
                  <a:cubicBezTo>
                    <a:pt x="60345" y="31998"/>
                    <a:pt x="60366" y="31893"/>
                    <a:pt x="60428" y="31809"/>
                  </a:cubicBezTo>
                  <a:cubicBezTo>
                    <a:pt x="60449" y="31935"/>
                    <a:pt x="60470" y="32060"/>
                    <a:pt x="60533" y="32207"/>
                  </a:cubicBezTo>
                  <a:cubicBezTo>
                    <a:pt x="60282" y="32981"/>
                    <a:pt x="60366" y="33692"/>
                    <a:pt x="60554" y="34488"/>
                  </a:cubicBezTo>
                  <a:cubicBezTo>
                    <a:pt x="60700" y="35157"/>
                    <a:pt x="60889" y="36015"/>
                    <a:pt x="61265" y="36622"/>
                  </a:cubicBezTo>
                  <a:cubicBezTo>
                    <a:pt x="61998" y="37940"/>
                    <a:pt x="62646" y="39300"/>
                    <a:pt x="63818" y="40263"/>
                  </a:cubicBezTo>
                  <a:cubicBezTo>
                    <a:pt x="64449" y="40780"/>
                    <a:pt x="65151" y="41000"/>
                    <a:pt x="65864" y="41000"/>
                  </a:cubicBezTo>
                  <a:cubicBezTo>
                    <a:pt x="66594" y="41000"/>
                    <a:pt x="67336" y="40769"/>
                    <a:pt x="68024" y="40388"/>
                  </a:cubicBezTo>
                  <a:cubicBezTo>
                    <a:pt x="68965" y="39865"/>
                    <a:pt x="69321" y="38986"/>
                    <a:pt x="69446" y="38045"/>
                  </a:cubicBezTo>
                  <a:cubicBezTo>
                    <a:pt x="69540" y="38057"/>
                    <a:pt x="69635" y="38063"/>
                    <a:pt x="69732" y="38063"/>
                  </a:cubicBezTo>
                  <a:cubicBezTo>
                    <a:pt x="70435" y="38063"/>
                    <a:pt x="71206" y="37751"/>
                    <a:pt x="71832" y="37438"/>
                  </a:cubicBezTo>
                  <a:cubicBezTo>
                    <a:pt x="72418" y="37124"/>
                    <a:pt x="72920" y="36685"/>
                    <a:pt x="73254" y="36078"/>
                  </a:cubicBezTo>
                  <a:cubicBezTo>
                    <a:pt x="73715" y="35262"/>
                    <a:pt x="73547" y="34320"/>
                    <a:pt x="73401" y="33483"/>
                  </a:cubicBezTo>
                  <a:cubicBezTo>
                    <a:pt x="73338" y="33232"/>
                    <a:pt x="73234" y="32939"/>
                    <a:pt x="73192" y="32667"/>
                  </a:cubicBezTo>
                  <a:cubicBezTo>
                    <a:pt x="73296" y="32667"/>
                    <a:pt x="73401" y="32709"/>
                    <a:pt x="73506" y="32730"/>
                  </a:cubicBezTo>
                  <a:cubicBezTo>
                    <a:pt x="73654" y="32745"/>
                    <a:pt x="73781" y="32760"/>
                    <a:pt x="73916" y="32760"/>
                  </a:cubicBezTo>
                  <a:cubicBezTo>
                    <a:pt x="73972" y="32760"/>
                    <a:pt x="74030" y="32757"/>
                    <a:pt x="74091" y="32751"/>
                  </a:cubicBezTo>
                  <a:cubicBezTo>
                    <a:pt x="74887" y="32709"/>
                    <a:pt x="75828" y="32332"/>
                    <a:pt x="76498" y="31935"/>
                  </a:cubicBezTo>
                  <a:cubicBezTo>
                    <a:pt x="77209" y="31496"/>
                    <a:pt x="77690" y="30784"/>
                    <a:pt x="78004" y="30031"/>
                  </a:cubicBezTo>
                  <a:cubicBezTo>
                    <a:pt x="78339" y="29194"/>
                    <a:pt x="77962" y="28273"/>
                    <a:pt x="77418" y="27625"/>
                  </a:cubicBezTo>
                  <a:cubicBezTo>
                    <a:pt x="76916" y="27081"/>
                    <a:pt x="76288" y="26641"/>
                    <a:pt x="75744" y="26139"/>
                  </a:cubicBezTo>
                  <a:cubicBezTo>
                    <a:pt x="75493" y="25909"/>
                    <a:pt x="75221" y="25658"/>
                    <a:pt x="75012" y="25344"/>
                  </a:cubicBezTo>
                  <a:cubicBezTo>
                    <a:pt x="74991" y="25302"/>
                    <a:pt x="74991" y="25281"/>
                    <a:pt x="74970" y="25239"/>
                  </a:cubicBezTo>
                  <a:cubicBezTo>
                    <a:pt x="75075" y="25177"/>
                    <a:pt x="75221" y="25135"/>
                    <a:pt x="75326" y="25093"/>
                  </a:cubicBezTo>
                  <a:cubicBezTo>
                    <a:pt x="76770" y="24549"/>
                    <a:pt x="78485" y="24151"/>
                    <a:pt x="78946" y="22415"/>
                  </a:cubicBezTo>
                  <a:cubicBezTo>
                    <a:pt x="79385" y="20636"/>
                    <a:pt x="77544" y="19569"/>
                    <a:pt x="76267" y="18900"/>
                  </a:cubicBezTo>
                  <a:cubicBezTo>
                    <a:pt x="74963" y="18213"/>
                    <a:pt x="73420" y="17991"/>
                    <a:pt x="71926" y="17991"/>
                  </a:cubicBezTo>
                  <a:cubicBezTo>
                    <a:pt x="71599" y="17991"/>
                    <a:pt x="71273" y="18002"/>
                    <a:pt x="70953" y="18021"/>
                  </a:cubicBezTo>
                  <a:cubicBezTo>
                    <a:pt x="69363" y="18125"/>
                    <a:pt x="67772" y="18104"/>
                    <a:pt x="66329" y="18711"/>
                  </a:cubicBezTo>
                  <a:cubicBezTo>
                    <a:pt x="66308" y="18607"/>
                    <a:pt x="66308" y="18502"/>
                    <a:pt x="66287" y="18376"/>
                  </a:cubicBezTo>
                  <a:cubicBezTo>
                    <a:pt x="66120" y="17665"/>
                    <a:pt x="65513" y="17037"/>
                    <a:pt x="64927" y="16703"/>
                  </a:cubicBezTo>
                  <a:cubicBezTo>
                    <a:pt x="64320" y="16347"/>
                    <a:pt x="63692" y="15887"/>
                    <a:pt x="63002" y="15803"/>
                  </a:cubicBezTo>
                  <a:cubicBezTo>
                    <a:pt x="62960" y="15301"/>
                    <a:pt x="62855" y="14840"/>
                    <a:pt x="62730" y="14338"/>
                  </a:cubicBezTo>
                  <a:cubicBezTo>
                    <a:pt x="62542" y="13669"/>
                    <a:pt x="62458" y="12978"/>
                    <a:pt x="62270" y="12309"/>
                  </a:cubicBezTo>
                  <a:cubicBezTo>
                    <a:pt x="61600" y="9609"/>
                    <a:pt x="60010" y="7182"/>
                    <a:pt x="57959" y="5299"/>
                  </a:cubicBezTo>
                  <a:cubicBezTo>
                    <a:pt x="56934" y="4358"/>
                    <a:pt x="55720" y="3542"/>
                    <a:pt x="54528" y="2788"/>
                  </a:cubicBezTo>
                  <a:cubicBezTo>
                    <a:pt x="53251" y="1972"/>
                    <a:pt x="51912" y="1638"/>
                    <a:pt x="50510" y="1177"/>
                  </a:cubicBezTo>
                  <a:cubicBezTo>
                    <a:pt x="49088" y="738"/>
                    <a:pt x="47728" y="298"/>
                    <a:pt x="46263" y="89"/>
                  </a:cubicBezTo>
                  <a:cubicBezTo>
                    <a:pt x="45866" y="25"/>
                    <a:pt x="45468" y="0"/>
                    <a:pt x="45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1000;p51">
              <a:extLst>
                <a:ext uri="{FF2B5EF4-FFF2-40B4-BE49-F238E27FC236}">
                  <a16:creationId xmlns:a16="http://schemas.microsoft.com/office/drawing/2014/main" id="{11A9C793-8499-4AFF-BCB8-3D62B64A819D}"/>
                </a:ext>
              </a:extLst>
            </p:cNvPr>
            <p:cNvSpPr/>
            <p:nvPr/>
          </p:nvSpPr>
          <p:spPr>
            <a:xfrm>
              <a:off x="6330675" y="3827250"/>
              <a:ext cx="284050" cy="89900"/>
            </a:xfrm>
            <a:custGeom>
              <a:avLst/>
              <a:gdLst/>
              <a:ahLst/>
              <a:cxnLst/>
              <a:rect l="l" t="t" r="r" b="b"/>
              <a:pathLst>
                <a:path w="11362" h="3596" extrusionOk="0">
                  <a:moveTo>
                    <a:pt x="2365" y="0"/>
                  </a:moveTo>
                  <a:cubicBezTo>
                    <a:pt x="1582" y="0"/>
                    <a:pt x="798" y="762"/>
                    <a:pt x="209" y="1160"/>
                  </a:cubicBezTo>
                  <a:cubicBezTo>
                    <a:pt x="0" y="1317"/>
                    <a:pt x="139" y="1619"/>
                    <a:pt x="337" y="1619"/>
                  </a:cubicBezTo>
                  <a:cubicBezTo>
                    <a:pt x="376" y="1619"/>
                    <a:pt x="418" y="1606"/>
                    <a:pt x="460" y="1578"/>
                  </a:cubicBezTo>
                  <a:cubicBezTo>
                    <a:pt x="1071" y="1126"/>
                    <a:pt x="1514" y="525"/>
                    <a:pt x="2296" y="525"/>
                  </a:cubicBezTo>
                  <a:cubicBezTo>
                    <a:pt x="2345" y="525"/>
                    <a:pt x="2396" y="527"/>
                    <a:pt x="2448" y="532"/>
                  </a:cubicBezTo>
                  <a:cubicBezTo>
                    <a:pt x="3411" y="616"/>
                    <a:pt x="2929" y="1620"/>
                    <a:pt x="3411" y="2081"/>
                  </a:cubicBezTo>
                  <a:cubicBezTo>
                    <a:pt x="3644" y="2314"/>
                    <a:pt x="3903" y="2423"/>
                    <a:pt x="4171" y="2423"/>
                  </a:cubicBezTo>
                  <a:cubicBezTo>
                    <a:pt x="4432" y="2423"/>
                    <a:pt x="4701" y="2319"/>
                    <a:pt x="4959" y="2122"/>
                  </a:cubicBezTo>
                  <a:cubicBezTo>
                    <a:pt x="5185" y="1936"/>
                    <a:pt x="5530" y="1902"/>
                    <a:pt x="5886" y="1902"/>
                  </a:cubicBezTo>
                  <a:cubicBezTo>
                    <a:pt x="6089" y="1902"/>
                    <a:pt x="6296" y="1913"/>
                    <a:pt x="6486" y="1913"/>
                  </a:cubicBezTo>
                  <a:cubicBezTo>
                    <a:pt x="6675" y="2248"/>
                    <a:pt x="6737" y="2604"/>
                    <a:pt x="7072" y="2855"/>
                  </a:cubicBezTo>
                  <a:cubicBezTo>
                    <a:pt x="7200" y="2955"/>
                    <a:pt x="7351" y="2994"/>
                    <a:pt x="7510" y="2994"/>
                  </a:cubicBezTo>
                  <a:cubicBezTo>
                    <a:pt x="7847" y="2994"/>
                    <a:pt x="8218" y="2822"/>
                    <a:pt x="8474" y="2708"/>
                  </a:cubicBezTo>
                  <a:cubicBezTo>
                    <a:pt x="8659" y="2616"/>
                    <a:pt x="8848" y="2571"/>
                    <a:pt x="9029" y="2571"/>
                  </a:cubicBezTo>
                  <a:cubicBezTo>
                    <a:pt x="9424" y="2571"/>
                    <a:pt x="9787" y="2782"/>
                    <a:pt x="10002" y="3169"/>
                  </a:cubicBezTo>
                  <a:cubicBezTo>
                    <a:pt x="10163" y="3476"/>
                    <a:pt x="10425" y="3596"/>
                    <a:pt x="10728" y="3596"/>
                  </a:cubicBezTo>
                  <a:cubicBezTo>
                    <a:pt x="10818" y="3596"/>
                    <a:pt x="10911" y="3585"/>
                    <a:pt x="11006" y="3566"/>
                  </a:cubicBezTo>
                  <a:cubicBezTo>
                    <a:pt x="11362" y="3482"/>
                    <a:pt x="11299" y="3022"/>
                    <a:pt x="11048" y="2918"/>
                  </a:cubicBezTo>
                  <a:cubicBezTo>
                    <a:pt x="10566" y="2750"/>
                    <a:pt x="10399" y="2311"/>
                    <a:pt x="9981" y="2081"/>
                  </a:cubicBezTo>
                  <a:cubicBezTo>
                    <a:pt x="9688" y="1918"/>
                    <a:pt x="9231" y="1768"/>
                    <a:pt x="8846" y="1768"/>
                  </a:cubicBezTo>
                  <a:cubicBezTo>
                    <a:pt x="8735" y="1768"/>
                    <a:pt x="8630" y="1781"/>
                    <a:pt x="8537" y="1809"/>
                  </a:cubicBezTo>
                  <a:cubicBezTo>
                    <a:pt x="8244" y="1892"/>
                    <a:pt x="7993" y="2081"/>
                    <a:pt x="7700" y="2185"/>
                  </a:cubicBezTo>
                  <a:cubicBezTo>
                    <a:pt x="7677" y="2192"/>
                    <a:pt x="7654" y="2196"/>
                    <a:pt x="7632" y="2196"/>
                  </a:cubicBezTo>
                  <a:cubicBezTo>
                    <a:pt x="7342" y="2196"/>
                    <a:pt x="7188" y="1586"/>
                    <a:pt x="7051" y="1411"/>
                  </a:cubicBezTo>
                  <a:cubicBezTo>
                    <a:pt x="6875" y="1199"/>
                    <a:pt x="6566" y="1153"/>
                    <a:pt x="6244" y="1153"/>
                  </a:cubicBezTo>
                  <a:cubicBezTo>
                    <a:pt x="5993" y="1153"/>
                    <a:pt x="5734" y="1181"/>
                    <a:pt x="5524" y="1181"/>
                  </a:cubicBezTo>
                  <a:cubicBezTo>
                    <a:pt x="5412" y="1181"/>
                    <a:pt x="5271" y="1157"/>
                    <a:pt x="5135" y="1157"/>
                  </a:cubicBezTo>
                  <a:cubicBezTo>
                    <a:pt x="5016" y="1157"/>
                    <a:pt x="4900" y="1175"/>
                    <a:pt x="4812" y="1244"/>
                  </a:cubicBezTo>
                  <a:cubicBezTo>
                    <a:pt x="4644" y="1342"/>
                    <a:pt x="4352" y="1639"/>
                    <a:pt x="4122" y="1639"/>
                  </a:cubicBezTo>
                  <a:cubicBezTo>
                    <a:pt x="4010" y="1639"/>
                    <a:pt x="3912" y="1568"/>
                    <a:pt x="3850" y="1369"/>
                  </a:cubicBezTo>
                  <a:cubicBezTo>
                    <a:pt x="3745" y="1055"/>
                    <a:pt x="3850" y="1034"/>
                    <a:pt x="3599" y="825"/>
                  </a:cubicBezTo>
                  <a:cubicBezTo>
                    <a:pt x="3411" y="658"/>
                    <a:pt x="3285" y="428"/>
                    <a:pt x="3097" y="260"/>
                  </a:cubicBezTo>
                  <a:cubicBezTo>
                    <a:pt x="2857" y="75"/>
                    <a:pt x="2611" y="0"/>
                    <a:pt x="2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1001;p51">
              <a:extLst>
                <a:ext uri="{FF2B5EF4-FFF2-40B4-BE49-F238E27FC236}">
                  <a16:creationId xmlns:a16="http://schemas.microsoft.com/office/drawing/2014/main" id="{2E3200E9-0854-4B68-9E7D-C8A77BB2956C}"/>
                </a:ext>
              </a:extLst>
            </p:cNvPr>
            <p:cNvSpPr/>
            <p:nvPr/>
          </p:nvSpPr>
          <p:spPr>
            <a:xfrm>
              <a:off x="6431850" y="3773825"/>
              <a:ext cx="256525" cy="105025"/>
            </a:xfrm>
            <a:custGeom>
              <a:avLst/>
              <a:gdLst/>
              <a:ahLst/>
              <a:cxnLst/>
              <a:rect l="l" t="t" r="r" b="b"/>
              <a:pathLst>
                <a:path w="10261" h="4201" extrusionOk="0">
                  <a:moveTo>
                    <a:pt x="4065" y="1"/>
                  </a:moveTo>
                  <a:cubicBezTo>
                    <a:pt x="3484" y="1"/>
                    <a:pt x="2855" y="315"/>
                    <a:pt x="2314" y="409"/>
                  </a:cubicBezTo>
                  <a:cubicBezTo>
                    <a:pt x="2167" y="439"/>
                    <a:pt x="2020" y="448"/>
                    <a:pt x="1874" y="448"/>
                  </a:cubicBezTo>
                  <a:cubicBezTo>
                    <a:pt x="1610" y="448"/>
                    <a:pt x="1348" y="417"/>
                    <a:pt x="1099" y="417"/>
                  </a:cubicBezTo>
                  <a:cubicBezTo>
                    <a:pt x="699" y="417"/>
                    <a:pt x="331" y="497"/>
                    <a:pt x="33" y="912"/>
                  </a:cubicBezTo>
                  <a:cubicBezTo>
                    <a:pt x="1" y="944"/>
                    <a:pt x="57" y="1015"/>
                    <a:pt x="103" y="1015"/>
                  </a:cubicBezTo>
                  <a:cubicBezTo>
                    <a:pt x="116" y="1015"/>
                    <a:pt x="129" y="1009"/>
                    <a:pt x="138" y="995"/>
                  </a:cubicBezTo>
                  <a:cubicBezTo>
                    <a:pt x="366" y="734"/>
                    <a:pt x="571" y="640"/>
                    <a:pt x="764" y="640"/>
                  </a:cubicBezTo>
                  <a:cubicBezTo>
                    <a:pt x="1189" y="640"/>
                    <a:pt x="1560" y="1096"/>
                    <a:pt x="2021" y="1225"/>
                  </a:cubicBezTo>
                  <a:cubicBezTo>
                    <a:pt x="2153" y="1259"/>
                    <a:pt x="2278" y="1273"/>
                    <a:pt x="2399" y="1273"/>
                  </a:cubicBezTo>
                  <a:cubicBezTo>
                    <a:pt x="2660" y="1273"/>
                    <a:pt x="2907" y="1207"/>
                    <a:pt x="3193" y="1121"/>
                  </a:cubicBezTo>
                  <a:cubicBezTo>
                    <a:pt x="3444" y="1037"/>
                    <a:pt x="3695" y="953"/>
                    <a:pt x="3967" y="953"/>
                  </a:cubicBezTo>
                  <a:cubicBezTo>
                    <a:pt x="3979" y="953"/>
                    <a:pt x="3991" y="952"/>
                    <a:pt x="4002" y="952"/>
                  </a:cubicBezTo>
                  <a:cubicBezTo>
                    <a:pt x="4330" y="952"/>
                    <a:pt x="4433" y="1233"/>
                    <a:pt x="4595" y="1456"/>
                  </a:cubicBezTo>
                  <a:cubicBezTo>
                    <a:pt x="4867" y="1895"/>
                    <a:pt x="5452" y="2293"/>
                    <a:pt x="5955" y="2481"/>
                  </a:cubicBezTo>
                  <a:cubicBezTo>
                    <a:pt x="6499" y="2690"/>
                    <a:pt x="7168" y="2460"/>
                    <a:pt x="7649" y="2878"/>
                  </a:cubicBezTo>
                  <a:cubicBezTo>
                    <a:pt x="8068" y="3213"/>
                    <a:pt x="8110" y="3778"/>
                    <a:pt x="8612" y="4092"/>
                  </a:cubicBezTo>
                  <a:cubicBezTo>
                    <a:pt x="8754" y="4163"/>
                    <a:pt x="8957" y="4200"/>
                    <a:pt x="9165" y="4200"/>
                  </a:cubicBezTo>
                  <a:cubicBezTo>
                    <a:pt x="9696" y="4200"/>
                    <a:pt x="10260" y="3957"/>
                    <a:pt x="9930" y="3402"/>
                  </a:cubicBezTo>
                  <a:cubicBezTo>
                    <a:pt x="9742" y="3109"/>
                    <a:pt x="9365" y="3171"/>
                    <a:pt x="9135" y="2941"/>
                  </a:cubicBezTo>
                  <a:cubicBezTo>
                    <a:pt x="8947" y="2774"/>
                    <a:pt x="8842" y="2460"/>
                    <a:pt x="8696" y="2272"/>
                  </a:cubicBezTo>
                  <a:cubicBezTo>
                    <a:pt x="8507" y="2000"/>
                    <a:pt x="8298" y="1853"/>
                    <a:pt x="8047" y="1686"/>
                  </a:cubicBezTo>
                  <a:cubicBezTo>
                    <a:pt x="7566" y="1414"/>
                    <a:pt x="7001" y="1414"/>
                    <a:pt x="6478" y="1414"/>
                  </a:cubicBezTo>
                  <a:cubicBezTo>
                    <a:pt x="6227" y="1414"/>
                    <a:pt x="5871" y="1100"/>
                    <a:pt x="5662" y="953"/>
                  </a:cubicBezTo>
                  <a:cubicBezTo>
                    <a:pt x="5369" y="807"/>
                    <a:pt x="5180" y="598"/>
                    <a:pt x="4950" y="368"/>
                  </a:cubicBezTo>
                  <a:cubicBezTo>
                    <a:pt x="4684" y="94"/>
                    <a:pt x="4382" y="1"/>
                    <a:pt x="4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1002;p51">
              <a:extLst>
                <a:ext uri="{FF2B5EF4-FFF2-40B4-BE49-F238E27FC236}">
                  <a16:creationId xmlns:a16="http://schemas.microsoft.com/office/drawing/2014/main" id="{6FE57EB1-306F-49B0-9C87-8FEB7494EB8D}"/>
                </a:ext>
              </a:extLst>
            </p:cNvPr>
            <p:cNvSpPr/>
            <p:nvPr/>
          </p:nvSpPr>
          <p:spPr>
            <a:xfrm>
              <a:off x="6780100" y="4036475"/>
              <a:ext cx="303850" cy="113200"/>
            </a:xfrm>
            <a:custGeom>
              <a:avLst/>
              <a:gdLst/>
              <a:ahLst/>
              <a:cxnLst/>
              <a:rect l="l" t="t" r="r" b="b"/>
              <a:pathLst>
                <a:path w="12154" h="4528" extrusionOk="0">
                  <a:moveTo>
                    <a:pt x="2766" y="1"/>
                  </a:moveTo>
                  <a:cubicBezTo>
                    <a:pt x="1816" y="1"/>
                    <a:pt x="858" y="625"/>
                    <a:pt x="227" y="1202"/>
                  </a:cubicBezTo>
                  <a:cubicBezTo>
                    <a:pt x="1" y="1412"/>
                    <a:pt x="223" y="1709"/>
                    <a:pt x="452" y="1709"/>
                  </a:cubicBezTo>
                  <a:cubicBezTo>
                    <a:pt x="519" y="1709"/>
                    <a:pt x="588" y="1683"/>
                    <a:pt x="645" y="1621"/>
                  </a:cubicBezTo>
                  <a:cubicBezTo>
                    <a:pt x="1105" y="1181"/>
                    <a:pt x="1628" y="847"/>
                    <a:pt x="2214" y="658"/>
                  </a:cubicBezTo>
                  <a:cubicBezTo>
                    <a:pt x="2383" y="599"/>
                    <a:pt x="2531" y="572"/>
                    <a:pt x="2663" y="572"/>
                  </a:cubicBezTo>
                  <a:cubicBezTo>
                    <a:pt x="3189" y="572"/>
                    <a:pt x="3470" y="994"/>
                    <a:pt x="3805" y="1495"/>
                  </a:cubicBezTo>
                  <a:cubicBezTo>
                    <a:pt x="4008" y="1801"/>
                    <a:pt x="4471" y="2186"/>
                    <a:pt x="4882" y="2186"/>
                  </a:cubicBezTo>
                  <a:cubicBezTo>
                    <a:pt x="4892" y="2186"/>
                    <a:pt x="4903" y="2186"/>
                    <a:pt x="4913" y="2186"/>
                  </a:cubicBezTo>
                  <a:cubicBezTo>
                    <a:pt x="5400" y="2144"/>
                    <a:pt x="5849" y="1973"/>
                    <a:pt x="6298" y="1973"/>
                  </a:cubicBezTo>
                  <a:cubicBezTo>
                    <a:pt x="6525" y="1973"/>
                    <a:pt x="6753" y="2017"/>
                    <a:pt x="6985" y="2144"/>
                  </a:cubicBezTo>
                  <a:cubicBezTo>
                    <a:pt x="7215" y="2290"/>
                    <a:pt x="7382" y="2541"/>
                    <a:pt x="7529" y="2751"/>
                  </a:cubicBezTo>
                  <a:cubicBezTo>
                    <a:pt x="7717" y="2960"/>
                    <a:pt x="7968" y="3064"/>
                    <a:pt x="8240" y="3169"/>
                  </a:cubicBezTo>
                  <a:cubicBezTo>
                    <a:pt x="8333" y="3205"/>
                    <a:pt x="8428" y="3219"/>
                    <a:pt x="8522" y="3219"/>
                  </a:cubicBezTo>
                  <a:cubicBezTo>
                    <a:pt x="8837" y="3219"/>
                    <a:pt x="9155" y="3066"/>
                    <a:pt x="9441" y="3066"/>
                  </a:cubicBezTo>
                  <a:cubicBezTo>
                    <a:pt x="9572" y="3066"/>
                    <a:pt x="9696" y="3098"/>
                    <a:pt x="9810" y="3190"/>
                  </a:cubicBezTo>
                  <a:cubicBezTo>
                    <a:pt x="10308" y="3619"/>
                    <a:pt x="10749" y="4527"/>
                    <a:pt x="11435" y="4527"/>
                  </a:cubicBezTo>
                  <a:cubicBezTo>
                    <a:pt x="11585" y="4527"/>
                    <a:pt x="11746" y="4484"/>
                    <a:pt x="11923" y="4383"/>
                  </a:cubicBezTo>
                  <a:cubicBezTo>
                    <a:pt x="12090" y="4215"/>
                    <a:pt x="12153" y="3860"/>
                    <a:pt x="11944" y="3692"/>
                  </a:cubicBezTo>
                  <a:cubicBezTo>
                    <a:pt x="11588" y="3399"/>
                    <a:pt x="11191" y="3232"/>
                    <a:pt x="10856" y="2876"/>
                  </a:cubicBezTo>
                  <a:cubicBezTo>
                    <a:pt x="10521" y="2541"/>
                    <a:pt x="10186" y="2248"/>
                    <a:pt x="9747" y="2081"/>
                  </a:cubicBezTo>
                  <a:cubicBezTo>
                    <a:pt x="9644" y="2040"/>
                    <a:pt x="9541" y="2025"/>
                    <a:pt x="9440" y="2025"/>
                  </a:cubicBezTo>
                  <a:cubicBezTo>
                    <a:pt x="9141" y="2025"/>
                    <a:pt x="8849" y="2156"/>
                    <a:pt x="8585" y="2156"/>
                  </a:cubicBezTo>
                  <a:cubicBezTo>
                    <a:pt x="8389" y="2156"/>
                    <a:pt x="8209" y="2084"/>
                    <a:pt x="8052" y="1830"/>
                  </a:cubicBezTo>
                  <a:cubicBezTo>
                    <a:pt x="7759" y="1370"/>
                    <a:pt x="7048" y="1056"/>
                    <a:pt x="6525" y="972"/>
                  </a:cubicBezTo>
                  <a:cubicBezTo>
                    <a:pt x="6456" y="963"/>
                    <a:pt x="6386" y="960"/>
                    <a:pt x="6316" y="960"/>
                  </a:cubicBezTo>
                  <a:cubicBezTo>
                    <a:pt x="5951" y="960"/>
                    <a:pt x="5564" y="1059"/>
                    <a:pt x="5207" y="1059"/>
                  </a:cubicBezTo>
                  <a:cubicBezTo>
                    <a:pt x="4981" y="1059"/>
                    <a:pt x="4767" y="1019"/>
                    <a:pt x="4579" y="888"/>
                  </a:cubicBezTo>
                  <a:cubicBezTo>
                    <a:pt x="4097" y="575"/>
                    <a:pt x="3784" y="219"/>
                    <a:pt x="3219" y="51"/>
                  </a:cubicBezTo>
                  <a:cubicBezTo>
                    <a:pt x="3069" y="17"/>
                    <a:pt x="2917" y="1"/>
                    <a:pt x="2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1003;p51">
              <a:extLst>
                <a:ext uri="{FF2B5EF4-FFF2-40B4-BE49-F238E27FC236}">
                  <a16:creationId xmlns:a16="http://schemas.microsoft.com/office/drawing/2014/main" id="{58E86E50-D351-4499-B87E-1ED5B9662A6A}"/>
                </a:ext>
              </a:extLst>
            </p:cNvPr>
            <p:cNvSpPr/>
            <p:nvPr/>
          </p:nvSpPr>
          <p:spPr>
            <a:xfrm>
              <a:off x="6885750" y="3950350"/>
              <a:ext cx="209700" cy="69775"/>
            </a:xfrm>
            <a:custGeom>
              <a:avLst/>
              <a:gdLst/>
              <a:ahLst/>
              <a:cxnLst/>
              <a:rect l="l" t="t" r="r" b="b"/>
              <a:pathLst>
                <a:path w="8388" h="2791" extrusionOk="0">
                  <a:moveTo>
                    <a:pt x="2621" y="1"/>
                  </a:moveTo>
                  <a:cubicBezTo>
                    <a:pt x="1903" y="1"/>
                    <a:pt x="1222" y="219"/>
                    <a:pt x="541" y="400"/>
                  </a:cubicBezTo>
                  <a:cubicBezTo>
                    <a:pt x="1" y="535"/>
                    <a:pt x="172" y="1274"/>
                    <a:pt x="645" y="1274"/>
                  </a:cubicBezTo>
                  <a:cubicBezTo>
                    <a:pt x="685" y="1274"/>
                    <a:pt x="727" y="1269"/>
                    <a:pt x="771" y="1258"/>
                  </a:cubicBezTo>
                  <a:cubicBezTo>
                    <a:pt x="1148" y="1153"/>
                    <a:pt x="1524" y="1027"/>
                    <a:pt x="1922" y="923"/>
                  </a:cubicBezTo>
                  <a:cubicBezTo>
                    <a:pt x="2071" y="884"/>
                    <a:pt x="2199" y="866"/>
                    <a:pt x="2312" y="866"/>
                  </a:cubicBezTo>
                  <a:cubicBezTo>
                    <a:pt x="2694" y="866"/>
                    <a:pt x="2913" y="1075"/>
                    <a:pt x="3219" y="1446"/>
                  </a:cubicBezTo>
                  <a:cubicBezTo>
                    <a:pt x="3349" y="1600"/>
                    <a:pt x="3600" y="1633"/>
                    <a:pt x="3853" y="1633"/>
                  </a:cubicBezTo>
                  <a:cubicBezTo>
                    <a:pt x="4048" y="1633"/>
                    <a:pt x="4245" y="1613"/>
                    <a:pt x="4391" y="1613"/>
                  </a:cubicBezTo>
                  <a:cubicBezTo>
                    <a:pt x="4577" y="1613"/>
                    <a:pt x="4771" y="1605"/>
                    <a:pt x="4966" y="1605"/>
                  </a:cubicBezTo>
                  <a:cubicBezTo>
                    <a:pt x="5210" y="1605"/>
                    <a:pt x="5456" y="1618"/>
                    <a:pt x="5688" y="1676"/>
                  </a:cubicBezTo>
                  <a:cubicBezTo>
                    <a:pt x="5793" y="2136"/>
                    <a:pt x="6023" y="2513"/>
                    <a:pt x="6546" y="2659"/>
                  </a:cubicBezTo>
                  <a:cubicBezTo>
                    <a:pt x="6786" y="2733"/>
                    <a:pt x="7062" y="2791"/>
                    <a:pt x="7331" y="2791"/>
                  </a:cubicBezTo>
                  <a:cubicBezTo>
                    <a:pt x="7671" y="2791"/>
                    <a:pt x="7998" y="2698"/>
                    <a:pt x="8220" y="2429"/>
                  </a:cubicBezTo>
                  <a:cubicBezTo>
                    <a:pt x="8387" y="2241"/>
                    <a:pt x="8387" y="1990"/>
                    <a:pt x="8199" y="1781"/>
                  </a:cubicBezTo>
                  <a:cubicBezTo>
                    <a:pt x="7864" y="1383"/>
                    <a:pt x="7341" y="1404"/>
                    <a:pt x="6860" y="1362"/>
                  </a:cubicBezTo>
                  <a:cubicBezTo>
                    <a:pt x="6672" y="944"/>
                    <a:pt x="6421" y="735"/>
                    <a:pt x="5897" y="567"/>
                  </a:cubicBezTo>
                  <a:cubicBezTo>
                    <a:pt x="5512" y="468"/>
                    <a:pt x="5082" y="442"/>
                    <a:pt x="4657" y="442"/>
                  </a:cubicBezTo>
                  <a:cubicBezTo>
                    <a:pt x="4366" y="442"/>
                    <a:pt x="4077" y="454"/>
                    <a:pt x="3805" y="462"/>
                  </a:cubicBezTo>
                  <a:cubicBezTo>
                    <a:pt x="3491" y="211"/>
                    <a:pt x="3198" y="23"/>
                    <a:pt x="2717" y="2"/>
                  </a:cubicBezTo>
                  <a:cubicBezTo>
                    <a:pt x="2685" y="1"/>
                    <a:pt x="2653" y="1"/>
                    <a:pt x="2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1004;p51">
              <a:extLst>
                <a:ext uri="{FF2B5EF4-FFF2-40B4-BE49-F238E27FC236}">
                  <a16:creationId xmlns:a16="http://schemas.microsoft.com/office/drawing/2014/main" id="{1E16BEFF-D773-40D6-AE28-4E5F3B562492}"/>
                </a:ext>
              </a:extLst>
            </p:cNvPr>
            <p:cNvSpPr/>
            <p:nvPr/>
          </p:nvSpPr>
          <p:spPr>
            <a:xfrm>
              <a:off x="6946350" y="3895950"/>
              <a:ext cx="232800" cy="48775"/>
            </a:xfrm>
            <a:custGeom>
              <a:avLst/>
              <a:gdLst/>
              <a:ahLst/>
              <a:cxnLst/>
              <a:rect l="l" t="t" r="r" b="b"/>
              <a:pathLst>
                <a:path w="9312" h="1951" extrusionOk="0">
                  <a:moveTo>
                    <a:pt x="6281" y="1"/>
                  </a:moveTo>
                  <a:cubicBezTo>
                    <a:pt x="6013" y="1"/>
                    <a:pt x="5738" y="36"/>
                    <a:pt x="5440" y="107"/>
                  </a:cubicBezTo>
                  <a:cubicBezTo>
                    <a:pt x="5262" y="150"/>
                    <a:pt x="5083" y="166"/>
                    <a:pt x="4904" y="166"/>
                  </a:cubicBezTo>
                  <a:cubicBezTo>
                    <a:pt x="4560" y="166"/>
                    <a:pt x="4215" y="106"/>
                    <a:pt x="3871" y="65"/>
                  </a:cubicBezTo>
                  <a:cubicBezTo>
                    <a:pt x="3821" y="56"/>
                    <a:pt x="3773" y="52"/>
                    <a:pt x="3726" y="52"/>
                  </a:cubicBezTo>
                  <a:cubicBezTo>
                    <a:pt x="3410" y="52"/>
                    <a:pt x="3137" y="226"/>
                    <a:pt x="2839" y="226"/>
                  </a:cubicBezTo>
                  <a:cubicBezTo>
                    <a:pt x="2766" y="226"/>
                    <a:pt x="2692" y="216"/>
                    <a:pt x="2616" y="190"/>
                  </a:cubicBezTo>
                  <a:cubicBezTo>
                    <a:pt x="2272" y="79"/>
                    <a:pt x="1940" y="45"/>
                    <a:pt x="1607" y="45"/>
                  </a:cubicBezTo>
                  <a:cubicBezTo>
                    <a:pt x="1130" y="45"/>
                    <a:pt x="653" y="115"/>
                    <a:pt x="147" y="128"/>
                  </a:cubicBezTo>
                  <a:cubicBezTo>
                    <a:pt x="0" y="128"/>
                    <a:pt x="0" y="358"/>
                    <a:pt x="147" y="358"/>
                  </a:cubicBezTo>
                  <a:cubicBezTo>
                    <a:pt x="691" y="400"/>
                    <a:pt x="1256" y="400"/>
                    <a:pt x="1779" y="462"/>
                  </a:cubicBezTo>
                  <a:cubicBezTo>
                    <a:pt x="2093" y="525"/>
                    <a:pt x="2239" y="986"/>
                    <a:pt x="2553" y="1090"/>
                  </a:cubicBezTo>
                  <a:cubicBezTo>
                    <a:pt x="2665" y="1122"/>
                    <a:pt x="2786" y="1136"/>
                    <a:pt x="2909" y="1136"/>
                  </a:cubicBezTo>
                  <a:cubicBezTo>
                    <a:pt x="3108" y="1136"/>
                    <a:pt x="3313" y="1100"/>
                    <a:pt x="3494" y="1048"/>
                  </a:cubicBezTo>
                  <a:cubicBezTo>
                    <a:pt x="4080" y="881"/>
                    <a:pt x="4561" y="755"/>
                    <a:pt x="5168" y="755"/>
                  </a:cubicBezTo>
                  <a:cubicBezTo>
                    <a:pt x="5901" y="776"/>
                    <a:pt x="6968" y="714"/>
                    <a:pt x="7449" y="1341"/>
                  </a:cubicBezTo>
                  <a:cubicBezTo>
                    <a:pt x="7743" y="1723"/>
                    <a:pt x="8088" y="1951"/>
                    <a:pt x="8485" y="1951"/>
                  </a:cubicBezTo>
                  <a:cubicBezTo>
                    <a:pt x="8654" y="1951"/>
                    <a:pt x="8831" y="1910"/>
                    <a:pt x="9018" y="1822"/>
                  </a:cubicBezTo>
                  <a:cubicBezTo>
                    <a:pt x="9311" y="1760"/>
                    <a:pt x="9248" y="1341"/>
                    <a:pt x="9039" y="1216"/>
                  </a:cubicBezTo>
                  <a:cubicBezTo>
                    <a:pt x="8579" y="923"/>
                    <a:pt x="8160" y="504"/>
                    <a:pt x="7637" y="295"/>
                  </a:cubicBezTo>
                  <a:cubicBezTo>
                    <a:pt x="7153" y="99"/>
                    <a:pt x="6727" y="1"/>
                    <a:pt x="6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1005;p51">
              <a:extLst>
                <a:ext uri="{FF2B5EF4-FFF2-40B4-BE49-F238E27FC236}">
                  <a16:creationId xmlns:a16="http://schemas.microsoft.com/office/drawing/2014/main" id="{9235F69F-90CE-4963-BF79-79C198BEB31E}"/>
                </a:ext>
              </a:extLst>
            </p:cNvPr>
            <p:cNvSpPr/>
            <p:nvPr/>
          </p:nvSpPr>
          <p:spPr>
            <a:xfrm>
              <a:off x="6399700" y="2828975"/>
              <a:ext cx="190975" cy="176125"/>
            </a:xfrm>
            <a:custGeom>
              <a:avLst/>
              <a:gdLst/>
              <a:ahLst/>
              <a:cxnLst/>
              <a:rect l="l" t="t" r="r" b="b"/>
              <a:pathLst>
                <a:path w="7639" h="7045" extrusionOk="0">
                  <a:moveTo>
                    <a:pt x="4020" y="0"/>
                  </a:moveTo>
                  <a:cubicBezTo>
                    <a:pt x="3406" y="0"/>
                    <a:pt x="2769" y="164"/>
                    <a:pt x="2156" y="478"/>
                  </a:cubicBezTo>
                  <a:cubicBezTo>
                    <a:pt x="1905" y="604"/>
                    <a:pt x="1675" y="750"/>
                    <a:pt x="1466" y="939"/>
                  </a:cubicBezTo>
                  <a:cubicBezTo>
                    <a:pt x="1194" y="1127"/>
                    <a:pt x="963" y="1357"/>
                    <a:pt x="796" y="1650"/>
                  </a:cubicBezTo>
                  <a:cubicBezTo>
                    <a:pt x="231" y="2466"/>
                    <a:pt x="1" y="3470"/>
                    <a:pt x="231" y="4475"/>
                  </a:cubicBezTo>
                  <a:cubicBezTo>
                    <a:pt x="357" y="4998"/>
                    <a:pt x="587" y="5416"/>
                    <a:pt x="880" y="5730"/>
                  </a:cubicBezTo>
                  <a:cubicBezTo>
                    <a:pt x="1005" y="5939"/>
                    <a:pt x="1194" y="6148"/>
                    <a:pt x="1403" y="6316"/>
                  </a:cubicBezTo>
                  <a:cubicBezTo>
                    <a:pt x="1997" y="6820"/>
                    <a:pt x="2699" y="7045"/>
                    <a:pt x="3416" y="7045"/>
                  </a:cubicBezTo>
                  <a:cubicBezTo>
                    <a:pt x="3533" y="7045"/>
                    <a:pt x="3650" y="7039"/>
                    <a:pt x="3767" y="7027"/>
                  </a:cubicBezTo>
                  <a:cubicBezTo>
                    <a:pt x="3835" y="7040"/>
                    <a:pt x="3904" y="7045"/>
                    <a:pt x="3975" y="7045"/>
                  </a:cubicBezTo>
                  <a:cubicBezTo>
                    <a:pt x="4146" y="7045"/>
                    <a:pt x="4328" y="7015"/>
                    <a:pt x="4520" y="6985"/>
                  </a:cubicBezTo>
                  <a:cubicBezTo>
                    <a:pt x="4960" y="6881"/>
                    <a:pt x="5336" y="6672"/>
                    <a:pt x="5671" y="6379"/>
                  </a:cubicBezTo>
                  <a:cubicBezTo>
                    <a:pt x="5881" y="6253"/>
                    <a:pt x="6090" y="6086"/>
                    <a:pt x="6278" y="5918"/>
                  </a:cubicBezTo>
                  <a:cubicBezTo>
                    <a:pt x="7450" y="4788"/>
                    <a:pt x="7638" y="2780"/>
                    <a:pt x="6697" y="1420"/>
                  </a:cubicBezTo>
                  <a:cubicBezTo>
                    <a:pt x="6004" y="453"/>
                    <a:pt x="5042" y="0"/>
                    <a:pt x="40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1006;p51">
              <a:extLst>
                <a:ext uri="{FF2B5EF4-FFF2-40B4-BE49-F238E27FC236}">
                  <a16:creationId xmlns:a16="http://schemas.microsoft.com/office/drawing/2014/main" id="{DE87B0A1-9EA2-43C4-BFDB-FED3887E0CB9}"/>
                </a:ext>
              </a:extLst>
            </p:cNvPr>
            <p:cNvSpPr/>
            <p:nvPr/>
          </p:nvSpPr>
          <p:spPr>
            <a:xfrm>
              <a:off x="7162900" y="2891625"/>
              <a:ext cx="258425" cy="236625"/>
            </a:xfrm>
            <a:custGeom>
              <a:avLst/>
              <a:gdLst/>
              <a:ahLst/>
              <a:cxnLst/>
              <a:rect l="l" t="t" r="r" b="b"/>
              <a:pathLst>
                <a:path w="10337" h="9465" extrusionOk="0">
                  <a:moveTo>
                    <a:pt x="5082" y="1"/>
                  </a:moveTo>
                  <a:cubicBezTo>
                    <a:pt x="2856" y="1"/>
                    <a:pt x="824" y="1622"/>
                    <a:pt x="210" y="3789"/>
                  </a:cubicBezTo>
                  <a:cubicBezTo>
                    <a:pt x="1" y="4563"/>
                    <a:pt x="42" y="5295"/>
                    <a:pt x="252" y="5986"/>
                  </a:cubicBezTo>
                  <a:cubicBezTo>
                    <a:pt x="377" y="6927"/>
                    <a:pt x="817" y="7744"/>
                    <a:pt x="1674" y="8455"/>
                  </a:cubicBezTo>
                  <a:cubicBezTo>
                    <a:pt x="2449" y="9083"/>
                    <a:pt x="3286" y="9396"/>
                    <a:pt x="4122" y="9417"/>
                  </a:cubicBezTo>
                  <a:cubicBezTo>
                    <a:pt x="4321" y="9449"/>
                    <a:pt x="4522" y="9464"/>
                    <a:pt x="4725" y="9464"/>
                  </a:cubicBezTo>
                  <a:cubicBezTo>
                    <a:pt x="5868" y="9464"/>
                    <a:pt x="7041" y="8973"/>
                    <a:pt x="7805" y="8120"/>
                  </a:cubicBezTo>
                  <a:cubicBezTo>
                    <a:pt x="7993" y="7911"/>
                    <a:pt x="8119" y="7702"/>
                    <a:pt x="8244" y="7451"/>
                  </a:cubicBezTo>
                  <a:cubicBezTo>
                    <a:pt x="8433" y="7241"/>
                    <a:pt x="8579" y="7032"/>
                    <a:pt x="8726" y="6823"/>
                  </a:cubicBezTo>
                  <a:cubicBezTo>
                    <a:pt x="10337" y="4417"/>
                    <a:pt x="9040" y="818"/>
                    <a:pt x="6152" y="127"/>
                  </a:cubicBezTo>
                  <a:cubicBezTo>
                    <a:pt x="5794" y="41"/>
                    <a:pt x="5436" y="1"/>
                    <a:pt x="50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1007;p51">
              <a:extLst>
                <a:ext uri="{FF2B5EF4-FFF2-40B4-BE49-F238E27FC236}">
                  <a16:creationId xmlns:a16="http://schemas.microsoft.com/office/drawing/2014/main" id="{421BD79B-99B1-4704-AA1B-085DB325836A}"/>
                </a:ext>
              </a:extLst>
            </p:cNvPr>
            <p:cNvSpPr/>
            <p:nvPr/>
          </p:nvSpPr>
          <p:spPr>
            <a:xfrm rot="509414">
              <a:off x="6628090" y="2955867"/>
              <a:ext cx="479645" cy="258549"/>
            </a:xfrm>
            <a:custGeom>
              <a:avLst/>
              <a:gdLst/>
              <a:ahLst/>
              <a:cxnLst/>
              <a:rect l="l" t="t" r="r" b="b"/>
              <a:pathLst>
                <a:path w="12199" h="7952" extrusionOk="0">
                  <a:moveTo>
                    <a:pt x="12136" y="210"/>
                  </a:moveTo>
                  <a:cubicBezTo>
                    <a:pt x="12178" y="691"/>
                    <a:pt x="12199" y="1110"/>
                    <a:pt x="11990" y="1486"/>
                  </a:cubicBezTo>
                  <a:cubicBezTo>
                    <a:pt x="11906" y="1654"/>
                    <a:pt x="11906" y="1842"/>
                    <a:pt x="11864" y="2009"/>
                  </a:cubicBezTo>
                  <a:lnTo>
                    <a:pt x="11467" y="3202"/>
                  </a:lnTo>
                  <a:cubicBezTo>
                    <a:pt x="11446" y="3265"/>
                    <a:pt x="11383" y="3349"/>
                    <a:pt x="11362" y="3432"/>
                  </a:cubicBezTo>
                  <a:cubicBezTo>
                    <a:pt x="11090" y="4395"/>
                    <a:pt x="10462" y="5106"/>
                    <a:pt x="9730" y="5734"/>
                  </a:cubicBezTo>
                  <a:cubicBezTo>
                    <a:pt x="9416" y="5985"/>
                    <a:pt x="9102" y="6278"/>
                    <a:pt x="8830" y="6592"/>
                  </a:cubicBezTo>
                  <a:cubicBezTo>
                    <a:pt x="8203" y="7282"/>
                    <a:pt x="7407" y="7554"/>
                    <a:pt x="6529" y="7638"/>
                  </a:cubicBezTo>
                  <a:cubicBezTo>
                    <a:pt x="6236" y="7659"/>
                    <a:pt x="5922" y="7742"/>
                    <a:pt x="5629" y="7805"/>
                  </a:cubicBezTo>
                  <a:cubicBezTo>
                    <a:pt x="4897" y="7952"/>
                    <a:pt x="4269" y="7847"/>
                    <a:pt x="3599" y="7491"/>
                  </a:cubicBezTo>
                  <a:cubicBezTo>
                    <a:pt x="2407" y="6801"/>
                    <a:pt x="1549" y="5838"/>
                    <a:pt x="691" y="4834"/>
                  </a:cubicBezTo>
                  <a:cubicBezTo>
                    <a:pt x="210" y="4290"/>
                    <a:pt x="1" y="3579"/>
                    <a:pt x="147" y="2784"/>
                  </a:cubicBezTo>
                  <a:cubicBezTo>
                    <a:pt x="628" y="2491"/>
                    <a:pt x="1193" y="2219"/>
                    <a:pt x="1737" y="2051"/>
                  </a:cubicBezTo>
                  <a:cubicBezTo>
                    <a:pt x="2616" y="1758"/>
                    <a:pt x="3495" y="1444"/>
                    <a:pt x="4374" y="1152"/>
                  </a:cubicBezTo>
                  <a:cubicBezTo>
                    <a:pt x="4687" y="1047"/>
                    <a:pt x="5001" y="963"/>
                    <a:pt x="5336" y="963"/>
                  </a:cubicBezTo>
                  <a:cubicBezTo>
                    <a:pt x="5796" y="942"/>
                    <a:pt x="6236" y="900"/>
                    <a:pt x="6675" y="754"/>
                  </a:cubicBezTo>
                  <a:cubicBezTo>
                    <a:pt x="7261" y="608"/>
                    <a:pt x="7826" y="440"/>
                    <a:pt x="8454" y="503"/>
                  </a:cubicBezTo>
                  <a:cubicBezTo>
                    <a:pt x="8621" y="503"/>
                    <a:pt x="8768" y="482"/>
                    <a:pt x="8893" y="440"/>
                  </a:cubicBezTo>
                  <a:cubicBezTo>
                    <a:pt x="9416" y="273"/>
                    <a:pt x="9939" y="273"/>
                    <a:pt x="10504" y="294"/>
                  </a:cubicBezTo>
                  <a:cubicBezTo>
                    <a:pt x="10755" y="294"/>
                    <a:pt x="11027" y="210"/>
                    <a:pt x="11278" y="168"/>
                  </a:cubicBezTo>
                  <a:cubicBezTo>
                    <a:pt x="11508" y="84"/>
                    <a:pt x="11801" y="1"/>
                    <a:pt x="12136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1008;p51">
              <a:extLst>
                <a:ext uri="{FF2B5EF4-FFF2-40B4-BE49-F238E27FC236}">
                  <a16:creationId xmlns:a16="http://schemas.microsoft.com/office/drawing/2014/main" id="{B372EB21-CFD1-4490-A289-29F6A3812E06}"/>
                </a:ext>
              </a:extLst>
            </p:cNvPr>
            <p:cNvSpPr/>
            <p:nvPr/>
          </p:nvSpPr>
          <p:spPr>
            <a:xfrm>
              <a:off x="6588025" y="2923500"/>
              <a:ext cx="541425" cy="297525"/>
            </a:xfrm>
            <a:custGeom>
              <a:avLst/>
              <a:gdLst/>
              <a:ahLst/>
              <a:cxnLst/>
              <a:rect l="l" t="t" r="r" b="b"/>
              <a:pathLst>
                <a:path w="21657" h="11901" extrusionOk="0">
                  <a:moveTo>
                    <a:pt x="1863" y="1007"/>
                  </a:moveTo>
                  <a:cubicBezTo>
                    <a:pt x="3976" y="1332"/>
                    <a:pt x="6105" y="1436"/>
                    <a:pt x="8234" y="1436"/>
                  </a:cubicBezTo>
                  <a:cubicBezTo>
                    <a:pt x="10363" y="1436"/>
                    <a:pt x="12492" y="1332"/>
                    <a:pt x="14605" y="1238"/>
                  </a:cubicBezTo>
                  <a:cubicBezTo>
                    <a:pt x="15139" y="1217"/>
                    <a:pt x="15667" y="1206"/>
                    <a:pt x="16198" y="1206"/>
                  </a:cubicBezTo>
                  <a:cubicBezTo>
                    <a:pt x="16729" y="1206"/>
                    <a:pt x="17262" y="1217"/>
                    <a:pt x="17806" y="1238"/>
                  </a:cubicBezTo>
                  <a:cubicBezTo>
                    <a:pt x="17842" y="1239"/>
                    <a:pt x="17879" y="1239"/>
                    <a:pt x="17917" y="1239"/>
                  </a:cubicBezTo>
                  <a:cubicBezTo>
                    <a:pt x="18125" y="1239"/>
                    <a:pt x="18375" y="1226"/>
                    <a:pt x="18634" y="1226"/>
                  </a:cubicBezTo>
                  <a:cubicBezTo>
                    <a:pt x="19319" y="1226"/>
                    <a:pt x="20072" y="1314"/>
                    <a:pt x="20317" y="1949"/>
                  </a:cubicBezTo>
                  <a:cubicBezTo>
                    <a:pt x="20506" y="2326"/>
                    <a:pt x="20213" y="2912"/>
                    <a:pt x="20129" y="3330"/>
                  </a:cubicBezTo>
                  <a:cubicBezTo>
                    <a:pt x="20024" y="3832"/>
                    <a:pt x="19899" y="4292"/>
                    <a:pt x="19731" y="4774"/>
                  </a:cubicBezTo>
                  <a:cubicBezTo>
                    <a:pt x="19397" y="5820"/>
                    <a:pt x="18853" y="6782"/>
                    <a:pt x="18246" y="7682"/>
                  </a:cubicBezTo>
                  <a:cubicBezTo>
                    <a:pt x="17032" y="9419"/>
                    <a:pt x="15421" y="10339"/>
                    <a:pt x="13371" y="10528"/>
                  </a:cubicBezTo>
                  <a:cubicBezTo>
                    <a:pt x="13132" y="10550"/>
                    <a:pt x="12892" y="10559"/>
                    <a:pt x="12651" y="10559"/>
                  </a:cubicBezTo>
                  <a:cubicBezTo>
                    <a:pt x="11983" y="10559"/>
                    <a:pt x="11306" y="10490"/>
                    <a:pt x="10630" y="10444"/>
                  </a:cubicBezTo>
                  <a:cubicBezTo>
                    <a:pt x="9563" y="10423"/>
                    <a:pt x="8495" y="10256"/>
                    <a:pt x="7470" y="9984"/>
                  </a:cubicBezTo>
                  <a:cubicBezTo>
                    <a:pt x="5608" y="9461"/>
                    <a:pt x="4102" y="8121"/>
                    <a:pt x="2993" y="6448"/>
                  </a:cubicBezTo>
                  <a:cubicBezTo>
                    <a:pt x="2490" y="5694"/>
                    <a:pt x="2135" y="4878"/>
                    <a:pt x="1905" y="3979"/>
                  </a:cubicBezTo>
                  <a:cubicBezTo>
                    <a:pt x="1800" y="3560"/>
                    <a:pt x="1737" y="3142"/>
                    <a:pt x="1716" y="2702"/>
                  </a:cubicBezTo>
                  <a:cubicBezTo>
                    <a:pt x="1695" y="2200"/>
                    <a:pt x="1842" y="1740"/>
                    <a:pt x="1863" y="1259"/>
                  </a:cubicBezTo>
                  <a:lnTo>
                    <a:pt x="1863" y="1007"/>
                  </a:lnTo>
                  <a:close/>
                  <a:moveTo>
                    <a:pt x="1270" y="0"/>
                  </a:moveTo>
                  <a:cubicBezTo>
                    <a:pt x="942" y="0"/>
                    <a:pt x="739" y="393"/>
                    <a:pt x="858" y="673"/>
                  </a:cubicBezTo>
                  <a:cubicBezTo>
                    <a:pt x="0" y="1886"/>
                    <a:pt x="377" y="3916"/>
                    <a:pt x="837" y="5213"/>
                  </a:cubicBezTo>
                  <a:cubicBezTo>
                    <a:pt x="1423" y="6971"/>
                    <a:pt x="2553" y="8519"/>
                    <a:pt x="3913" y="9670"/>
                  </a:cubicBezTo>
                  <a:cubicBezTo>
                    <a:pt x="5420" y="10946"/>
                    <a:pt x="7261" y="11511"/>
                    <a:pt x="9165" y="11720"/>
                  </a:cubicBezTo>
                  <a:cubicBezTo>
                    <a:pt x="10071" y="11823"/>
                    <a:pt x="11022" y="11901"/>
                    <a:pt x="11972" y="11901"/>
                  </a:cubicBezTo>
                  <a:cubicBezTo>
                    <a:pt x="12952" y="11901"/>
                    <a:pt x="13931" y="11818"/>
                    <a:pt x="14856" y="11595"/>
                  </a:cubicBezTo>
                  <a:cubicBezTo>
                    <a:pt x="16635" y="11176"/>
                    <a:pt x="18016" y="10026"/>
                    <a:pt x="19104" y="8477"/>
                  </a:cubicBezTo>
                  <a:cubicBezTo>
                    <a:pt x="20317" y="6782"/>
                    <a:pt x="20840" y="4983"/>
                    <a:pt x="21384" y="2974"/>
                  </a:cubicBezTo>
                  <a:cubicBezTo>
                    <a:pt x="21656" y="2137"/>
                    <a:pt x="21468" y="1363"/>
                    <a:pt x="20903" y="715"/>
                  </a:cubicBezTo>
                  <a:cubicBezTo>
                    <a:pt x="20443" y="150"/>
                    <a:pt x="19501" y="108"/>
                    <a:pt x="18853" y="87"/>
                  </a:cubicBezTo>
                  <a:cubicBezTo>
                    <a:pt x="18176" y="61"/>
                    <a:pt x="17506" y="49"/>
                    <a:pt x="16839" y="49"/>
                  </a:cubicBezTo>
                  <a:cubicBezTo>
                    <a:pt x="15380" y="49"/>
                    <a:pt x="13935" y="105"/>
                    <a:pt x="12471" y="191"/>
                  </a:cubicBezTo>
                  <a:cubicBezTo>
                    <a:pt x="10630" y="307"/>
                    <a:pt x="8767" y="411"/>
                    <a:pt x="6903" y="411"/>
                  </a:cubicBezTo>
                  <a:cubicBezTo>
                    <a:pt x="5038" y="411"/>
                    <a:pt x="3170" y="307"/>
                    <a:pt x="1319" y="3"/>
                  </a:cubicBezTo>
                  <a:cubicBezTo>
                    <a:pt x="1302" y="1"/>
                    <a:pt x="1286" y="0"/>
                    <a:pt x="1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8" name="Google Shape;1009;p51">
            <a:extLst>
              <a:ext uri="{FF2B5EF4-FFF2-40B4-BE49-F238E27FC236}">
                <a16:creationId xmlns:a16="http://schemas.microsoft.com/office/drawing/2014/main" id="{C0ECC2F0-8E97-4055-ACC0-A2EB91387889}"/>
              </a:ext>
            </a:extLst>
          </p:cNvPr>
          <p:cNvGrpSpPr/>
          <p:nvPr/>
        </p:nvGrpSpPr>
        <p:grpSpPr>
          <a:xfrm>
            <a:off x="10621715" y="5979400"/>
            <a:ext cx="852567" cy="652167"/>
            <a:chOff x="6368425" y="4496988"/>
            <a:chExt cx="639425" cy="489125"/>
          </a:xfrm>
        </p:grpSpPr>
        <p:sp>
          <p:nvSpPr>
            <p:cNvPr id="39" name="Google Shape;1010;p51">
              <a:extLst>
                <a:ext uri="{FF2B5EF4-FFF2-40B4-BE49-F238E27FC236}">
                  <a16:creationId xmlns:a16="http://schemas.microsoft.com/office/drawing/2014/main" id="{D95F7869-B04A-4D92-8C3B-6DE1051CFC99}"/>
                </a:ext>
              </a:extLst>
            </p:cNvPr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1011;p51">
              <a:extLst>
                <a:ext uri="{FF2B5EF4-FFF2-40B4-BE49-F238E27FC236}">
                  <a16:creationId xmlns:a16="http://schemas.microsoft.com/office/drawing/2014/main" id="{D95B246E-19EF-445D-A118-79A3B3CE7D4B}"/>
                </a:ext>
              </a:extLst>
            </p:cNvPr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1" name="Google Shape;1012;p51">
              <a:extLst>
                <a:ext uri="{FF2B5EF4-FFF2-40B4-BE49-F238E27FC236}">
                  <a16:creationId xmlns:a16="http://schemas.microsoft.com/office/drawing/2014/main" id="{6CD99517-AFD6-4DA6-8AB7-E728996B1649}"/>
                </a:ext>
              </a:extLst>
            </p:cNvPr>
            <p:cNvGrpSpPr/>
            <p:nvPr/>
          </p:nvGrpSpPr>
          <p:grpSpPr>
            <a:xfrm>
              <a:off x="6368425" y="4496988"/>
              <a:ext cx="182575" cy="327500"/>
              <a:chOff x="6368425" y="4496988"/>
              <a:chExt cx="182575" cy="327500"/>
            </a:xfrm>
          </p:grpSpPr>
          <p:sp>
            <p:nvSpPr>
              <p:cNvPr id="42" name="Google Shape;1013;p51">
                <a:extLst>
                  <a:ext uri="{FF2B5EF4-FFF2-40B4-BE49-F238E27FC236}">
                    <a16:creationId xmlns:a16="http://schemas.microsoft.com/office/drawing/2014/main" id="{D1DF093D-9D8B-45D6-B522-27AE5C747609}"/>
                  </a:ext>
                </a:extLst>
              </p:cNvPr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" name="Google Shape;1014;p51">
                <a:extLst>
                  <a:ext uri="{FF2B5EF4-FFF2-40B4-BE49-F238E27FC236}">
                    <a16:creationId xmlns:a16="http://schemas.microsoft.com/office/drawing/2014/main" id="{16734440-A576-4B7B-9C28-0032E2BD4D14}"/>
                  </a:ext>
                </a:extLst>
              </p:cNvPr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A5788C88-7413-45E9-8138-D8E01AF06E3C}"/>
              </a:ext>
            </a:extLst>
          </p:cNvPr>
          <p:cNvSpPr txBox="1">
            <a:spLocks/>
          </p:cNvSpPr>
          <p:nvPr/>
        </p:nvSpPr>
        <p:spPr>
          <a:xfrm>
            <a:off x="-1386891" y="2141833"/>
            <a:ext cx="11177322" cy="548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 panose="020B0604020202020204" pitchFamily="34" charset="0"/>
              <a:buAutoNum type="arabicPeriod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 ĐỨC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1FD2DEC-5398-42FF-8B2F-F4E03208F0CE}"/>
              </a:ext>
            </a:extLst>
          </p:cNvPr>
          <p:cNvSpPr txBox="1"/>
          <p:nvPr/>
        </p:nvSpPr>
        <p:spPr>
          <a:xfrm>
            <a:off x="2285117" y="1130520"/>
            <a:ext cx="47083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 GD &amp;ĐT LONG BIÊN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 TIỂU HỌC PHÚC LỢI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739A107-4804-41B0-B985-B7F7CFDC6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9D0A4BB0-312D-45BE-AEF7-83920011C83D}"/>
              </a:ext>
            </a:extLst>
          </p:cNvPr>
          <p:cNvSpPr txBox="1"/>
          <p:nvPr/>
        </p:nvSpPr>
        <p:spPr>
          <a:xfrm>
            <a:off x="-413357" y="3037894"/>
            <a:ext cx="10463288" cy="22491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 TUÂN THỦ QUY ĐỊNH NƠI CÔNG CỘNG </a:t>
            </a:r>
          </a:p>
        </p:txBody>
      </p:sp>
    </p:spTree>
    <p:extLst>
      <p:ext uri="{BB962C8B-B14F-4D97-AF65-F5344CB8AC3E}">
        <p14:creationId xmlns:p14="http://schemas.microsoft.com/office/powerpoint/2010/main" val="166577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124484-E590-4A27-BD09-3E98DB8DCC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45" t="3617" r="2486" b="4941"/>
          <a:stretch/>
        </p:blipFill>
        <p:spPr>
          <a:xfrm>
            <a:off x="7325827" y="4025349"/>
            <a:ext cx="4282366" cy="23965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1C5EBB9-3F13-4358-85E8-7F97FA30F859}"/>
              </a:ext>
            </a:extLst>
          </p:cNvPr>
          <p:cNvGrpSpPr/>
          <p:nvPr/>
        </p:nvGrpSpPr>
        <p:grpSpPr>
          <a:xfrm>
            <a:off x="113122" y="94268"/>
            <a:ext cx="8531257" cy="646580"/>
            <a:chOff x="47136" y="126653"/>
            <a:chExt cx="8531257" cy="6975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FEDD014-85B5-48E7-AAE2-EB2E4BAA2736}"/>
                </a:ext>
              </a:extLst>
            </p:cNvPr>
            <p:cNvSpPr/>
            <p:nvPr/>
          </p:nvSpPr>
          <p:spPr>
            <a:xfrm>
              <a:off x="306550" y="126653"/>
              <a:ext cx="8271843" cy="69758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hững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quy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cần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tuân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thủ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nơi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công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cộng</a:t>
              </a:r>
              <a:endPara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00259DC-1348-4262-B305-F6C6D1A5DC53}"/>
                </a:ext>
              </a:extLst>
            </p:cNvPr>
            <p:cNvSpPr/>
            <p:nvPr/>
          </p:nvSpPr>
          <p:spPr>
            <a:xfrm>
              <a:off x="47136" y="126653"/>
              <a:ext cx="669303" cy="69758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44226D0-15DD-44F7-ADB9-05936CC779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2" t="5832" r="50422" b="5832"/>
          <a:stretch/>
        </p:blipFill>
        <p:spPr>
          <a:xfrm>
            <a:off x="7325827" y="1265292"/>
            <a:ext cx="4422760" cy="231512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522AE8-A9A8-407D-A4DF-75B1A4A2D9D0}"/>
              </a:ext>
            </a:extLst>
          </p:cNvPr>
          <p:cNvSpPr/>
          <p:nvPr/>
        </p:nvSpPr>
        <p:spPr>
          <a:xfrm>
            <a:off x="938687" y="1842450"/>
            <a:ext cx="5442235" cy="1288376"/>
          </a:xfrm>
          <a:prstGeom prst="roundRect">
            <a:avLst>
              <a:gd name="adj" fmla="val 11877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lề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lề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26824E-CBF9-4104-8B79-C3AA57020DA5}"/>
              </a:ext>
            </a:extLst>
          </p:cNvPr>
          <p:cNvSpPr/>
          <p:nvPr/>
        </p:nvSpPr>
        <p:spPr>
          <a:xfrm>
            <a:off x="938688" y="4579420"/>
            <a:ext cx="5442234" cy="1288376"/>
          </a:xfrm>
          <a:prstGeom prst="roundRect">
            <a:avLst>
              <a:gd name="adj" fmla="val 11877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sạch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6410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ạo khung nhúng video từ youtobe cho blogger">
            <a:extLst>
              <a:ext uri="{FF2B5EF4-FFF2-40B4-BE49-F238E27FC236}">
                <a16:creationId xmlns:a16="http://schemas.microsoft.com/office/drawing/2014/main" id="{E79B4EE4-6364-435E-9891-70A5E91E9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61" y="1159527"/>
            <a:ext cx="9890678" cy="585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DE16AB-49DF-415F-93DB-750C915365DC}"/>
              </a:ext>
            </a:extLst>
          </p:cNvPr>
          <p:cNvSpPr txBox="1"/>
          <p:nvPr/>
        </p:nvSpPr>
        <p:spPr>
          <a:xfrm>
            <a:off x="1759846" y="1830174"/>
            <a:ext cx="8471454" cy="376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tuân</a:t>
            </a:r>
            <a:r>
              <a:rPr lang="en-US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</a:t>
            </a:r>
            <a:r>
              <a:rPr lang="en-US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800100" lvl="1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mượn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ồn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ào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tiện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Tuân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ngõ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xóm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2BE43D-4EA2-4646-83EB-BDC6B8186805}"/>
              </a:ext>
            </a:extLst>
          </p:cNvPr>
          <p:cNvGrpSpPr/>
          <p:nvPr/>
        </p:nvGrpSpPr>
        <p:grpSpPr>
          <a:xfrm>
            <a:off x="113122" y="94268"/>
            <a:ext cx="8531257" cy="646580"/>
            <a:chOff x="47136" y="126653"/>
            <a:chExt cx="8531257" cy="6975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9E8E8B4-355D-489A-8D3D-BBDF72CF73D6}"/>
                </a:ext>
              </a:extLst>
            </p:cNvPr>
            <p:cNvSpPr/>
            <p:nvPr/>
          </p:nvSpPr>
          <p:spPr>
            <a:xfrm>
              <a:off x="306550" y="126653"/>
              <a:ext cx="8271843" cy="69758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hững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quy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cần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tuân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thủ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nơi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công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cộng</a:t>
              </a:r>
              <a:endPara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C3DF258-80B2-4189-B0A2-57505992D9FD}"/>
                </a:ext>
              </a:extLst>
            </p:cNvPr>
            <p:cNvSpPr/>
            <p:nvPr/>
          </p:nvSpPr>
          <p:spPr>
            <a:xfrm>
              <a:off x="47136" y="126653"/>
              <a:ext cx="669303" cy="69758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AB557EA-1B26-490B-B436-249502A77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610" y="110670"/>
            <a:ext cx="1756173" cy="17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98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E003937-57CA-4D21-819A-2073EA6C94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82"/>
          <a:stretch/>
        </p:blipFill>
        <p:spPr>
          <a:xfrm>
            <a:off x="9041603" y="3683594"/>
            <a:ext cx="2988095" cy="295767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F39FAC0-EAD1-4C19-B82A-740DC4E1C477}"/>
              </a:ext>
            </a:extLst>
          </p:cNvPr>
          <p:cNvGrpSpPr/>
          <p:nvPr/>
        </p:nvGrpSpPr>
        <p:grpSpPr>
          <a:xfrm>
            <a:off x="113122" y="94268"/>
            <a:ext cx="9292472" cy="646580"/>
            <a:chOff x="47136" y="126653"/>
            <a:chExt cx="9292472" cy="6975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2D98717-CCB0-464D-9E16-4AC32B9CD755}"/>
                </a:ext>
              </a:extLst>
            </p:cNvPr>
            <p:cNvSpPr/>
            <p:nvPr/>
          </p:nvSpPr>
          <p:spPr>
            <a:xfrm>
              <a:off x="306550" y="126653"/>
              <a:ext cx="9033058" cy="69758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Ý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tuân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thủ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quy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nơi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công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cộng</a:t>
              </a:r>
              <a:endPara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BC83E7F-E447-4F05-802C-0FD90968FC80}"/>
                </a:ext>
              </a:extLst>
            </p:cNvPr>
            <p:cNvSpPr/>
            <p:nvPr/>
          </p:nvSpPr>
          <p:spPr>
            <a:xfrm>
              <a:off x="47136" y="126653"/>
              <a:ext cx="669303" cy="69758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DADABF4-FB97-4A41-B28D-5638350763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81" t="18626" r="4781"/>
          <a:stretch/>
        </p:blipFill>
        <p:spPr>
          <a:xfrm>
            <a:off x="113122" y="3741683"/>
            <a:ext cx="2836941" cy="30220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CBAD51-876B-4514-B37C-84DADC3EB2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5" t="20165" r="3185"/>
          <a:stretch/>
        </p:blipFill>
        <p:spPr>
          <a:xfrm>
            <a:off x="3148509" y="3726712"/>
            <a:ext cx="2871903" cy="29511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0FE4F2-AA48-4FC2-9731-8843C4CAEE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5" t="20165" r="3185"/>
          <a:stretch/>
        </p:blipFill>
        <p:spPr>
          <a:xfrm>
            <a:off x="6218858" y="3712132"/>
            <a:ext cx="2822745" cy="290059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922DE88-0B2B-40EB-851F-B88DEE12229B}"/>
              </a:ext>
            </a:extLst>
          </p:cNvPr>
          <p:cNvSpPr/>
          <p:nvPr/>
        </p:nvSpPr>
        <p:spPr>
          <a:xfrm>
            <a:off x="1332797" y="3120925"/>
            <a:ext cx="578069" cy="591207"/>
          </a:xfrm>
          <a:prstGeom prst="ellipse">
            <a:avLst/>
          </a:prstGeom>
          <a:solidFill>
            <a:srgbClr val="CC0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E0FC98-DE87-45EA-8337-ED788AE541ED}"/>
              </a:ext>
            </a:extLst>
          </p:cNvPr>
          <p:cNvSpPr/>
          <p:nvPr/>
        </p:nvSpPr>
        <p:spPr>
          <a:xfrm>
            <a:off x="4295425" y="3073994"/>
            <a:ext cx="578069" cy="591207"/>
          </a:xfrm>
          <a:prstGeom prst="ellipse">
            <a:avLst/>
          </a:prstGeom>
          <a:solidFill>
            <a:srgbClr val="CC0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9F4824D-48F0-4879-8C52-F5DD16CB8B85}"/>
              </a:ext>
            </a:extLst>
          </p:cNvPr>
          <p:cNvSpPr/>
          <p:nvPr/>
        </p:nvSpPr>
        <p:spPr>
          <a:xfrm>
            <a:off x="7258053" y="3027063"/>
            <a:ext cx="578069" cy="591207"/>
          </a:xfrm>
          <a:prstGeom prst="ellipse">
            <a:avLst/>
          </a:prstGeom>
          <a:solidFill>
            <a:srgbClr val="CC0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6DDD360-EFDF-4354-A3CE-959887EA66B6}"/>
              </a:ext>
            </a:extLst>
          </p:cNvPr>
          <p:cNvSpPr/>
          <p:nvPr/>
        </p:nvSpPr>
        <p:spPr>
          <a:xfrm>
            <a:off x="10220681" y="2980132"/>
            <a:ext cx="578069" cy="591207"/>
          </a:xfrm>
          <a:prstGeom prst="ellipse">
            <a:avLst/>
          </a:prstGeom>
          <a:solidFill>
            <a:srgbClr val="CC0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6EDEF7B-C87F-4819-9A85-B96FE2B3A14F}"/>
              </a:ext>
            </a:extLst>
          </p:cNvPr>
          <p:cNvSpPr/>
          <p:nvPr/>
        </p:nvSpPr>
        <p:spPr>
          <a:xfrm>
            <a:off x="1910866" y="1016195"/>
            <a:ext cx="9228239" cy="1697345"/>
          </a:xfrm>
          <a:prstGeom prst="roundRect">
            <a:avLst/>
          </a:prstGeom>
          <a:noFill/>
          <a:ln w="57150">
            <a:solidFill>
              <a:srgbClr val="FB687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1DB5CD-7AEC-42D7-8B58-79E2D559A9FC}"/>
              </a:ext>
            </a:extLst>
          </p:cNvPr>
          <p:cNvSpPr txBox="1"/>
          <p:nvPr/>
        </p:nvSpPr>
        <p:spPr>
          <a:xfrm>
            <a:off x="2869591" y="1111544"/>
            <a:ext cx="8021036" cy="148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 </a:t>
            </a:r>
            <a:r>
              <a:rPr lang="nl-NL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 quan sát tranh trong mỗi tình huống để mô tả, nhận xét, nêu hậu quả về việc làm của các bạn trong mỗi tình huống.</a:t>
            </a:r>
            <a:endParaRPr lang="en-US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A person with the hand on the face&#10;&#10;Description automatically generated with low confidence">
            <a:extLst>
              <a:ext uri="{FF2B5EF4-FFF2-40B4-BE49-F238E27FC236}">
                <a16:creationId xmlns:a16="http://schemas.microsoft.com/office/drawing/2014/main" id="{484F1808-66DC-4103-B86C-3C24222D3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66" y="915979"/>
            <a:ext cx="2001254" cy="200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8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F39FAC0-EAD1-4C19-B82A-740DC4E1C477}"/>
              </a:ext>
            </a:extLst>
          </p:cNvPr>
          <p:cNvGrpSpPr/>
          <p:nvPr/>
        </p:nvGrpSpPr>
        <p:grpSpPr>
          <a:xfrm>
            <a:off x="113122" y="94268"/>
            <a:ext cx="9292472" cy="646580"/>
            <a:chOff x="47136" y="126653"/>
            <a:chExt cx="9292472" cy="6975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2D98717-CCB0-464D-9E16-4AC32B9CD755}"/>
                </a:ext>
              </a:extLst>
            </p:cNvPr>
            <p:cNvSpPr/>
            <p:nvPr/>
          </p:nvSpPr>
          <p:spPr>
            <a:xfrm>
              <a:off x="306550" y="126653"/>
              <a:ext cx="9033058" cy="69758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Ý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tuân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thủ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quy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nơi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công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cộng</a:t>
              </a:r>
              <a:endPara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BC83E7F-E447-4F05-802C-0FD90968FC80}"/>
                </a:ext>
              </a:extLst>
            </p:cNvPr>
            <p:cNvSpPr/>
            <p:nvPr/>
          </p:nvSpPr>
          <p:spPr>
            <a:xfrm>
              <a:off x="47136" y="126653"/>
              <a:ext cx="669303" cy="69758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4F2F9D-C6AA-4DF2-A4A5-A68B3C6BF2B2}"/>
              </a:ext>
            </a:extLst>
          </p:cNvPr>
          <p:cNvSpPr/>
          <p:nvPr/>
        </p:nvSpPr>
        <p:spPr>
          <a:xfrm>
            <a:off x="610424" y="5678605"/>
            <a:ext cx="5293420" cy="6938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đùa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nghịch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14D137-9627-484C-983E-4D0CE4E08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1" t="18626" r="4781"/>
          <a:stretch/>
        </p:blipFill>
        <p:spPr>
          <a:xfrm>
            <a:off x="1058046" y="951660"/>
            <a:ext cx="4239509" cy="4516133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86F16B7-7634-42FE-A6BA-B63CD97E7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364" y="1591917"/>
            <a:ext cx="3674165" cy="3674165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1EB56BD1-034A-41DF-9737-FE47130D6A0E}"/>
              </a:ext>
            </a:extLst>
          </p:cNvPr>
          <p:cNvSpPr/>
          <p:nvPr/>
        </p:nvSpPr>
        <p:spPr>
          <a:xfrm>
            <a:off x="5814391" y="2343979"/>
            <a:ext cx="6052930" cy="1581978"/>
          </a:xfrm>
          <a:prstGeom prst="round2DiagRect">
            <a:avLst/>
          </a:prstGeom>
          <a:solidFill>
            <a:schemeClr val="bg1"/>
          </a:solidFill>
          <a:ln w="19050">
            <a:solidFill>
              <a:srgbClr val="CC0A5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4A4918-EB4A-4428-9E27-593311A717EB}"/>
              </a:ext>
            </a:extLst>
          </p:cNvPr>
          <p:cNvSpPr txBox="1"/>
          <p:nvPr/>
        </p:nvSpPr>
        <p:spPr>
          <a:xfrm>
            <a:off x="5943599" y="2686901"/>
            <a:ext cx="5794513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D63B670-0AFF-4612-AB25-5CCC62AD7BF6}"/>
              </a:ext>
            </a:extLst>
          </p:cNvPr>
          <p:cNvSpPr/>
          <p:nvPr/>
        </p:nvSpPr>
        <p:spPr>
          <a:xfrm>
            <a:off x="7873445" y="2033402"/>
            <a:ext cx="2087217" cy="55493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670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41DAB82-498E-4671-A15B-1156974157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5" t="20165" r="3185"/>
          <a:stretch/>
        </p:blipFill>
        <p:spPr>
          <a:xfrm>
            <a:off x="6831342" y="2338679"/>
            <a:ext cx="4234102" cy="435088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F39FAC0-EAD1-4C19-B82A-740DC4E1C477}"/>
              </a:ext>
            </a:extLst>
          </p:cNvPr>
          <p:cNvGrpSpPr/>
          <p:nvPr/>
        </p:nvGrpSpPr>
        <p:grpSpPr>
          <a:xfrm>
            <a:off x="113122" y="94268"/>
            <a:ext cx="9292472" cy="646580"/>
            <a:chOff x="47136" y="126653"/>
            <a:chExt cx="9292472" cy="6975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2D98717-CCB0-464D-9E16-4AC32B9CD755}"/>
                </a:ext>
              </a:extLst>
            </p:cNvPr>
            <p:cNvSpPr/>
            <p:nvPr/>
          </p:nvSpPr>
          <p:spPr>
            <a:xfrm>
              <a:off x="306550" y="126653"/>
              <a:ext cx="9033058" cy="69758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Ý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tuân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thủ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quy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nơi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công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cộng</a:t>
              </a:r>
              <a:endPara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BC83E7F-E447-4F05-802C-0FD90968FC80}"/>
                </a:ext>
              </a:extLst>
            </p:cNvPr>
            <p:cNvSpPr/>
            <p:nvPr/>
          </p:nvSpPr>
          <p:spPr>
            <a:xfrm>
              <a:off x="47136" y="126653"/>
              <a:ext cx="669303" cy="69758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0BD67A0-E6D5-41C2-B8CC-39DFE7567F03}"/>
              </a:ext>
            </a:extLst>
          </p:cNvPr>
          <p:cNvSpPr/>
          <p:nvPr/>
        </p:nvSpPr>
        <p:spPr>
          <a:xfrm>
            <a:off x="6533641" y="1023742"/>
            <a:ext cx="4829504" cy="11062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Khi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choồng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F075F822-5768-4A98-887B-57EF60B23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68" y="1591917"/>
            <a:ext cx="3674165" cy="3674165"/>
          </a:xfrm>
          <a:prstGeom prst="rect">
            <a:avLst/>
          </a:prstGeom>
        </p:spPr>
      </p:pic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8F70097D-6C7E-4AAB-ADD1-C9337D3F8681}"/>
              </a:ext>
            </a:extLst>
          </p:cNvPr>
          <p:cNvSpPr/>
          <p:nvPr/>
        </p:nvSpPr>
        <p:spPr>
          <a:xfrm>
            <a:off x="372536" y="3069535"/>
            <a:ext cx="6052930" cy="1581978"/>
          </a:xfrm>
          <a:prstGeom prst="round2DiagRect">
            <a:avLst/>
          </a:prstGeom>
          <a:solidFill>
            <a:schemeClr val="bg1"/>
          </a:solidFill>
          <a:ln w="19050">
            <a:solidFill>
              <a:srgbClr val="CC0A5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FBF21B-BC3E-48D6-B88A-D5C9BD9DFD71}"/>
              </a:ext>
            </a:extLst>
          </p:cNvPr>
          <p:cNvSpPr txBox="1"/>
          <p:nvPr/>
        </p:nvSpPr>
        <p:spPr>
          <a:xfrm>
            <a:off x="577941" y="3454925"/>
            <a:ext cx="5794513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thú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vườn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B438C65-634C-405B-9DA7-7DA6DBC4F168}"/>
              </a:ext>
            </a:extLst>
          </p:cNvPr>
          <p:cNvSpPr/>
          <p:nvPr/>
        </p:nvSpPr>
        <p:spPr>
          <a:xfrm>
            <a:off x="2431590" y="2758958"/>
            <a:ext cx="2087217" cy="55493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43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F39FAC0-EAD1-4C19-B82A-740DC4E1C477}"/>
              </a:ext>
            </a:extLst>
          </p:cNvPr>
          <p:cNvGrpSpPr/>
          <p:nvPr/>
        </p:nvGrpSpPr>
        <p:grpSpPr>
          <a:xfrm>
            <a:off x="113122" y="94268"/>
            <a:ext cx="9292472" cy="646580"/>
            <a:chOff x="47136" y="126653"/>
            <a:chExt cx="9292472" cy="6975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2D98717-CCB0-464D-9E16-4AC32B9CD755}"/>
                </a:ext>
              </a:extLst>
            </p:cNvPr>
            <p:cNvSpPr/>
            <p:nvPr/>
          </p:nvSpPr>
          <p:spPr>
            <a:xfrm>
              <a:off x="306550" y="126653"/>
              <a:ext cx="9033058" cy="69758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Ý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tuân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thủ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quy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nơi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công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cộng</a:t>
              </a:r>
              <a:endPara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BC83E7F-E447-4F05-802C-0FD90968FC80}"/>
                </a:ext>
              </a:extLst>
            </p:cNvPr>
            <p:cNvSpPr/>
            <p:nvPr/>
          </p:nvSpPr>
          <p:spPr>
            <a:xfrm>
              <a:off x="47136" y="126653"/>
              <a:ext cx="669303" cy="69758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4F2F9D-C6AA-4DF2-A4A5-A68B3C6BF2B2}"/>
              </a:ext>
            </a:extLst>
          </p:cNvPr>
          <p:cNvSpPr/>
          <p:nvPr/>
        </p:nvSpPr>
        <p:spPr>
          <a:xfrm>
            <a:off x="1206136" y="1025078"/>
            <a:ext cx="4638073" cy="8872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D00A8C-594B-4E97-8840-D4CC03264E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86"/>
          <a:stretch/>
        </p:blipFill>
        <p:spPr>
          <a:xfrm>
            <a:off x="1106631" y="2196548"/>
            <a:ext cx="4473778" cy="423420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28E1EDC-CE5D-4A91-930B-E846DB06D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860" y="1808922"/>
            <a:ext cx="3674165" cy="3674165"/>
          </a:xfrm>
          <a:prstGeom prst="rect">
            <a:avLst/>
          </a:prstGeom>
        </p:spPr>
      </p:pic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7002E8AB-90E2-42FB-AA24-6F0D3CFAD03D}"/>
              </a:ext>
            </a:extLst>
          </p:cNvPr>
          <p:cNvSpPr/>
          <p:nvPr/>
        </p:nvSpPr>
        <p:spPr>
          <a:xfrm>
            <a:off x="5844209" y="3089414"/>
            <a:ext cx="6052930" cy="1581978"/>
          </a:xfrm>
          <a:prstGeom prst="round2DiagRect">
            <a:avLst/>
          </a:prstGeom>
          <a:solidFill>
            <a:schemeClr val="bg1"/>
          </a:solidFill>
          <a:ln w="19050">
            <a:solidFill>
              <a:srgbClr val="CC0A5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BFBA12-6E34-476D-9DF4-3B2AE70CDC97}"/>
              </a:ext>
            </a:extLst>
          </p:cNvPr>
          <p:cNvSpPr txBox="1"/>
          <p:nvPr/>
        </p:nvSpPr>
        <p:spPr>
          <a:xfrm>
            <a:off x="5973417" y="3481413"/>
            <a:ext cx="5794513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đẩy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ngã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hiểm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C1E4BA0-7CBA-47E4-AB43-4CD7BA1BFA5B}"/>
              </a:ext>
            </a:extLst>
          </p:cNvPr>
          <p:cNvSpPr/>
          <p:nvPr/>
        </p:nvSpPr>
        <p:spPr>
          <a:xfrm>
            <a:off x="7903263" y="2778837"/>
            <a:ext cx="2087217" cy="55493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298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91754F-67DD-46C1-91CF-2777C5A3A5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82"/>
          <a:stretch/>
        </p:blipFill>
        <p:spPr>
          <a:xfrm>
            <a:off x="6864602" y="2244415"/>
            <a:ext cx="4485508" cy="443983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549030E-9606-43E5-9CAD-934981892857}"/>
              </a:ext>
            </a:extLst>
          </p:cNvPr>
          <p:cNvGrpSpPr/>
          <p:nvPr/>
        </p:nvGrpSpPr>
        <p:grpSpPr>
          <a:xfrm>
            <a:off x="113122" y="94268"/>
            <a:ext cx="9292472" cy="646580"/>
            <a:chOff x="47136" y="126653"/>
            <a:chExt cx="9292472" cy="6975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49A1A44-8787-423B-9EA6-9FA4233532FE}"/>
                </a:ext>
              </a:extLst>
            </p:cNvPr>
            <p:cNvSpPr/>
            <p:nvPr/>
          </p:nvSpPr>
          <p:spPr>
            <a:xfrm>
              <a:off x="306550" y="126653"/>
              <a:ext cx="9033058" cy="69758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Ý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tuân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thủ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quy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nơi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công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cộng</a:t>
              </a:r>
              <a:endPara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AE9666A-D579-496A-9A07-BFB17924DE55}"/>
                </a:ext>
              </a:extLst>
            </p:cNvPr>
            <p:cNvSpPr/>
            <p:nvPr/>
          </p:nvSpPr>
          <p:spPr>
            <a:xfrm>
              <a:off x="47136" y="126653"/>
              <a:ext cx="669303" cy="69758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11A2658-A747-4661-AC56-B16246A98781}"/>
              </a:ext>
            </a:extLst>
          </p:cNvPr>
          <p:cNvSpPr/>
          <p:nvPr/>
        </p:nvSpPr>
        <p:spPr>
          <a:xfrm>
            <a:off x="6192078" y="1038810"/>
            <a:ext cx="5830556" cy="11062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Khi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9BB5C24-F515-4574-BEB2-E4B843545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55" y="1721126"/>
            <a:ext cx="3674165" cy="3674165"/>
          </a:xfrm>
          <a:prstGeom prst="rect">
            <a:avLst/>
          </a:prstGeom>
        </p:spPr>
      </p:pic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C4D12820-8193-4DB8-AD10-1DC2F0DC42BB}"/>
              </a:ext>
            </a:extLst>
          </p:cNvPr>
          <p:cNvSpPr/>
          <p:nvPr/>
        </p:nvSpPr>
        <p:spPr>
          <a:xfrm>
            <a:off x="372536" y="3069535"/>
            <a:ext cx="6052930" cy="1581978"/>
          </a:xfrm>
          <a:prstGeom prst="round2DiagRect">
            <a:avLst/>
          </a:prstGeom>
          <a:solidFill>
            <a:schemeClr val="bg1"/>
          </a:solidFill>
          <a:ln w="19050">
            <a:solidFill>
              <a:srgbClr val="CC0A5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0B2026-31B6-4C56-B0FC-7E0828FD901E}"/>
              </a:ext>
            </a:extLst>
          </p:cNvPr>
          <p:cNvSpPr txBox="1"/>
          <p:nvPr/>
        </p:nvSpPr>
        <p:spPr>
          <a:xfrm>
            <a:off x="577941" y="3454925"/>
            <a:ext cx="5794513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tường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tường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vẻ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đẹp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tường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3952A9B-B021-4A6E-9FF6-20BF8E235E9F}"/>
              </a:ext>
            </a:extLst>
          </p:cNvPr>
          <p:cNvSpPr/>
          <p:nvPr/>
        </p:nvSpPr>
        <p:spPr>
          <a:xfrm>
            <a:off x="2431590" y="2758958"/>
            <a:ext cx="2087217" cy="55493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418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04AADEB-258F-46DB-AB6F-1F1ABC738B04}"/>
              </a:ext>
            </a:extLst>
          </p:cNvPr>
          <p:cNvGrpSpPr/>
          <p:nvPr/>
        </p:nvGrpSpPr>
        <p:grpSpPr>
          <a:xfrm>
            <a:off x="113122" y="94268"/>
            <a:ext cx="9292472" cy="646580"/>
            <a:chOff x="47136" y="126653"/>
            <a:chExt cx="9292472" cy="6975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C029545-4B4C-4E06-BF99-D40FF8194DFC}"/>
                </a:ext>
              </a:extLst>
            </p:cNvPr>
            <p:cNvSpPr/>
            <p:nvPr/>
          </p:nvSpPr>
          <p:spPr>
            <a:xfrm>
              <a:off x="306550" y="126653"/>
              <a:ext cx="9033058" cy="69758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Ý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tuân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thủ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quy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nơi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công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cộng</a:t>
              </a:r>
              <a:endPara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50337FE-62B3-47B0-ABB4-F4C58E9BF268}"/>
                </a:ext>
              </a:extLst>
            </p:cNvPr>
            <p:cNvSpPr/>
            <p:nvPr/>
          </p:nvSpPr>
          <p:spPr>
            <a:xfrm>
              <a:off x="47136" y="126653"/>
              <a:ext cx="669303" cy="69758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10" name="Picture 2" descr="Tạo khung nhúng video từ youtobe cho blogger">
            <a:extLst>
              <a:ext uri="{FF2B5EF4-FFF2-40B4-BE49-F238E27FC236}">
                <a16:creationId xmlns:a16="http://schemas.microsoft.com/office/drawing/2014/main" id="{115F42B9-4FB4-490F-A293-EC27D09F0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626" y="1827761"/>
            <a:ext cx="9890678" cy="39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8D3F3C-0E1C-4319-A07D-72119526D1D9}"/>
              </a:ext>
            </a:extLst>
          </p:cNvPr>
          <p:cNvSpPr txBox="1"/>
          <p:nvPr/>
        </p:nvSpPr>
        <p:spPr>
          <a:xfrm>
            <a:off x="2009781" y="2200353"/>
            <a:ext cx="8471454" cy="2597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Tuân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trách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tuân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sạch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đẹp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thoáng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mát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A50A321-2A00-426D-A047-A574242B9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901" y="993913"/>
            <a:ext cx="1483938" cy="148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74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EB435A3-E764-4A36-85F6-3D0E4A5010D6}"/>
              </a:ext>
            </a:extLst>
          </p:cNvPr>
          <p:cNvSpPr/>
          <p:nvPr/>
        </p:nvSpPr>
        <p:spPr>
          <a:xfrm>
            <a:off x="-763570" y="535946"/>
            <a:ext cx="13653580" cy="4303212"/>
          </a:xfrm>
          <a:prstGeom prst="roundRect">
            <a:avLst>
              <a:gd name="adj" fmla="val 13873"/>
            </a:avLst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151;p33">
            <a:extLst>
              <a:ext uri="{FF2B5EF4-FFF2-40B4-BE49-F238E27FC236}">
                <a16:creationId xmlns:a16="http://schemas.microsoft.com/office/drawing/2014/main" id="{BF527CFB-1DA9-4F7F-95F1-D155AB419614}"/>
              </a:ext>
            </a:extLst>
          </p:cNvPr>
          <p:cNvSpPr/>
          <p:nvPr/>
        </p:nvSpPr>
        <p:spPr>
          <a:xfrm>
            <a:off x="11147435" y="4463616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53;p33">
            <a:extLst>
              <a:ext uri="{FF2B5EF4-FFF2-40B4-BE49-F238E27FC236}">
                <a16:creationId xmlns:a16="http://schemas.microsoft.com/office/drawing/2014/main" id="{2E1BE6FE-3BAD-4266-B3A1-8F39F8719E7D}"/>
              </a:ext>
            </a:extLst>
          </p:cNvPr>
          <p:cNvSpPr/>
          <p:nvPr/>
        </p:nvSpPr>
        <p:spPr>
          <a:xfrm>
            <a:off x="11476298" y="6366029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oogle Shape;154;p33">
            <a:extLst>
              <a:ext uri="{FF2B5EF4-FFF2-40B4-BE49-F238E27FC236}">
                <a16:creationId xmlns:a16="http://schemas.microsoft.com/office/drawing/2014/main" id="{33C95604-A5F6-420A-9377-8FDBFAB59947}"/>
              </a:ext>
            </a:extLst>
          </p:cNvPr>
          <p:cNvGrpSpPr/>
          <p:nvPr/>
        </p:nvGrpSpPr>
        <p:grpSpPr>
          <a:xfrm>
            <a:off x="11307733" y="690372"/>
            <a:ext cx="741250" cy="792000"/>
            <a:chOff x="-3118700" y="2365900"/>
            <a:chExt cx="741250" cy="792000"/>
          </a:xfrm>
        </p:grpSpPr>
        <p:sp>
          <p:nvSpPr>
            <p:cNvPr id="6" name="Google Shape;155;p33">
              <a:extLst>
                <a:ext uri="{FF2B5EF4-FFF2-40B4-BE49-F238E27FC236}">
                  <a16:creationId xmlns:a16="http://schemas.microsoft.com/office/drawing/2014/main" id="{B7AC81F6-F98B-454B-B416-2A2BB1426EA1}"/>
                </a:ext>
              </a:extLst>
            </p:cNvPr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56;p33">
              <a:extLst>
                <a:ext uri="{FF2B5EF4-FFF2-40B4-BE49-F238E27FC236}">
                  <a16:creationId xmlns:a16="http://schemas.microsoft.com/office/drawing/2014/main" id="{C193A579-C323-45B7-A244-00D75607AB79}"/>
                </a:ext>
              </a:extLst>
            </p:cNvPr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57;p33">
              <a:extLst>
                <a:ext uri="{FF2B5EF4-FFF2-40B4-BE49-F238E27FC236}">
                  <a16:creationId xmlns:a16="http://schemas.microsoft.com/office/drawing/2014/main" id="{54B2A331-7CEC-4AA5-ABBD-E21161D6AD2A}"/>
                </a:ext>
              </a:extLst>
            </p:cNvPr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58;p33">
              <a:extLst>
                <a:ext uri="{FF2B5EF4-FFF2-40B4-BE49-F238E27FC236}">
                  <a16:creationId xmlns:a16="http://schemas.microsoft.com/office/drawing/2014/main" id="{0655604A-40AC-4CAA-A2FF-7E0174A1D9C4}"/>
                </a:ext>
              </a:extLst>
            </p:cNvPr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9;p33">
              <a:extLst>
                <a:ext uri="{FF2B5EF4-FFF2-40B4-BE49-F238E27FC236}">
                  <a16:creationId xmlns:a16="http://schemas.microsoft.com/office/drawing/2014/main" id="{FCFB78D0-644E-4D87-BCF4-B725DA8C3AD5}"/>
                </a:ext>
              </a:extLst>
            </p:cNvPr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0;p33">
              <a:extLst>
                <a:ext uri="{FF2B5EF4-FFF2-40B4-BE49-F238E27FC236}">
                  <a16:creationId xmlns:a16="http://schemas.microsoft.com/office/drawing/2014/main" id="{B43D583B-2DD4-4D19-9F10-42BE2CB2B723}"/>
                </a:ext>
              </a:extLst>
            </p:cNvPr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1;p33">
              <a:extLst>
                <a:ext uri="{FF2B5EF4-FFF2-40B4-BE49-F238E27FC236}">
                  <a16:creationId xmlns:a16="http://schemas.microsoft.com/office/drawing/2014/main" id="{5DEEB3C5-0020-48BF-8B7E-1AA8720D394A}"/>
                </a:ext>
              </a:extLst>
            </p:cNvPr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2;p33">
              <a:extLst>
                <a:ext uri="{FF2B5EF4-FFF2-40B4-BE49-F238E27FC236}">
                  <a16:creationId xmlns:a16="http://schemas.microsoft.com/office/drawing/2014/main" id="{7D73EDCC-3249-4912-BEC4-5CAF73A2E397}"/>
                </a:ext>
              </a:extLst>
            </p:cNvPr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3;p33">
              <a:extLst>
                <a:ext uri="{FF2B5EF4-FFF2-40B4-BE49-F238E27FC236}">
                  <a16:creationId xmlns:a16="http://schemas.microsoft.com/office/drawing/2014/main" id="{E1980C0A-A348-43D2-8556-5B52C2C50FDF}"/>
                </a:ext>
              </a:extLst>
            </p:cNvPr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4;p33">
              <a:extLst>
                <a:ext uri="{FF2B5EF4-FFF2-40B4-BE49-F238E27FC236}">
                  <a16:creationId xmlns:a16="http://schemas.microsoft.com/office/drawing/2014/main" id="{D99411EF-15FE-40B9-8DA5-DC1A1CAEC5A8}"/>
                </a:ext>
              </a:extLst>
            </p:cNvPr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227;p33">
            <a:extLst>
              <a:ext uri="{FF2B5EF4-FFF2-40B4-BE49-F238E27FC236}">
                <a16:creationId xmlns:a16="http://schemas.microsoft.com/office/drawing/2014/main" id="{AD3E93C0-197E-48A3-9F89-D9DEFA7F87B9}"/>
              </a:ext>
            </a:extLst>
          </p:cNvPr>
          <p:cNvGrpSpPr/>
          <p:nvPr/>
        </p:nvGrpSpPr>
        <p:grpSpPr>
          <a:xfrm>
            <a:off x="9248260" y="4965454"/>
            <a:ext cx="2372800" cy="1808625"/>
            <a:chOff x="6368425" y="3177488"/>
            <a:chExt cx="2372800" cy="1808625"/>
          </a:xfrm>
        </p:grpSpPr>
        <p:sp>
          <p:nvSpPr>
            <p:cNvPr id="17" name="Google Shape;228;p33">
              <a:extLst>
                <a:ext uri="{FF2B5EF4-FFF2-40B4-BE49-F238E27FC236}">
                  <a16:creationId xmlns:a16="http://schemas.microsoft.com/office/drawing/2014/main" id="{DF9C4CEA-F6ED-4B3F-8273-797D3B83F920}"/>
                </a:ext>
              </a:extLst>
            </p:cNvPr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9;p33">
              <a:extLst>
                <a:ext uri="{FF2B5EF4-FFF2-40B4-BE49-F238E27FC236}">
                  <a16:creationId xmlns:a16="http://schemas.microsoft.com/office/drawing/2014/main" id="{8DE9C759-8D27-432A-A2DE-90AFEE7FE86F}"/>
                </a:ext>
              </a:extLst>
            </p:cNvPr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0;p33">
              <a:extLst>
                <a:ext uri="{FF2B5EF4-FFF2-40B4-BE49-F238E27FC236}">
                  <a16:creationId xmlns:a16="http://schemas.microsoft.com/office/drawing/2014/main" id="{7348DA6F-02EA-4C0E-8C1C-89991CDE3889}"/>
                </a:ext>
              </a:extLst>
            </p:cNvPr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231;p33">
              <a:extLst>
                <a:ext uri="{FF2B5EF4-FFF2-40B4-BE49-F238E27FC236}">
                  <a16:creationId xmlns:a16="http://schemas.microsoft.com/office/drawing/2014/main" id="{4EA1C03D-B8C8-4757-A010-C0E4EFD03236}"/>
                </a:ext>
              </a:extLst>
            </p:cNvPr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1" name="Google Shape;232;p33">
                <a:extLst>
                  <a:ext uri="{FF2B5EF4-FFF2-40B4-BE49-F238E27FC236}">
                    <a16:creationId xmlns:a16="http://schemas.microsoft.com/office/drawing/2014/main" id="{ECD42133-549E-4493-89C8-786A45BE0C78}"/>
                  </a:ext>
                </a:extLst>
              </p:cNvPr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5" name="Google Shape;233;p33">
                  <a:extLst>
                    <a:ext uri="{FF2B5EF4-FFF2-40B4-BE49-F238E27FC236}">
                      <a16:creationId xmlns:a16="http://schemas.microsoft.com/office/drawing/2014/main" id="{8D80157D-1B33-4511-8E93-E62793D5E1EB}"/>
                    </a:ext>
                  </a:extLst>
                </p:cNvPr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6" name="Google Shape;234;p33">
                  <a:extLst>
                    <a:ext uri="{FF2B5EF4-FFF2-40B4-BE49-F238E27FC236}">
                      <a16:creationId xmlns:a16="http://schemas.microsoft.com/office/drawing/2014/main" id="{C3A92F9B-5AD1-4376-BF7E-CDF7CEBD29B2}"/>
                    </a:ext>
                  </a:extLst>
                </p:cNvPr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7" name="Google Shape;235;p33">
                    <a:extLst>
                      <a:ext uri="{FF2B5EF4-FFF2-40B4-BE49-F238E27FC236}">
                        <a16:creationId xmlns:a16="http://schemas.microsoft.com/office/drawing/2014/main" id="{118AFF97-A889-41D3-9790-952D90D912AE}"/>
                      </a:ext>
                    </a:extLst>
                  </p:cNvPr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8" name="Google Shape;236;p33">
                    <a:extLst>
                      <a:ext uri="{FF2B5EF4-FFF2-40B4-BE49-F238E27FC236}">
                        <a16:creationId xmlns:a16="http://schemas.microsoft.com/office/drawing/2014/main" id="{D73628A7-6F7D-4659-8D71-AF3E2704CFDF}"/>
                      </a:ext>
                    </a:extLst>
                  </p:cNvPr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9" name="Google Shape;237;p33">
                      <a:extLst>
                        <a:ext uri="{FF2B5EF4-FFF2-40B4-BE49-F238E27FC236}">
                          <a16:creationId xmlns:a16="http://schemas.microsoft.com/office/drawing/2014/main" id="{3C6CFCF7-A220-4297-9481-3E874F5262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" name="Google Shape;238;p33">
                      <a:extLst>
                        <a:ext uri="{FF2B5EF4-FFF2-40B4-BE49-F238E27FC236}">
                          <a16:creationId xmlns:a16="http://schemas.microsoft.com/office/drawing/2014/main" id="{1CDA20C3-5770-4CBB-9616-2DC50F52B2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" name="Google Shape;239;p33">
                      <a:extLst>
                        <a:ext uri="{FF2B5EF4-FFF2-40B4-BE49-F238E27FC236}">
                          <a16:creationId xmlns:a16="http://schemas.microsoft.com/office/drawing/2014/main" id="{4D2DC65E-5598-450C-9636-B08B6D92D9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" name="Google Shape;240;p33">
                      <a:extLst>
                        <a:ext uri="{FF2B5EF4-FFF2-40B4-BE49-F238E27FC236}">
                          <a16:creationId xmlns:a16="http://schemas.microsoft.com/office/drawing/2014/main" id="{A8BCAB1E-CAB0-4636-9C33-C0E78105C3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" name="Google Shape;241;p33">
                      <a:extLst>
                        <a:ext uri="{FF2B5EF4-FFF2-40B4-BE49-F238E27FC236}">
                          <a16:creationId xmlns:a16="http://schemas.microsoft.com/office/drawing/2014/main" id="{F281E690-DA8C-4FFE-B0F4-80B10926AC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" name="Google Shape;242;p33">
                      <a:extLst>
                        <a:ext uri="{FF2B5EF4-FFF2-40B4-BE49-F238E27FC236}">
                          <a16:creationId xmlns:a16="http://schemas.microsoft.com/office/drawing/2014/main" id="{80120F9A-1ADC-4CDB-9322-D17C09B5DD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" name="Google Shape;243;p33">
                      <a:extLst>
                        <a:ext uri="{FF2B5EF4-FFF2-40B4-BE49-F238E27FC236}">
                          <a16:creationId xmlns:a16="http://schemas.microsoft.com/office/drawing/2014/main" id="{7C6FEFA0-3196-475C-AE77-1CED1D8D45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" name="Google Shape;244;p33">
                      <a:extLst>
                        <a:ext uri="{FF2B5EF4-FFF2-40B4-BE49-F238E27FC236}">
                          <a16:creationId xmlns:a16="http://schemas.microsoft.com/office/drawing/2014/main" id="{7240481E-CE18-420F-81D7-9B2E529A99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" name="Google Shape;245;p33">
                      <a:extLst>
                        <a:ext uri="{FF2B5EF4-FFF2-40B4-BE49-F238E27FC236}">
                          <a16:creationId xmlns:a16="http://schemas.microsoft.com/office/drawing/2014/main" id="{35971BCF-5106-4D57-A129-E2C202ACAB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" name="Google Shape;246;p33">
                      <a:extLst>
                        <a:ext uri="{FF2B5EF4-FFF2-40B4-BE49-F238E27FC236}">
                          <a16:creationId xmlns:a16="http://schemas.microsoft.com/office/drawing/2014/main" id="{C6AC24E5-D46C-4879-8508-783B255664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" name="Google Shape;247;p33">
                      <a:extLst>
                        <a:ext uri="{FF2B5EF4-FFF2-40B4-BE49-F238E27FC236}">
                          <a16:creationId xmlns:a16="http://schemas.microsoft.com/office/drawing/2014/main" id="{43705BF7-166E-4453-893F-DD35FE0B95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" name="Google Shape;248;p33">
                      <a:extLst>
                        <a:ext uri="{FF2B5EF4-FFF2-40B4-BE49-F238E27FC236}">
                          <a16:creationId xmlns:a16="http://schemas.microsoft.com/office/drawing/2014/main" id="{0ECB5A3C-EEA7-47CD-ACB5-D375ACA4E1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" name="Google Shape;249;p33">
                      <a:extLst>
                        <a:ext uri="{FF2B5EF4-FFF2-40B4-BE49-F238E27FC236}">
                          <a16:creationId xmlns:a16="http://schemas.microsoft.com/office/drawing/2014/main" id="{EB82BD06-A02E-4BF3-844F-D60998C935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" name="Google Shape;250;p33">
                      <a:extLst>
                        <a:ext uri="{FF2B5EF4-FFF2-40B4-BE49-F238E27FC236}">
                          <a16:creationId xmlns:a16="http://schemas.microsoft.com/office/drawing/2014/main" id="{DB3547E4-69F6-4612-8416-77F22867F8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" name="Google Shape;251;p33">
                      <a:extLst>
                        <a:ext uri="{FF2B5EF4-FFF2-40B4-BE49-F238E27FC236}">
                          <a16:creationId xmlns:a16="http://schemas.microsoft.com/office/drawing/2014/main" id="{EF900C96-36B6-4DCF-BA0A-8D431BF3CE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" name="Google Shape;252;p33">
                      <a:extLst>
                        <a:ext uri="{FF2B5EF4-FFF2-40B4-BE49-F238E27FC236}">
                          <a16:creationId xmlns:a16="http://schemas.microsoft.com/office/drawing/2014/main" id="{426B0587-C5DA-463C-A90E-8ADBF783C9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" name="Google Shape;253;p33">
                      <a:extLst>
                        <a:ext uri="{FF2B5EF4-FFF2-40B4-BE49-F238E27FC236}">
                          <a16:creationId xmlns:a16="http://schemas.microsoft.com/office/drawing/2014/main" id="{311A1FBC-5E8B-4907-BFE5-3490AC7C02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" name="Google Shape;254;p33">
                      <a:extLst>
                        <a:ext uri="{FF2B5EF4-FFF2-40B4-BE49-F238E27FC236}">
                          <a16:creationId xmlns:a16="http://schemas.microsoft.com/office/drawing/2014/main" id="{82DCF530-8D78-4719-A4FD-D5490C2BB7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" name="Google Shape;255;p33">
                      <a:extLst>
                        <a:ext uri="{FF2B5EF4-FFF2-40B4-BE49-F238E27FC236}">
                          <a16:creationId xmlns:a16="http://schemas.microsoft.com/office/drawing/2014/main" id="{4F0849AF-15AF-4461-B700-F834E4EDFC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" name="Google Shape;256;p33">
                      <a:extLst>
                        <a:ext uri="{FF2B5EF4-FFF2-40B4-BE49-F238E27FC236}">
                          <a16:creationId xmlns:a16="http://schemas.microsoft.com/office/drawing/2014/main" id="{F94075AF-E929-4797-A7F3-F88C3C4D7A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" name="Google Shape;257;p33">
                      <a:extLst>
                        <a:ext uri="{FF2B5EF4-FFF2-40B4-BE49-F238E27FC236}">
                          <a16:creationId xmlns:a16="http://schemas.microsoft.com/office/drawing/2014/main" id="{DEF4BE0E-6641-45DC-9449-3979019E6A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" name="Google Shape;258;p33">
                      <a:extLst>
                        <a:ext uri="{FF2B5EF4-FFF2-40B4-BE49-F238E27FC236}">
                          <a16:creationId xmlns:a16="http://schemas.microsoft.com/office/drawing/2014/main" id="{B04E9872-C9F4-4486-87B9-E10F87825E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2" name="Google Shape;259;p33">
                <a:extLst>
                  <a:ext uri="{FF2B5EF4-FFF2-40B4-BE49-F238E27FC236}">
                    <a16:creationId xmlns:a16="http://schemas.microsoft.com/office/drawing/2014/main" id="{F0D068E0-99A1-42CD-9C78-9087D7D5FF17}"/>
                  </a:ext>
                </a:extLst>
              </p:cNvPr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60;p33">
                <a:extLst>
                  <a:ext uri="{FF2B5EF4-FFF2-40B4-BE49-F238E27FC236}">
                    <a16:creationId xmlns:a16="http://schemas.microsoft.com/office/drawing/2014/main" id="{CE7850CA-1331-4959-829E-996DBF5F4FC8}"/>
                  </a:ext>
                </a:extLst>
              </p:cNvPr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61;p33">
                <a:extLst>
                  <a:ext uri="{FF2B5EF4-FFF2-40B4-BE49-F238E27FC236}">
                    <a16:creationId xmlns:a16="http://schemas.microsoft.com/office/drawing/2014/main" id="{900B840A-0580-43CF-BD31-BFFEBC26CD4E}"/>
                  </a:ext>
                </a:extLst>
              </p:cNvPr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" name="Google Shape;2121;p73">
            <a:extLst>
              <a:ext uri="{FF2B5EF4-FFF2-40B4-BE49-F238E27FC236}">
                <a16:creationId xmlns:a16="http://schemas.microsoft.com/office/drawing/2014/main" id="{17D93641-50F1-4583-98EE-A740177AB397}"/>
              </a:ext>
            </a:extLst>
          </p:cNvPr>
          <p:cNvGrpSpPr/>
          <p:nvPr/>
        </p:nvGrpSpPr>
        <p:grpSpPr>
          <a:xfrm>
            <a:off x="3695511" y="4765675"/>
            <a:ext cx="208967" cy="186606"/>
            <a:chOff x="1300663" y="2079363"/>
            <a:chExt cx="312825" cy="279350"/>
          </a:xfrm>
        </p:grpSpPr>
        <p:sp>
          <p:nvSpPr>
            <p:cNvPr id="52" name="Google Shape;2122;p73">
              <a:extLst>
                <a:ext uri="{FF2B5EF4-FFF2-40B4-BE49-F238E27FC236}">
                  <a16:creationId xmlns:a16="http://schemas.microsoft.com/office/drawing/2014/main" id="{479516AC-550E-442E-A6BC-85AE673B98B7}"/>
                </a:ext>
              </a:extLst>
            </p:cNvPr>
            <p:cNvSpPr/>
            <p:nvPr/>
          </p:nvSpPr>
          <p:spPr>
            <a:xfrm rot="-5400000">
              <a:off x="1345375" y="224910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23;p73">
              <a:extLst>
                <a:ext uri="{FF2B5EF4-FFF2-40B4-BE49-F238E27FC236}">
                  <a16:creationId xmlns:a16="http://schemas.microsoft.com/office/drawing/2014/main" id="{6A552B62-6687-42C5-96EC-6892C8AEAB30}"/>
                </a:ext>
              </a:extLst>
            </p:cNvPr>
            <p:cNvSpPr/>
            <p:nvPr/>
          </p:nvSpPr>
          <p:spPr>
            <a:xfrm rot="-5400000">
              <a:off x="1511988" y="2143688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24;p73">
              <a:extLst>
                <a:ext uri="{FF2B5EF4-FFF2-40B4-BE49-F238E27FC236}">
                  <a16:creationId xmlns:a16="http://schemas.microsoft.com/office/drawing/2014/main" id="{352B1D0D-8CF4-4B6E-9211-8D058CED017E}"/>
                </a:ext>
              </a:extLst>
            </p:cNvPr>
            <p:cNvSpPr/>
            <p:nvPr/>
          </p:nvSpPr>
          <p:spPr>
            <a:xfrm rot="-5400000">
              <a:off x="1388275" y="2165400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2132;p73">
            <a:extLst>
              <a:ext uri="{FF2B5EF4-FFF2-40B4-BE49-F238E27FC236}">
                <a16:creationId xmlns:a16="http://schemas.microsoft.com/office/drawing/2014/main" id="{FB468864-B603-41B7-878B-A39BD6C30EE9}"/>
              </a:ext>
            </a:extLst>
          </p:cNvPr>
          <p:cNvGrpSpPr/>
          <p:nvPr/>
        </p:nvGrpSpPr>
        <p:grpSpPr>
          <a:xfrm>
            <a:off x="2184398" y="6250356"/>
            <a:ext cx="643950" cy="195675"/>
            <a:chOff x="806663" y="3241275"/>
            <a:chExt cx="643950" cy="195675"/>
          </a:xfrm>
        </p:grpSpPr>
        <p:sp>
          <p:nvSpPr>
            <p:cNvPr id="56" name="Google Shape;2133;p73">
              <a:extLst>
                <a:ext uri="{FF2B5EF4-FFF2-40B4-BE49-F238E27FC236}">
                  <a16:creationId xmlns:a16="http://schemas.microsoft.com/office/drawing/2014/main" id="{35650127-ABD5-4D9C-BE64-92FE53E405BD}"/>
                </a:ext>
              </a:extLst>
            </p:cNvPr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34;p73">
              <a:extLst>
                <a:ext uri="{FF2B5EF4-FFF2-40B4-BE49-F238E27FC236}">
                  <a16:creationId xmlns:a16="http://schemas.microsoft.com/office/drawing/2014/main" id="{516CD8C6-25D9-4502-B611-EDCF82D2BDFA}"/>
                </a:ext>
              </a:extLst>
            </p:cNvPr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2135;p73">
            <a:extLst>
              <a:ext uri="{FF2B5EF4-FFF2-40B4-BE49-F238E27FC236}">
                <a16:creationId xmlns:a16="http://schemas.microsoft.com/office/drawing/2014/main" id="{AC067C98-88E0-49A0-8DF0-B83C0A86F2D9}"/>
              </a:ext>
            </a:extLst>
          </p:cNvPr>
          <p:cNvGrpSpPr/>
          <p:nvPr/>
        </p:nvGrpSpPr>
        <p:grpSpPr>
          <a:xfrm>
            <a:off x="906535" y="4334631"/>
            <a:ext cx="1871650" cy="2020200"/>
            <a:chOff x="653975" y="2589925"/>
            <a:chExt cx="1871650" cy="2020200"/>
          </a:xfrm>
        </p:grpSpPr>
        <p:sp>
          <p:nvSpPr>
            <p:cNvPr id="59" name="Google Shape;2136;p73">
              <a:extLst>
                <a:ext uri="{FF2B5EF4-FFF2-40B4-BE49-F238E27FC236}">
                  <a16:creationId xmlns:a16="http://schemas.microsoft.com/office/drawing/2014/main" id="{C9C05CD7-C316-4E5E-8D9D-2FF9B783CE14}"/>
                </a:ext>
              </a:extLst>
            </p:cNvPr>
            <p:cNvSpPr/>
            <p:nvPr/>
          </p:nvSpPr>
          <p:spPr>
            <a:xfrm>
              <a:off x="685350" y="2612400"/>
              <a:ext cx="1293650" cy="959900"/>
            </a:xfrm>
            <a:custGeom>
              <a:avLst/>
              <a:gdLst/>
              <a:ahLst/>
              <a:cxnLst/>
              <a:rect l="l" t="t" r="r" b="b"/>
              <a:pathLst>
                <a:path w="51746" h="38396" extrusionOk="0">
                  <a:moveTo>
                    <a:pt x="51745" y="19857"/>
                  </a:moveTo>
                  <a:cubicBezTo>
                    <a:pt x="51661" y="19753"/>
                    <a:pt x="51557" y="19669"/>
                    <a:pt x="51515" y="19564"/>
                  </a:cubicBezTo>
                  <a:cubicBezTo>
                    <a:pt x="51222" y="19083"/>
                    <a:pt x="50824" y="18811"/>
                    <a:pt x="50218" y="18916"/>
                  </a:cubicBezTo>
                  <a:cubicBezTo>
                    <a:pt x="50113" y="18937"/>
                    <a:pt x="50050" y="18916"/>
                    <a:pt x="49946" y="18916"/>
                  </a:cubicBezTo>
                  <a:cubicBezTo>
                    <a:pt x="48753" y="18769"/>
                    <a:pt x="47749" y="19167"/>
                    <a:pt x="46849" y="20004"/>
                  </a:cubicBezTo>
                  <a:cubicBezTo>
                    <a:pt x="46661" y="19753"/>
                    <a:pt x="46535" y="19544"/>
                    <a:pt x="46347" y="19272"/>
                  </a:cubicBezTo>
                  <a:cubicBezTo>
                    <a:pt x="46200" y="19292"/>
                    <a:pt x="46033" y="19292"/>
                    <a:pt x="45907" y="19376"/>
                  </a:cubicBezTo>
                  <a:cubicBezTo>
                    <a:pt x="45510" y="19606"/>
                    <a:pt x="45091" y="19564"/>
                    <a:pt x="44715" y="19397"/>
                  </a:cubicBezTo>
                  <a:cubicBezTo>
                    <a:pt x="43417" y="18895"/>
                    <a:pt x="42162" y="18414"/>
                    <a:pt x="40907" y="17828"/>
                  </a:cubicBezTo>
                  <a:cubicBezTo>
                    <a:pt x="39630" y="17263"/>
                    <a:pt x="38500" y="16405"/>
                    <a:pt x="37412" y="15526"/>
                  </a:cubicBezTo>
                  <a:cubicBezTo>
                    <a:pt x="37308" y="15443"/>
                    <a:pt x="37182" y="15380"/>
                    <a:pt x="37119" y="15275"/>
                  </a:cubicBezTo>
                  <a:cubicBezTo>
                    <a:pt x="36806" y="14585"/>
                    <a:pt x="36094" y="14354"/>
                    <a:pt x="35550" y="13915"/>
                  </a:cubicBezTo>
                  <a:cubicBezTo>
                    <a:pt x="35257" y="13664"/>
                    <a:pt x="35006" y="13748"/>
                    <a:pt x="34839" y="14082"/>
                  </a:cubicBezTo>
                  <a:cubicBezTo>
                    <a:pt x="34483" y="14899"/>
                    <a:pt x="33855" y="15589"/>
                    <a:pt x="33583" y="16447"/>
                  </a:cubicBezTo>
                  <a:cubicBezTo>
                    <a:pt x="33521" y="16698"/>
                    <a:pt x="33311" y="16865"/>
                    <a:pt x="33102" y="16991"/>
                  </a:cubicBezTo>
                  <a:cubicBezTo>
                    <a:pt x="32433" y="17388"/>
                    <a:pt x="31763" y="17744"/>
                    <a:pt x="31072" y="18058"/>
                  </a:cubicBezTo>
                  <a:cubicBezTo>
                    <a:pt x="29378" y="18874"/>
                    <a:pt x="27557" y="19146"/>
                    <a:pt x="25716" y="19397"/>
                  </a:cubicBezTo>
                  <a:cubicBezTo>
                    <a:pt x="24461" y="19564"/>
                    <a:pt x="23226" y="19251"/>
                    <a:pt x="22054" y="18895"/>
                  </a:cubicBezTo>
                  <a:cubicBezTo>
                    <a:pt x="21866" y="18853"/>
                    <a:pt x="21720" y="18728"/>
                    <a:pt x="21552" y="18623"/>
                  </a:cubicBezTo>
                  <a:cubicBezTo>
                    <a:pt x="21176" y="18351"/>
                    <a:pt x="20778" y="18100"/>
                    <a:pt x="20381" y="17807"/>
                  </a:cubicBezTo>
                  <a:cubicBezTo>
                    <a:pt x="20234" y="17702"/>
                    <a:pt x="20088" y="17577"/>
                    <a:pt x="19983" y="17409"/>
                  </a:cubicBezTo>
                  <a:cubicBezTo>
                    <a:pt x="19669" y="16991"/>
                    <a:pt x="19711" y="16991"/>
                    <a:pt x="19251" y="17116"/>
                  </a:cubicBezTo>
                  <a:cubicBezTo>
                    <a:pt x="19104" y="17179"/>
                    <a:pt x="18958" y="17221"/>
                    <a:pt x="18811" y="17284"/>
                  </a:cubicBezTo>
                  <a:cubicBezTo>
                    <a:pt x="18811" y="17409"/>
                    <a:pt x="18769" y="17514"/>
                    <a:pt x="18790" y="17577"/>
                  </a:cubicBezTo>
                  <a:cubicBezTo>
                    <a:pt x="19125" y="18016"/>
                    <a:pt x="19041" y="18539"/>
                    <a:pt x="19020" y="19041"/>
                  </a:cubicBezTo>
                  <a:cubicBezTo>
                    <a:pt x="19020" y="19292"/>
                    <a:pt x="19000" y="19564"/>
                    <a:pt x="19020" y="19795"/>
                  </a:cubicBezTo>
                  <a:cubicBezTo>
                    <a:pt x="19104" y="20925"/>
                    <a:pt x="18832" y="22013"/>
                    <a:pt x="18518" y="23080"/>
                  </a:cubicBezTo>
                  <a:cubicBezTo>
                    <a:pt x="18309" y="23770"/>
                    <a:pt x="17974" y="24377"/>
                    <a:pt x="17577" y="24942"/>
                  </a:cubicBezTo>
                  <a:cubicBezTo>
                    <a:pt x="17326" y="25318"/>
                    <a:pt x="15359" y="26532"/>
                    <a:pt x="14940" y="26616"/>
                  </a:cubicBezTo>
                  <a:cubicBezTo>
                    <a:pt x="14731" y="26637"/>
                    <a:pt x="14501" y="26616"/>
                    <a:pt x="14292" y="26637"/>
                  </a:cubicBezTo>
                  <a:cubicBezTo>
                    <a:pt x="14020" y="26679"/>
                    <a:pt x="13748" y="26595"/>
                    <a:pt x="13497" y="26846"/>
                  </a:cubicBezTo>
                  <a:cubicBezTo>
                    <a:pt x="13392" y="26992"/>
                    <a:pt x="13078" y="26951"/>
                    <a:pt x="12869" y="26930"/>
                  </a:cubicBezTo>
                  <a:cubicBezTo>
                    <a:pt x="11697" y="26804"/>
                    <a:pt x="10923" y="27536"/>
                    <a:pt x="10965" y="28834"/>
                  </a:cubicBezTo>
                  <a:cubicBezTo>
                    <a:pt x="10986" y="29524"/>
                    <a:pt x="11174" y="30110"/>
                    <a:pt x="11655" y="30570"/>
                  </a:cubicBezTo>
                  <a:cubicBezTo>
                    <a:pt x="12074" y="30968"/>
                    <a:pt x="12450" y="31386"/>
                    <a:pt x="12869" y="31805"/>
                  </a:cubicBezTo>
                  <a:cubicBezTo>
                    <a:pt x="13350" y="32265"/>
                    <a:pt x="13915" y="32495"/>
                    <a:pt x="14606" y="32474"/>
                  </a:cubicBezTo>
                  <a:cubicBezTo>
                    <a:pt x="15108" y="32453"/>
                    <a:pt x="15631" y="32474"/>
                    <a:pt x="16175" y="32474"/>
                  </a:cubicBezTo>
                  <a:cubicBezTo>
                    <a:pt x="16677" y="33081"/>
                    <a:pt x="17200" y="33688"/>
                    <a:pt x="17723" y="34316"/>
                  </a:cubicBezTo>
                  <a:cubicBezTo>
                    <a:pt x="18246" y="34901"/>
                    <a:pt x="18665" y="35592"/>
                    <a:pt x="19418" y="36010"/>
                  </a:cubicBezTo>
                  <a:cubicBezTo>
                    <a:pt x="19334" y="36408"/>
                    <a:pt x="19293" y="36764"/>
                    <a:pt x="19209" y="37161"/>
                  </a:cubicBezTo>
                  <a:cubicBezTo>
                    <a:pt x="18184" y="37935"/>
                    <a:pt x="17012" y="38228"/>
                    <a:pt x="15756" y="38312"/>
                  </a:cubicBezTo>
                  <a:cubicBezTo>
                    <a:pt x="14083" y="38396"/>
                    <a:pt x="12450" y="37998"/>
                    <a:pt x="10839" y="37622"/>
                  </a:cubicBezTo>
                  <a:cubicBezTo>
                    <a:pt x="10777" y="37601"/>
                    <a:pt x="10714" y="37580"/>
                    <a:pt x="10651" y="37580"/>
                  </a:cubicBezTo>
                  <a:cubicBezTo>
                    <a:pt x="9019" y="37245"/>
                    <a:pt x="7492" y="36617"/>
                    <a:pt x="6027" y="35822"/>
                  </a:cubicBezTo>
                  <a:cubicBezTo>
                    <a:pt x="4792" y="35173"/>
                    <a:pt x="3453" y="34671"/>
                    <a:pt x="2219" y="34044"/>
                  </a:cubicBezTo>
                  <a:cubicBezTo>
                    <a:pt x="1528" y="33688"/>
                    <a:pt x="901" y="33186"/>
                    <a:pt x="231" y="32746"/>
                  </a:cubicBezTo>
                  <a:cubicBezTo>
                    <a:pt x="126" y="32663"/>
                    <a:pt x="85" y="32558"/>
                    <a:pt x="1" y="32453"/>
                  </a:cubicBezTo>
                  <a:cubicBezTo>
                    <a:pt x="64" y="32349"/>
                    <a:pt x="64" y="32244"/>
                    <a:pt x="106" y="32160"/>
                  </a:cubicBezTo>
                  <a:cubicBezTo>
                    <a:pt x="942" y="31344"/>
                    <a:pt x="1696" y="30403"/>
                    <a:pt x="2700" y="29754"/>
                  </a:cubicBezTo>
                  <a:cubicBezTo>
                    <a:pt x="2909" y="29629"/>
                    <a:pt x="3098" y="29420"/>
                    <a:pt x="3223" y="29231"/>
                  </a:cubicBezTo>
                  <a:cubicBezTo>
                    <a:pt x="3935" y="28248"/>
                    <a:pt x="4604" y="27243"/>
                    <a:pt x="5316" y="26260"/>
                  </a:cubicBezTo>
                  <a:cubicBezTo>
                    <a:pt x="5608" y="25862"/>
                    <a:pt x="5776" y="25444"/>
                    <a:pt x="5880" y="24942"/>
                  </a:cubicBezTo>
                  <a:cubicBezTo>
                    <a:pt x="6152" y="23791"/>
                    <a:pt x="6466" y="22640"/>
                    <a:pt x="6696" y="21489"/>
                  </a:cubicBezTo>
                  <a:cubicBezTo>
                    <a:pt x="6801" y="20987"/>
                    <a:pt x="6822" y="20464"/>
                    <a:pt x="6885" y="19983"/>
                  </a:cubicBezTo>
                  <a:cubicBezTo>
                    <a:pt x="6927" y="19502"/>
                    <a:pt x="6927" y="19000"/>
                    <a:pt x="7010" y="18560"/>
                  </a:cubicBezTo>
                  <a:cubicBezTo>
                    <a:pt x="7199" y="17472"/>
                    <a:pt x="7429" y="16363"/>
                    <a:pt x="7638" y="15275"/>
                  </a:cubicBezTo>
                  <a:cubicBezTo>
                    <a:pt x="7889" y="14020"/>
                    <a:pt x="8329" y="12806"/>
                    <a:pt x="8935" y="11676"/>
                  </a:cubicBezTo>
                  <a:cubicBezTo>
                    <a:pt x="9375" y="10881"/>
                    <a:pt x="9814" y="10065"/>
                    <a:pt x="10295" y="9249"/>
                  </a:cubicBezTo>
                  <a:cubicBezTo>
                    <a:pt x="11090" y="7910"/>
                    <a:pt x="12283" y="6948"/>
                    <a:pt x="13601" y="6132"/>
                  </a:cubicBezTo>
                  <a:cubicBezTo>
                    <a:pt x="14438" y="5922"/>
                    <a:pt x="15254" y="5608"/>
                    <a:pt x="16091" y="5546"/>
                  </a:cubicBezTo>
                  <a:cubicBezTo>
                    <a:pt x="17033" y="5441"/>
                    <a:pt x="17995" y="5504"/>
                    <a:pt x="18958" y="5504"/>
                  </a:cubicBezTo>
                  <a:cubicBezTo>
                    <a:pt x="19418" y="5504"/>
                    <a:pt x="19837" y="5650"/>
                    <a:pt x="20234" y="5880"/>
                  </a:cubicBezTo>
                  <a:cubicBezTo>
                    <a:pt x="20778" y="6194"/>
                    <a:pt x="21385" y="6424"/>
                    <a:pt x="21950" y="6696"/>
                  </a:cubicBezTo>
                  <a:cubicBezTo>
                    <a:pt x="22222" y="6801"/>
                    <a:pt x="22494" y="6634"/>
                    <a:pt x="22494" y="6341"/>
                  </a:cubicBezTo>
                  <a:cubicBezTo>
                    <a:pt x="22494" y="6173"/>
                    <a:pt x="22410" y="5985"/>
                    <a:pt x="22389" y="5797"/>
                  </a:cubicBezTo>
                  <a:cubicBezTo>
                    <a:pt x="22410" y="5755"/>
                    <a:pt x="22452" y="5671"/>
                    <a:pt x="22494" y="5650"/>
                  </a:cubicBezTo>
                  <a:cubicBezTo>
                    <a:pt x="22933" y="5253"/>
                    <a:pt x="23498" y="4918"/>
                    <a:pt x="23833" y="4437"/>
                  </a:cubicBezTo>
                  <a:cubicBezTo>
                    <a:pt x="24189" y="3935"/>
                    <a:pt x="24649" y="3558"/>
                    <a:pt x="25067" y="3098"/>
                  </a:cubicBezTo>
                  <a:cubicBezTo>
                    <a:pt x="25695" y="2449"/>
                    <a:pt x="26469" y="2030"/>
                    <a:pt x="27285" y="1633"/>
                  </a:cubicBezTo>
                  <a:cubicBezTo>
                    <a:pt x="27536" y="1507"/>
                    <a:pt x="27829" y="1424"/>
                    <a:pt x="28059" y="1277"/>
                  </a:cubicBezTo>
                  <a:cubicBezTo>
                    <a:pt x="29461" y="461"/>
                    <a:pt x="30947" y="126"/>
                    <a:pt x="32537" y="64"/>
                  </a:cubicBezTo>
                  <a:cubicBezTo>
                    <a:pt x="33855" y="22"/>
                    <a:pt x="35153" y="126"/>
                    <a:pt x="36471" y="43"/>
                  </a:cubicBezTo>
                  <a:cubicBezTo>
                    <a:pt x="37894" y="1"/>
                    <a:pt x="39233" y="315"/>
                    <a:pt x="40593" y="670"/>
                  </a:cubicBezTo>
                  <a:cubicBezTo>
                    <a:pt x="41702" y="984"/>
                    <a:pt x="42664" y="1486"/>
                    <a:pt x="43522" y="2219"/>
                  </a:cubicBezTo>
                  <a:cubicBezTo>
                    <a:pt x="44422" y="2972"/>
                    <a:pt x="45384" y="3683"/>
                    <a:pt x="46326" y="4395"/>
                  </a:cubicBezTo>
                  <a:cubicBezTo>
                    <a:pt x="46933" y="4834"/>
                    <a:pt x="47393" y="5399"/>
                    <a:pt x="47665" y="6111"/>
                  </a:cubicBezTo>
                  <a:cubicBezTo>
                    <a:pt x="47790" y="6487"/>
                    <a:pt x="47937" y="6822"/>
                    <a:pt x="48230" y="7073"/>
                  </a:cubicBezTo>
                  <a:cubicBezTo>
                    <a:pt x="48293" y="7136"/>
                    <a:pt x="48334" y="7157"/>
                    <a:pt x="48355" y="7220"/>
                  </a:cubicBezTo>
                  <a:cubicBezTo>
                    <a:pt x="48606" y="8077"/>
                    <a:pt x="49297" y="8621"/>
                    <a:pt x="49674" y="9417"/>
                  </a:cubicBezTo>
                  <a:cubicBezTo>
                    <a:pt x="49799" y="9689"/>
                    <a:pt x="49987" y="9961"/>
                    <a:pt x="50218" y="10191"/>
                  </a:cubicBezTo>
                  <a:cubicBezTo>
                    <a:pt x="50490" y="10463"/>
                    <a:pt x="50594" y="10797"/>
                    <a:pt x="50657" y="11132"/>
                  </a:cubicBezTo>
                  <a:cubicBezTo>
                    <a:pt x="50762" y="11572"/>
                    <a:pt x="50866" y="11990"/>
                    <a:pt x="50908" y="12450"/>
                  </a:cubicBezTo>
                  <a:cubicBezTo>
                    <a:pt x="50971" y="13350"/>
                    <a:pt x="51347" y="14250"/>
                    <a:pt x="51222" y="15191"/>
                  </a:cubicBezTo>
                  <a:cubicBezTo>
                    <a:pt x="51473" y="16175"/>
                    <a:pt x="51452" y="17200"/>
                    <a:pt x="51640" y="18204"/>
                  </a:cubicBezTo>
                  <a:cubicBezTo>
                    <a:pt x="51619" y="18748"/>
                    <a:pt x="51661" y="19292"/>
                    <a:pt x="51745" y="198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37;p73">
              <a:extLst>
                <a:ext uri="{FF2B5EF4-FFF2-40B4-BE49-F238E27FC236}">
                  <a16:creationId xmlns:a16="http://schemas.microsoft.com/office/drawing/2014/main" id="{DA4AADD8-64BC-42AC-BBEE-D2CE9D3CDA6D}"/>
                </a:ext>
              </a:extLst>
            </p:cNvPr>
            <p:cNvSpPr/>
            <p:nvPr/>
          </p:nvSpPr>
          <p:spPr>
            <a:xfrm>
              <a:off x="1063025" y="2992700"/>
              <a:ext cx="786225" cy="556075"/>
            </a:xfrm>
            <a:custGeom>
              <a:avLst/>
              <a:gdLst/>
              <a:ahLst/>
              <a:cxnLst/>
              <a:rect l="l" t="t" r="r" b="b"/>
              <a:pathLst>
                <a:path w="31449" h="22243" extrusionOk="0">
                  <a:moveTo>
                    <a:pt x="1" y="12178"/>
                  </a:moveTo>
                  <a:cubicBezTo>
                    <a:pt x="1110" y="12199"/>
                    <a:pt x="1884" y="11508"/>
                    <a:pt x="2721" y="11027"/>
                  </a:cubicBezTo>
                  <a:cubicBezTo>
                    <a:pt x="2930" y="10881"/>
                    <a:pt x="3097" y="10713"/>
                    <a:pt x="3244" y="10504"/>
                  </a:cubicBezTo>
                  <a:cubicBezTo>
                    <a:pt x="3495" y="10086"/>
                    <a:pt x="3788" y="9625"/>
                    <a:pt x="3976" y="9165"/>
                  </a:cubicBezTo>
                  <a:cubicBezTo>
                    <a:pt x="4499" y="7951"/>
                    <a:pt x="4813" y="6675"/>
                    <a:pt x="4813" y="5378"/>
                  </a:cubicBezTo>
                  <a:cubicBezTo>
                    <a:pt x="4813" y="4917"/>
                    <a:pt x="4771" y="4478"/>
                    <a:pt x="4771" y="4039"/>
                  </a:cubicBezTo>
                  <a:cubicBezTo>
                    <a:pt x="4771" y="3871"/>
                    <a:pt x="4813" y="3746"/>
                    <a:pt x="4834" y="3536"/>
                  </a:cubicBezTo>
                  <a:cubicBezTo>
                    <a:pt x="5253" y="3662"/>
                    <a:pt x="5504" y="3934"/>
                    <a:pt x="5755" y="4143"/>
                  </a:cubicBezTo>
                  <a:cubicBezTo>
                    <a:pt x="6173" y="4499"/>
                    <a:pt x="6654" y="4708"/>
                    <a:pt x="7178" y="4855"/>
                  </a:cubicBezTo>
                  <a:cubicBezTo>
                    <a:pt x="8161" y="5064"/>
                    <a:pt x="9103" y="5336"/>
                    <a:pt x="10107" y="5273"/>
                  </a:cubicBezTo>
                  <a:cubicBezTo>
                    <a:pt x="10504" y="5231"/>
                    <a:pt x="10881" y="5210"/>
                    <a:pt x="11258" y="5168"/>
                  </a:cubicBezTo>
                  <a:cubicBezTo>
                    <a:pt x="11864" y="5085"/>
                    <a:pt x="12471" y="4980"/>
                    <a:pt x="13078" y="4876"/>
                  </a:cubicBezTo>
                  <a:cubicBezTo>
                    <a:pt x="13810" y="4771"/>
                    <a:pt x="14501" y="4604"/>
                    <a:pt x="15191" y="4290"/>
                  </a:cubicBezTo>
                  <a:cubicBezTo>
                    <a:pt x="15945" y="3955"/>
                    <a:pt x="16698" y="3641"/>
                    <a:pt x="17472" y="3306"/>
                  </a:cubicBezTo>
                  <a:cubicBezTo>
                    <a:pt x="17493" y="3306"/>
                    <a:pt x="17514" y="3244"/>
                    <a:pt x="17535" y="3244"/>
                  </a:cubicBezTo>
                  <a:cubicBezTo>
                    <a:pt x="18644" y="3181"/>
                    <a:pt x="18937" y="2260"/>
                    <a:pt x="19355" y="1507"/>
                  </a:cubicBezTo>
                  <a:cubicBezTo>
                    <a:pt x="19606" y="984"/>
                    <a:pt x="19878" y="482"/>
                    <a:pt x="20234" y="63"/>
                  </a:cubicBezTo>
                  <a:cubicBezTo>
                    <a:pt x="20548" y="0"/>
                    <a:pt x="20757" y="147"/>
                    <a:pt x="20883" y="356"/>
                  </a:cubicBezTo>
                  <a:cubicBezTo>
                    <a:pt x="21385" y="1151"/>
                    <a:pt x="22201" y="1632"/>
                    <a:pt x="22933" y="2176"/>
                  </a:cubicBezTo>
                  <a:cubicBezTo>
                    <a:pt x="24314" y="3223"/>
                    <a:pt x="25862" y="3976"/>
                    <a:pt x="27473" y="4562"/>
                  </a:cubicBezTo>
                  <a:cubicBezTo>
                    <a:pt x="27892" y="4687"/>
                    <a:pt x="28373" y="4645"/>
                    <a:pt x="28771" y="4792"/>
                  </a:cubicBezTo>
                  <a:cubicBezTo>
                    <a:pt x="29147" y="4959"/>
                    <a:pt x="29545" y="5085"/>
                    <a:pt x="29963" y="5064"/>
                  </a:cubicBezTo>
                  <a:lnTo>
                    <a:pt x="30570" y="5064"/>
                  </a:lnTo>
                  <a:cubicBezTo>
                    <a:pt x="30675" y="5273"/>
                    <a:pt x="30779" y="5441"/>
                    <a:pt x="30863" y="5650"/>
                  </a:cubicBezTo>
                  <a:cubicBezTo>
                    <a:pt x="31240" y="6759"/>
                    <a:pt x="31449" y="7847"/>
                    <a:pt x="31344" y="9039"/>
                  </a:cubicBezTo>
                  <a:cubicBezTo>
                    <a:pt x="31323" y="9207"/>
                    <a:pt x="31386" y="9458"/>
                    <a:pt x="31303" y="9604"/>
                  </a:cubicBezTo>
                  <a:cubicBezTo>
                    <a:pt x="30863" y="10420"/>
                    <a:pt x="30884" y="11383"/>
                    <a:pt x="30466" y="12220"/>
                  </a:cubicBezTo>
                  <a:cubicBezTo>
                    <a:pt x="30256" y="12638"/>
                    <a:pt x="30194" y="13161"/>
                    <a:pt x="29775" y="13454"/>
                  </a:cubicBezTo>
                  <a:cubicBezTo>
                    <a:pt x="29608" y="14270"/>
                    <a:pt x="28938" y="14793"/>
                    <a:pt x="28478" y="15421"/>
                  </a:cubicBezTo>
                  <a:cubicBezTo>
                    <a:pt x="28038" y="16049"/>
                    <a:pt x="27536" y="16614"/>
                    <a:pt x="27034" y="17221"/>
                  </a:cubicBezTo>
                  <a:cubicBezTo>
                    <a:pt x="26846" y="17430"/>
                    <a:pt x="26637" y="17639"/>
                    <a:pt x="26406" y="17785"/>
                  </a:cubicBezTo>
                  <a:cubicBezTo>
                    <a:pt x="25423" y="18497"/>
                    <a:pt x="24419" y="19187"/>
                    <a:pt x="23456" y="19878"/>
                  </a:cubicBezTo>
                  <a:cubicBezTo>
                    <a:pt x="23121" y="20129"/>
                    <a:pt x="22745" y="20296"/>
                    <a:pt x="22326" y="20401"/>
                  </a:cubicBezTo>
                  <a:cubicBezTo>
                    <a:pt x="21238" y="20694"/>
                    <a:pt x="20108" y="20987"/>
                    <a:pt x="18999" y="21322"/>
                  </a:cubicBezTo>
                  <a:cubicBezTo>
                    <a:pt x="18016" y="21614"/>
                    <a:pt x="16991" y="21719"/>
                    <a:pt x="16007" y="21824"/>
                  </a:cubicBezTo>
                  <a:cubicBezTo>
                    <a:pt x="14333" y="21991"/>
                    <a:pt x="12660" y="22242"/>
                    <a:pt x="10944" y="22138"/>
                  </a:cubicBezTo>
                  <a:cubicBezTo>
                    <a:pt x="9772" y="22054"/>
                    <a:pt x="8621" y="21845"/>
                    <a:pt x="7575" y="21217"/>
                  </a:cubicBezTo>
                  <a:cubicBezTo>
                    <a:pt x="6696" y="20694"/>
                    <a:pt x="5797" y="20213"/>
                    <a:pt x="4918" y="19689"/>
                  </a:cubicBezTo>
                  <a:cubicBezTo>
                    <a:pt x="4667" y="19564"/>
                    <a:pt x="4416" y="19417"/>
                    <a:pt x="4227" y="19166"/>
                  </a:cubicBezTo>
                  <a:cubicBezTo>
                    <a:pt x="3181" y="17890"/>
                    <a:pt x="2030" y="16697"/>
                    <a:pt x="1110" y="15296"/>
                  </a:cubicBezTo>
                  <a:cubicBezTo>
                    <a:pt x="733" y="14731"/>
                    <a:pt x="440" y="14145"/>
                    <a:pt x="273" y="13496"/>
                  </a:cubicBezTo>
                  <a:cubicBezTo>
                    <a:pt x="252" y="13078"/>
                    <a:pt x="126" y="12659"/>
                    <a:pt x="1" y="12178"/>
                  </a:cubicBezTo>
                  <a:close/>
                  <a:moveTo>
                    <a:pt x="16238" y="20171"/>
                  </a:moveTo>
                  <a:cubicBezTo>
                    <a:pt x="17430" y="20359"/>
                    <a:pt x="19292" y="19543"/>
                    <a:pt x="20150" y="19229"/>
                  </a:cubicBezTo>
                  <a:cubicBezTo>
                    <a:pt x="21196" y="18434"/>
                    <a:pt x="22556" y="17995"/>
                    <a:pt x="23247" y="16739"/>
                  </a:cubicBezTo>
                  <a:cubicBezTo>
                    <a:pt x="23289" y="16656"/>
                    <a:pt x="23372" y="16614"/>
                    <a:pt x="23435" y="16530"/>
                  </a:cubicBezTo>
                  <a:cubicBezTo>
                    <a:pt x="24293" y="15651"/>
                    <a:pt x="24440" y="14521"/>
                    <a:pt x="24502" y="13350"/>
                  </a:cubicBezTo>
                  <a:cubicBezTo>
                    <a:pt x="24502" y="13287"/>
                    <a:pt x="24502" y="13203"/>
                    <a:pt x="24440" y="13161"/>
                  </a:cubicBezTo>
                  <a:cubicBezTo>
                    <a:pt x="24377" y="13057"/>
                    <a:pt x="24293" y="12952"/>
                    <a:pt x="24188" y="12931"/>
                  </a:cubicBezTo>
                  <a:cubicBezTo>
                    <a:pt x="24084" y="12889"/>
                    <a:pt x="23896" y="12973"/>
                    <a:pt x="23875" y="13057"/>
                  </a:cubicBezTo>
                  <a:cubicBezTo>
                    <a:pt x="23686" y="13412"/>
                    <a:pt x="23498" y="13810"/>
                    <a:pt x="23393" y="14208"/>
                  </a:cubicBezTo>
                  <a:cubicBezTo>
                    <a:pt x="23163" y="15296"/>
                    <a:pt x="22326" y="16007"/>
                    <a:pt x="21719" y="16844"/>
                  </a:cubicBezTo>
                  <a:cubicBezTo>
                    <a:pt x="21699" y="16907"/>
                    <a:pt x="21615" y="16928"/>
                    <a:pt x="21573" y="16948"/>
                  </a:cubicBezTo>
                  <a:cubicBezTo>
                    <a:pt x="20443" y="17660"/>
                    <a:pt x="19355" y="18434"/>
                    <a:pt x="18016" y="18790"/>
                  </a:cubicBezTo>
                  <a:cubicBezTo>
                    <a:pt x="16572" y="19166"/>
                    <a:pt x="15191" y="19250"/>
                    <a:pt x="13852" y="18476"/>
                  </a:cubicBezTo>
                  <a:cubicBezTo>
                    <a:pt x="13769" y="18413"/>
                    <a:pt x="13664" y="18392"/>
                    <a:pt x="13601" y="18371"/>
                  </a:cubicBezTo>
                  <a:cubicBezTo>
                    <a:pt x="12764" y="18099"/>
                    <a:pt x="12199" y="17534"/>
                    <a:pt x="11781" y="16781"/>
                  </a:cubicBezTo>
                  <a:cubicBezTo>
                    <a:pt x="11530" y="16321"/>
                    <a:pt x="11320" y="15881"/>
                    <a:pt x="11341" y="15337"/>
                  </a:cubicBezTo>
                  <a:cubicBezTo>
                    <a:pt x="11341" y="15065"/>
                    <a:pt x="11320" y="14814"/>
                    <a:pt x="11237" y="14584"/>
                  </a:cubicBezTo>
                  <a:cubicBezTo>
                    <a:pt x="11216" y="14480"/>
                    <a:pt x="11007" y="14312"/>
                    <a:pt x="10902" y="14312"/>
                  </a:cubicBezTo>
                  <a:cubicBezTo>
                    <a:pt x="10776" y="14312"/>
                    <a:pt x="10588" y="14480"/>
                    <a:pt x="10546" y="14584"/>
                  </a:cubicBezTo>
                  <a:cubicBezTo>
                    <a:pt x="10400" y="15337"/>
                    <a:pt x="10274" y="16091"/>
                    <a:pt x="10693" y="16802"/>
                  </a:cubicBezTo>
                  <a:cubicBezTo>
                    <a:pt x="10965" y="17283"/>
                    <a:pt x="11237" y="17785"/>
                    <a:pt x="11572" y="18288"/>
                  </a:cubicBezTo>
                  <a:cubicBezTo>
                    <a:pt x="11697" y="18497"/>
                    <a:pt x="11948" y="18643"/>
                    <a:pt x="12157" y="18769"/>
                  </a:cubicBezTo>
                  <a:cubicBezTo>
                    <a:pt x="12597" y="19020"/>
                    <a:pt x="13057" y="19229"/>
                    <a:pt x="13517" y="19459"/>
                  </a:cubicBezTo>
                  <a:cubicBezTo>
                    <a:pt x="14396" y="19982"/>
                    <a:pt x="15317" y="20296"/>
                    <a:pt x="16238" y="20171"/>
                  </a:cubicBezTo>
                  <a:close/>
                  <a:moveTo>
                    <a:pt x="9521" y="9290"/>
                  </a:moveTo>
                  <a:cubicBezTo>
                    <a:pt x="9458" y="9521"/>
                    <a:pt x="9416" y="9772"/>
                    <a:pt x="9375" y="9981"/>
                  </a:cubicBezTo>
                  <a:cubicBezTo>
                    <a:pt x="9375" y="10420"/>
                    <a:pt x="9563" y="10609"/>
                    <a:pt x="10002" y="10630"/>
                  </a:cubicBezTo>
                  <a:cubicBezTo>
                    <a:pt x="10609" y="10650"/>
                    <a:pt x="10818" y="10441"/>
                    <a:pt x="10797" y="9834"/>
                  </a:cubicBezTo>
                  <a:cubicBezTo>
                    <a:pt x="10776" y="9395"/>
                    <a:pt x="10588" y="9186"/>
                    <a:pt x="10149" y="9186"/>
                  </a:cubicBezTo>
                  <a:cubicBezTo>
                    <a:pt x="9960" y="9165"/>
                    <a:pt x="9751" y="9249"/>
                    <a:pt x="9521" y="9290"/>
                  </a:cubicBezTo>
                  <a:close/>
                  <a:moveTo>
                    <a:pt x="22243" y="8684"/>
                  </a:moveTo>
                  <a:cubicBezTo>
                    <a:pt x="22243" y="8788"/>
                    <a:pt x="22243" y="8956"/>
                    <a:pt x="22305" y="9102"/>
                  </a:cubicBezTo>
                  <a:cubicBezTo>
                    <a:pt x="22347" y="9311"/>
                    <a:pt x="22515" y="9416"/>
                    <a:pt x="22724" y="9416"/>
                  </a:cubicBezTo>
                  <a:cubicBezTo>
                    <a:pt x="22996" y="9416"/>
                    <a:pt x="23372" y="9060"/>
                    <a:pt x="23456" y="8746"/>
                  </a:cubicBezTo>
                  <a:cubicBezTo>
                    <a:pt x="23540" y="8433"/>
                    <a:pt x="23393" y="8140"/>
                    <a:pt x="23059" y="7951"/>
                  </a:cubicBezTo>
                  <a:cubicBezTo>
                    <a:pt x="22619" y="7700"/>
                    <a:pt x="22305" y="7847"/>
                    <a:pt x="22243" y="8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38;p73">
              <a:extLst>
                <a:ext uri="{FF2B5EF4-FFF2-40B4-BE49-F238E27FC236}">
                  <a16:creationId xmlns:a16="http://schemas.microsoft.com/office/drawing/2014/main" id="{C5237506-5711-4CBE-A679-591A75611156}"/>
                </a:ext>
              </a:extLst>
            </p:cNvPr>
            <p:cNvSpPr/>
            <p:nvPr/>
          </p:nvSpPr>
          <p:spPr>
            <a:xfrm>
              <a:off x="1250825" y="3528875"/>
              <a:ext cx="511075" cy="522050"/>
            </a:xfrm>
            <a:custGeom>
              <a:avLst/>
              <a:gdLst/>
              <a:ahLst/>
              <a:cxnLst/>
              <a:rect l="l" t="t" r="r" b="b"/>
              <a:pathLst>
                <a:path w="20443" h="20882" extrusionOk="0">
                  <a:moveTo>
                    <a:pt x="12303" y="11989"/>
                  </a:moveTo>
                  <a:cubicBezTo>
                    <a:pt x="10378" y="11655"/>
                    <a:pt x="8663" y="10985"/>
                    <a:pt x="7345" y="9604"/>
                  </a:cubicBezTo>
                  <a:lnTo>
                    <a:pt x="6529" y="8788"/>
                  </a:lnTo>
                  <a:cubicBezTo>
                    <a:pt x="5608" y="7909"/>
                    <a:pt x="4980" y="6821"/>
                    <a:pt x="4562" y="5649"/>
                  </a:cubicBezTo>
                  <a:cubicBezTo>
                    <a:pt x="4478" y="5440"/>
                    <a:pt x="4457" y="5210"/>
                    <a:pt x="4478" y="5022"/>
                  </a:cubicBezTo>
                  <a:cubicBezTo>
                    <a:pt x="4666" y="4059"/>
                    <a:pt x="4896" y="3097"/>
                    <a:pt x="5106" y="2072"/>
                  </a:cubicBezTo>
                  <a:cubicBezTo>
                    <a:pt x="5524" y="1862"/>
                    <a:pt x="6047" y="1946"/>
                    <a:pt x="6549" y="1862"/>
                  </a:cubicBezTo>
                  <a:cubicBezTo>
                    <a:pt x="7052" y="1779"/>
                    <a:pt x="7575" y="1758"/>
                    <a:pt x="8035" y="1695"/>
                  </a:cubicBezTo>
                  <a:cubicBezTo>
                    <a:pt x="8391" y="2009"/>
                    <a:pt x="8684" y="2281"/>
                    <a:pt x="8977" y="2595"/>
                  </a:cubicBezTo>
                  <a:cubicBezTo>
                    <a:pt x="9207" y="2825"/>
                    <a:pt x="9479" y="2950"/>
                    <a:pt x="9855" y="2929"/>
                  </a:cubicBezTo>
                  <a:cubicBezTo>
                    <a:pt x="10399" y="2908"/>
                    <a:pt x="10922" y="2908"/>
                    <a:pt x="11466" y="2929"/>
                  </a:cubicBezTo>
                  <a:cubicBezTo>
                    <a:pt x="11864" y="2950"/>
                    <a:pt x="12115" y="2783"/>
                    <a:pt x="12387" y="2511"/>
                  </a:cubicBezTo>
                  <a:cubicBezTo>
                    <a:pt x="12743" y="2155"/>
                    <a:pt x="12952" y="1674"/>
                    <a:pt x="13057" y="1172"/>
                  </a:cubicBezTo>
                  <a:cubicBezTo>
                    <a:pt x="13078" y="1025"/>
                    <a:pt x="13119" y="858"/>
                    <a:pt x="13140" y="691"/>
                  </a:cubicBezTo>
                  <a:cubicBezTo>
                    <a:pt x="13956" y="439"/>
                    <a:pt x="14731" y="230"/>
                    <a:pt x="15526" y="0"/>
                  </a:cubicBezTo>
                  <a:cubicBezTo>
                    <a:pt x="15630" y="105"/>
                    <a:pt x="15735" y="188"/>
                    <a:pt x="15756" y="272"/>
                  </a:cubicBezTo>
                  <a:cubicBezTo>
                    <a:pt x="15902" y="795"/>
                    <a:pt x="16007" y="1318"/>
                    <a:pt x="16363" y="1758"/>
                  </a:cubicBezTo>
                  <a:cubicBezTo>
                    <a:pt x="16446" y="1862"/>
                    <a:pt x="16467" y="1988"/>
                    <a:pt x="16467" y="2113"/>
                  </a:cubicBezTo>
                  <a:cubicBezTo>
                    <a:pt x="16404" y="2699"/>
                    <a:pt x="16593" y="3160"/>
                    <a:pt x="16928" y="3641"/>
                  </a:cubicBezTo>
                  <a:cubicBezTo>
                    <a:pt x="17074" y="3829"/>
                    <a:pt x="17095" y="4059"/>
                    <a:pt x="17179" y="4268"/>
                  </a:cubicBezTo>
                  <a:cubicBezTo>
                    <a:pt x="17346" y="4833"/>
                    <a:pt x="17492" y="5440"/>
                    <a:pt x="17660" y="6026"/>
                  </a:cubicBezTo>
                  <a:cubicBezTo>
                    <a:pt x="17953" y="6863"/>
                    <a:pt x="18225" y="7721"/>
                    <a:pt x="18329" y="8600"/>
                  </a:cubicBezTo>
                  <a:cubicBezTo>
                    <a:pt x="18350" y="8872"/>
                    <a:pt x="18371" y="9123"/>
                    <a:pt x="18476" y="9374"/>
                  </a:cubicBezTo>
                  <a:cubicBezTo>
                    <a:pt x="19125" y="11048"/>
                    <a:pt x="19313" y="12826"/>
                    <a:pt x="19710" y="14563"/>
                  </a:cubicBezTo>
                  <a:cubicBezTo>
                    <a:pt x="19836" y="15170"/>
                    <a:pt x="20003" y="15756"/>
                    <a:pt x="20108" y="16341"/>
                  </a:cubicBezTo>
                  <a:cubicBezTo>
                    <a:pt x="20213" y="16844"/>
                    <a:pt x="20338" y="17325"/>
                    <a:pt x="20254" y="17848"/>
                  </a:cubicBezTo>
                  <a:cubicBezTo>
                    <a:pt x="20213" y="18266"/>
                    <a:pt x="20359" y="18706"/>
                    <a:pt x="20443" y="19208"/>
                  </a:cubicBezTo>
                  <a:cubicBezTo>
                    <a:pt x="20275" y="19271"/>
                    <a:pt x="20129" y="19375"/>
                    <a:pt x="19941" y="19438"/>
                  </a:cubicBezTo>
                  <a:cubicBezTo>
                    <a:pt x="19020" y="19731"/>
                    <a:pt x="18099" y="19982"/>
                    <a:pt x="17200" y="20275"/>
                  </a:cubicBezTo>
                  <a:cubicBezTo>
                    <a:pt x="16467" y="20505"/>
                    <a:pt x="15714" y="20610"/>
                    <a:pt x="14940" y="20589"/>
                  </a:cubicBezTo>
                  <a:cubicBezTo>
                    <a:pt x="14731" y="20568"/>
                    <a:pt x="14500" y="20589"/>
                    <a:pt x="14291" y="20631"/>
                  </a:cubicBezTo>
                  <a:cubicBezTo>
                    <a:pt x="13433" y="20882"/>
                    <a:pt x="12534" y="20882"/>
                    <a:pt x="11634" y="20882"/>
                  </a:cubicBezTo>
                  <a:cubicBezTo>
                    <a:pt x="9814" y="20882"/>
                    <a:pt x="7993" y="20840"/>
                    <a:pt x="6194" y="20882"/>
                  </a:cubicBezTo>
                  <a:cubicBezTo>
                    <a:pt x="5210" y="20882"/>
                    <a:pt x="4269" y="20798"/>
                    <a:pt x="3327" y="20673"/>
                  </a:cubicBezTo>
                  <a:cubicBezTo>
                    <a:pt x="3034" y="20610"/>
                    <a:pt x="2762" y="20589"/>
                    <a:pt x="2469" y="20589"/>
                  </a:cubicBezTo>
                  <a:cubicBezTo>
                    <a:pt x="1674" y="20589"/>
                    <a:pt x="942" y="20422"/>
                    <a:pt x="377" y="19878"/>
                  </a:cubicBezTo>
                  <a:cubicBezTo>
                    <a:pt x="314" y="19836"/>
                    <a:pt x="189" y="19794"/>
                    <a:pt x="84" y="19773"/>
                  </a:cubicBezTo>
                  <a:cubicBezTo>
                    <a:pt x="0" y="19166"/>
                    <a:pt x="189" y="18580"/>
                    <a:pt x="377" y="18015"/>
                  </a:cubicBezTo>
                  <a:cubicBezTo>
                    <a:pt x="900" y="16341"/>
                    <a:pt x="1339" y="14647"/>
                    <a:pt x="2051" y="13056"/>
                  </a:cubicBezTo>
                  <a:cubicBezTo>
                    <a:pt x="2155" y="12826"/>
                    <a:pt x="2260" y="12575"/>
                    <a:pt x="2302" y="12345"/>
                  </a:cubicBezTo>
                  <a:cubicBezTo>
                    <a:pt x="2553" y="10859"/>
                    <a:pt x="3118" y="9478"/>
                    <a:pt x="3557" y="8035"/>
                  </a:cubicBezTo>
                  <a:cubicBezTo>
                    <a:pt x="3641" y="7742"/>
                    <a:pt x="3746" y="7449"/>
                    <a:pt x="3913" y="7030"/>
                  </a:cubicBezTo>
                  <a:cubicBezTo>
                    <a:pt x="4060" y="7240"/>
                    <a:pt x="4143" y="7386"/>
                    <a:pt x="4227" y="7491"/>
                  </a:cubicBezTo>
                  <a:cubicBezTo>
                    <a:pt x="4645" y="8328"/>
                    <a:pt x="5210" y="9060"/>
                    <a:pt x="5880" y="9709"/>
                  </a:cubicBezTo>
                  <a:cubicBezTo>
                    <a:pt x="6549" y="10378"/>
                    <a:pt x="7240" y="11048"/>
                    <a:pt x="8014" y="11592"/>
                  </a:cubicBezTo>
                  <a:cubicBezTo>
                    <a:pt x="9018" y="12261"/>
                    <a:pt x="10106" y="12659"/>
                    <a:pt x="11278" y="12868"/>
                  </a:cubicBezTo>
                  <a:cubicBezTo>
                    <a:pt x="11759" y="12952"/>
                    <a:pt x="12094" y="13140"/>
                    <a:pt x="12408" y="13496"/>
                  </a:cubicBezTo>
                  <a:cubicBezTo>
                    <a:pt x="12785" y="13914"/>
                    <a:pt x="13203" y="14333"/>
                    <a:pt x="13622" y="14730"/>
                  </a:cubicBezTo>
                  <a:cubicBezTo>
                    <a:pt x="13768" y="14856"/>
                    <a:pt x="13977" y="14960"/>
                    <a:pt x="14187" y="15023"/>
                  </a:cubicBezTo>
                  <a:cubicBezTo>
                    <a:pt x="14375" y="15065"/>
                    <a:pt x="14563" y="14940"/>
                    <a:pt x="14668" y="14751"/>
                  </a:cubicBezTo>
                  <a:cubicBezTo>
                    <a:pt x="14772" y="14542"/>
                    <a:pt x="14689" y="14396"/>
                    <a:pt x="14521" y="14249"/>
                  </a:cubicBezTo>
                  <a:cubicBezTo>
                    <a:pt x="14145" y="13977"/>
                    <a:pt x="13789" y="13663"/>
                    <a:pt x="13538" y="13287"/>
                  </a:cubicBezTo>
                  <a:cubicBezTo>
                    <a:pt x="13622" y="13035"/>
                    <a:pt x="13789" y="13077"/>
                    <a:pt x="13915" y="13077"/>
                  </a:cubicBezTo>
                  <a:cubicBezTo>
                    <a:pt x="14166" y="13056"/>
                    <a:pt x="14375" y="13056"/>
                    <a:pt x="14605" y="13077"/>
                  </a:cubicBezTo>
                  <a:cubicBezTo>
                    <a:pt x="15337" y="13140"/>
                    <a:pt x="15651" y="12575"/>
                    <a:pt x="16007" y="12115"/>
                  </a:cubicBezTo>
                  <a:cubicBezTo>
                    <a:pt x="16091" y="12010"/>
                    <a:pt x="15902" y="11738"/>
                    <a:pt x="15777" y="11780"/>
                  </a:cubicBezTo>
                  <a:cubicBezTo>
                    <a:pt x="15568" y="11801"/>
                    <a:pt x="15316" y="11801"/>
                    <a:pt x="15149" y="11906"/>
                  </a:cubicBezTo>
                  <a:cubicBezTo>
                    <a:pt x="14689" y="12199"/>
                    <a:pt x="14187" y="12157"/>
                    <a:pt x="13705" y="12094"/>
                  </a:cubicBezTo>
                  <a:cubicBezTo>
                    <a:pt x="13601" y="11885"/>
                    <a:pt x="13684" y="11738"/>
                    <a:pt x="13852" y="11675"/>
                  </a:cubicBezTo>
                  <a:cubicBezTo>
                    <a:pt x="14270" y="11487"/>
                    <a:pt x="14584" y="11152"/>
                    <a:pt x="14835" y="10797"/>
                  </a:cubicBezTo>
                  <a:cubicBezTo>
                    <a:pt x="14898" y="10755"/>
                    <a:pt x="14856" y="10629"/>
                    <a:pt x="14835" y="10546"/>
                  </a:cubicBezTo>
                  <a:cubicBezTo>
                    <a:pt x="14793" y="10462"/>
                    <a:pt x="14689" y="10378"/>
                    <a:pt x="14605" y="10420"/>
                  </a:cubicBezTo>
                  <a:cubicBezTo>
                    <a:pt x="13915" y="10483"/>
                    <a:pt x="13287" y="10734"/>
                    <a:pt x="12868" y="11299"/>
                  </a:cubicBezTo>
                  <a:cubicBezTo>
                    <a:pt x="12617" y="11445"/>
                    <a:pt x="12492" y="11696"/>
                    <a:pt x="12303" y="11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39;p73">
              <a:extLst>
                <a:ext uri="{FF2B5EF4-FFF2-40B4-BE49-F238E27FC236}">
                  <a16:creationId xmlns:a16="http://schemas.microsoft.com/office/drawing/2014/main" id="{A0734E1A-725B-4FE6-BB29-E91536F9388E}"/>
                </a:ext>
              </a:extLst>
            </p:cNvPr>
            <p:cNvSpPr/>
            <p:nvPr/>
          </p:nvSpPr>
          <p:spPr>
            <a:xfrm>
              <a:off x="1220475" y="4039400"/>
              <a:ext cx="563400" cy="142825"/>
            </a:xfrm>
            <a:custGeom>
              <a:avLst/>
              <a:gdLst/>
              <a:ahLst/>
              <a:cxnLst/>
              <a:rect l="l" t="t" r="r" b="b"/>
              <a:pathLst>
                <a:path w="22536" h="5713" extrusionOk="0">
                  <a:moveTo>
                    <a:pt x="1" y="3892"/>
                  </a:moveTo>
                  <a:cubicBezTo>
                    <a:pt x="336" y="3390"/>
                    <a:pt x="691" y="2972"/>
                    <a:pt x="942" y="2490"/>
                  </a:cubicBezTo>
                  <a:cubicBezTo>
                    <a:pt x="1173" y="2051"/>
                    <a:pt x="1256" y="1549"/>
                    <a:pt x="1403" y="1109"/>
                  </a:cubicBezTo>
                  <a:cubicBezTo>
                    <a:pt x="1758" y="921"/>
                    <a:pt x="2030" y="1026"/>
                    <a:pt x="2302" y="1089"/>
                  </a:cubicBezTo>
                  <a:cubicBezTo>
                    <a:pt x="2533" y="1130"/>
                    <a:pt x="2805" y="1214"/>
                    <a:pt x="3035" y="1235"/>
                  </a:cubicBezTo>
                  <a:cubicBezTo>
                    <a:pt x="3683" y="1319"/>
                    <a:pt x="4374" y="1381"/>
                    <a:pt x="5022" y="1423"/>
                  </a:cubicBezTo>
                  <a:cubicBezTo>
                    <a:pt x="5859" y="1465"/>
                    <a:pt x="6675" y="1549"/>
                    <a:pt x="7512" y="1549"/>
                  </a:cubicBezTo>
                  <a:cubicBezTo>
                    <a:pt x="9542" y="1591"/>
                    <a:pt x="11592" y="1549"/>
                    <a:pt x="13622" y="1549"/>
                  </a:cubicBezTo>
                  <a:cubicBezTo>
                    <a:pt x="14020" y="1549"/>
                    <a:pt x="14375" y="1528"/>
                    <a:pt x="14773" y="1465"/>
                  </a:cubicBezTo>
                  <a:cubicBezTo>
                    <a:pt x="15568" y="1340"/>
                    <a:pt x="16342" y="1214"/>
                    <a:pt x="17158" y="1256"/>
                  </a:cubicBezTo>
                  <a:cubicBezTo>
                    <a:pt x="17346" y="1256"/>
                    <a:pt x="17556" y="1235"/>
                    <a:pt x="17723" y="1193"/>
                  </a:cubicBezTo>
                  <a:cubicBezTo>
                    <a:pt x="18958" y="879"/>
                    <a:pt x="20213" y="628"/>
                    <a:pt x="21364" y="63"/>
                  </a:cubicBezTo>
                  <a:cubicBezTo>
                    <a:pt x="21447" y="1"/>
                    <a:pt x="21552" y="42"/>
                    <a:pt x="21657" y="1"/>
                  </a:cubicBezTo>
                  <a:cubicBezTo>
                    <a:pt x="21761" y="691"/>
                    <a:pt x="21971" y="1319"/>
                    <a:pt x="22264" y="1925"/>
                  </a:cubicBezTo>
                  <a:cubicBezTo>
                    <a:pt x="22536" y="2449"/>
                    <a:pt x="22515" y="2470"/>
                    <a:pt x="22494" y="3223"/>
                  </a:cubicBezTo>
                  <a:cubicBezTo>
                    <a:pt x="21992" y="3830"/>
                    <a:pt x="21280" y="4164"/>
                    <a:pt x="20590" y="4394"/>
                  </a:cubicBezTo>
                  <a:cubicBezTo>
                    <a:pt x="20004" y="4583"/>
                    <a:pt x="19376" y="4792"/>
                    <a:pt x="18748" y="4792"/>
                  </a:cubicBezTo>
                  <a:cubicBezTo>
                    <a:pt x="18351" y="4792"/>
                    <a:pt x="17995" y="4771"/>
                    <a:pt x="17598" y="4792"/>
                  </a:cubicBezTo>
                  <a:cubicBezTo>
                    <a:pt x="17242" y="4813"/>
                    <a:pt x="16844" y="4876"/>
                    <a:pt x="16468" y="4959"/>
                  </a:cubicBezTo>
                  <a:cubicBezTo>
                    <a:pt x="15673" y="5169"/>
                    <a:pt x="14877" y="5336"/>
                    <a:pt x="14041" y="5378"/>
                  </a:cubicBezTo>
                  <a:cubicBezTo>
                    <a:pt x="13748" y="5378"/>
                    <a:pt x="13476" y="5399"/>
                    <a:pt x="13204" y="5483"/>
                  </a:cubicBezTo>
                  <a:cubicBezTo>
                    <a:pt x="12555" y="5650"/>
                    <a:pt x="11906" y="5692"/>
                    <a:pt x="11216" y="5692"/>
                  </a:cubicBezTo>
                  <a:cubicBezTo>
                    <a:pt x="10170" y="5650"/>
                    <a:pt x="9123" y="5692"/>
                    <a:pt x="8056" y="5692"/>
                  </a:cubicBezTo>
                  <a:cubicBezTo>
                    <a:pt x="6529" y="5713"/>
                    <a:pt x="5064" y="5566"/>
                    <a:pt x="3600" y="5190"/>
                  </a:cubicBezTo>
                  <a:cubicBezTo>
                    <a:pt x="3223" y="5085"/>
                    <a:pt x="2805" y="5043"/>
                    <a:pt x="2386" y="4959"/>
                  </a:cubicBezTo>
                  <a:cubicBezTo>
                    <a:pt x="1507" y="4792"/>
                    <a:pt x="859" y="4520"/>
                    <a:pt x="1" y="38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40;p73">
              <a:extLst>
                <a:ext uri="{FF2B5EF4-FFF2-40B4-BE49-F238E27FC236}">
                  <a16:creationId xmlns:a16="http://schemas.microsoft.com/office/drawing/2014/main" id="{8A3891EB-17CF-4AA5-A665-D11544BB9B2B}"/>
                </a:ext>
              </a:extLst>
            </p:cNvPr>
            <p:cNvSpPr/>
            <p:nvPr/>
          </p:nvSpPr>
          <p:spPr>
            <a:xfrm>
              <a:off x="2167800" y="2832625"/>
              <a:ext cx="337425" cy="305000"/>
            </a:xfrm>
            <a:custGeom>
              <a:avLst/>
              <a:gdLst/>
              <a:ahLst/>
              <a:cxnLst/>
              <a:rect l="l" t="t" r="r" b="b"/>
              <a:pathLst>
                <a:path w="13497" h="12200" extrusionOk="0">
                  <a:moveTo>
                    <a:pt x="8265" y="8014"/>
                  </a:moveTo>
                  <a:cubicBezTo>
                    <a:pt x="8077" y="8454"/>
                    <a:pt x="7931" y="8872"/>
                    <a:pt x="7931" y="9312"/>
                  </a:cubicBezTo>
                  <a:cubicBezTo>
                    <a:pt x="7931" y="9709"/>
                    <a:pt x="7889" y="10023"/>
                    <a:pt x="7575" y="10358"/>
                  </a:cubicBezTo>
                  <a:cubicBezTo>
                    <a:pt x="7303" y="10651"/>
                    <a:pt x="7198" y="11069"/>
                    <a:pt x="6989" y="11425"/>
                  </a:cubicBezTo>
                  <a:cubicBezTo>
                    <a:pt x="6926" y="11530"/>
                    <a:pt x="6822" y="11676"/>
                    <a:pt x="6759" y="11718"/>
                  </a:cubicBezTo>
                  <a:cubicBezTo>
                    <a:pt x="6173" y="11906"/>
                    <a:pt x="5629" y="12199"/>
                    <a:pt x="5001" y="12053"/>
                  </a:cubicBezTo>
                  <a:cubicBezTo>
                    <a:pt x="4373" y="11927"/>
                    <a:pt x="3997" y="11488"/>
                    <a:pt x="3976" y="10965"/>
                  </a:cubicBezTo>
                  <a:cubicBezTo>
                    <a:pt x="3955" y="10379"/>
                    <a:pt x="3934" y="9814"/>
                    <a:pt x="3976" y="9228"/>
                  </a:cubicBezTo>
                  <a:cubicBezTo>
                    <a:pt x="4039" y="8768"/>
                    <a:pt x="4269" y="8328"/>
                    <a:pt x="4373" y="7868"/>
                  </a:cubicBezTo>
                  <a:cubicBezTo>
                    <a:pt x="4457" y="7617"/>
                    <a:pt x="4478" y="7324"/>
                    <a:pt x="4499" y="7031"/>
                  </a:cubicBezTo>
                  <a:cubicBezTo>
                    <a:pt x="4499" y="6801"/>
                    <a:pt x="4185" y="6592"/>
                    <a:pt x="3934" y="6696"/>
                  </a:cubicBezTo>
                  <a:cubicBezTo>
                    <a:pt x="3557" y="6864"/>
                    <a:pt x="3160" y="7031"/>
                    <a:pt x="2825" y="7282"/>
                  </a:cubicBezTo>
                  <a:cubicBezTo>
                    <a:pt x="2197" y="7659"/>
                    <a:pt x="1549" y="7826"/>
                    <a:pt x="816" y="7722"/>
                  </a:cubicBezTo>
                  <a:cubicBezTo>
                    <a:pt x="691" y="7701"/>
                    <a:pt x="544" y="7701"/>
                    <a:pt x="440" y="7638"/>
                  </a:cubicBezTo>
                  <a:cubicBezTo>
                    <a:pt x="189" y="7554"/>
                    <a:pt x="0" y="7345"/>
                    <a:pt x="21" y="7073"/>
                  </a:cubicBezTo>
                  <a:cubicBezTo>
                    <a:pt x="126" y="6194"/>
                    <a:pt x="231" y="5357"/>
                    <a:pt x="1068" y="4834"/>
                  </a:cubicBezTo>
                  <a:cubicBezTo>
                    <a:pt x="1381" y="4625"/>
                    <a:pt x="1653" y="4290"/>
                    <a:pt x="2009" y="4185"/>
                  </a:cubicBezTo>
                  <a:cubicBezTo>
                    <a:pt x="2490" y="4039"/>
                    <a:pt x="3013" y="4039"/>
                    <a:pt x="3537" y="3976"/>
                  </a:cubicBezTo>
                  <a:cubicBezTo>
                    <a:pt x="3662" y="3955"/>
                    <a:pt x="3788" y="3997"/>
                    <a:pt x="3934" y="3976"/>
                  </a:cubicBezTo>
                  <a:cubicBezTo>
                    <a:pt x="4039" y="3955"/>
                    <a:pt x="4206" y="3934"/>
                    <a:pt x="4248" y="3851"/>
                  </a:cubicBezTo>
                  <a:cubicBezTo>
                    <a:pt x="4373" y="3516"/>
                    <a:pt x="4792" y="3662"/>
                    <a:pt x="4980" y="3369"/>
                  </a:cubicBezTo>
                  <a:cubicBezTo>
                    <a:pt x="4918" y="3035"/>
                    <a:pt x="4708" y="2721"/>
                    <a:pt x="4415" y="2491"/>
                  </a:cubicBezTo>
                  <a:cubicBezTo>
                    <a:pt x="3871" y="2009"/>
                    <a:pt x="3850" y="1382"/>
                    <a:pt x="3976" y="733"/>
                  </a:cubicBezTo>
                  <a:cubicBezTo>
                    <a:pt x="4060" y="419"/>
                    <a:pt x="4353" y="189"/>
                    <a:pt x="4687" y="126"/>
                  </a:cubicBezTo>
                  <a:cubicBezTo>
                    <a:pt x="5462" y="1"/>
                    <a:pt x="6194" y="22"/>
                    <a:pt x="6801" y="670"/>
                  </a:cubicBezTo>
                  <a:cubicBezTo>
                    <a:pt x="7135" y="1047"/>
                    <a:pt x="7386" y="1444"/>
                    <a:pt x="7324" y="1968"/>
                  </a:cubicBezTo>
                  <a:cubicBezTo>
                    <a:pt x="7303" y="2114"/>
                    <a:pt x="7324" y="2281"/>
                    <a:pt x="7345" y="2428"/>
                  </a:cubicBezTo>
                  <a:cubicBezTo>
                    <a:pt x="7386" y="2637"/>
                    <a:pt x="7512" y="2805"/>
                    <a:pt x="7721" y="2825"/>
                  </a:cubicBezTo>
                  <a:cubicBezTo>
                    <a:pt x="8077" y="2846"/>
                    <a:pt x="8475" y="2909"/>
                    <a:pt x="8851" y="2700"/>
                  </a:cubicBezTo>
                  <a:cubicBezTo>
                    <a:pt x="9207" y="2512"/>
                    <a:pt x="9604" y="2386"/>
                    <a:pt x="10002" y="2198"/>
                  </a:cubicBezTo>
                  <a:cubicBezTo>
                    <a:pt x="10525" y="1988"/>
                    <a:pt x="10985" y="2009"/>
                    <a:pt x="11404" y="2407"/>
                  </a:cubicBezTo>
                  <a:cubicBezTo>
                    <a:pt x="11467" y="2470"/>
                    <a:pt x="11508" y="2491"/>
                    <a:pt x="11571" y="2512"/>
                  </a:cubicBezTo>
                  <a:cubicBezTo>
                    <a:pt x="12429" y="3118"/>
                    <a:pt x="12617" y="3139"/>
                    <a:pt x="12408" y="4562"/>
                  </a:cubicBezTo>
                  <a:cubicBezTo>
                    <a:pt x="11927" y="4813"/>
                    <a:pt x="11404" y="5022"/>
                    <a:pt x="10860" y="5148"/>
                  </a:cubicBezTo>
                  <a:cubicBezTo>
                    <a:pt x="10651" y="5211"/>
                    <a:pt x="10420" y="5253"/>
                    <a:pt x="10232" y="5336"/>
                  </a:cubicBezTo>
                  <a:cubicBezTo>
                    <a:pt x="10127" y="5399"/>
                    <a:pt x="10002" y="5525"/>
                    <a:pt x="10023" y="5629"/>
                  </a:cubicBezTo>
                  <a:cubicBezTo>
                    <a:pt x="10044" y="5755"/>
                    <a:pt x="10148" y="5943"/>
                    <a:pt x="10253" y="5985"/>
                  </a:cubicBezTo>
                  <a:cubicBezTo>
                    <a:pt x="10651" y="6173"/>
                    <a:pt x="11069" y="6194"/>
                    <a:pt x="11467" y="6090"/>
                  </a:cubicBezTo>
                  <a:cubicBezTo>
                    <a:pt x="11676" y="6048"/>
                    <a:pt x="11885" y="5943"/>
                    <a:pt x="12115" y="5859"/>
                  </a:cubicBezTo>
                  <a:cubicBezTo>
                    <a:pt x="12366" y="6027"/>
                    <a:pt x="12659" y="6152"/>
                    <a:pt x="12931" y="6299"/>
                  </a:cubicBezTo>
                  <a:cubicBezTo>
                    <a:pt x="13308" y="6592"/>
                    <a:pt x="13496" y="7219"/>
                    <a:pt x="13287" y="7659"/>
                  </a:cubicBezTo>
                  <a:cubicBezTo>
                    <a:pt x="13245" y="7805"/>
                    <a:pt x="13078" y="7952"/>
                    <a:pt x="12952" y="7952"/>
                  </a:cubicBezTo>
                  <a:cubicBezTo>
                    <a:pt x="12136" y="8056"/>
                    <a:pt x="11362" y="8391"/>
                    <a:pt x="10525" y="8328"/>
                  </a:cubicBezTo>
                  <a:cubicBezTo>
                    <a:pt x="9939" y="8266"/>
                    <a:pt x="9374" y="8224"/>
                    <a:pt x="8809" y="8056"/>
                  </a:cubicBezTo>
                  <a:cubicBezTo>
                    <a:pt x="8663" y="8035"/>
                    <a:pt x="8475" y="8035"/>
                    <a:pt x="8265" y="8014"/>
                  </a:cubicBezTo>
                  <a:close/>
                  <a:moveTo>
                    <a:pt x="5524" y="3641"/>
                  </a:moveTo>
                  <a:cubicBezTo>
                    <a:pt x="5357" y="4060"/>
                    <a:pt x="5190" y="4395"/>
                    <a:pt x="5127" y="4771"/>
                  </a:cubicBezTo>
                  <a:cubicBezTo>
                    <a:pt x="5085" y="5232"/>
                    <a:pt x="5001" y="5755"/>
                    <a:pt x="5127" y="6173"/>
                  </a:cubicBezTo>
                  <a:cubicBezTo>
                    <a:pt x="5462" y="7219"/>
                    <a:pt x="5252" y="7303"/>
                    <a:pt x="6529" y="7282"/>
                  </a:cubicBezTo>
                  <a:cubicBezTo>
                    <a:pt x="6717" y="7282"/>
                    <a:pt x="6926" y="7282"/>
                    <a:pt x="7114" y="7240"/>
                  </a:cubicBezTo>
                  <a:cubicBezTo>
                    <a:pt x="7282" y="7219"/>
                    <a:pt x="7428" y="7198"/>
                    <a:pt x="7554" y="7115"/>
                  </a:cubicBezTo>
                  <a:cubicBezTo>
                    <a:pt x="8726" y="6403"/>
                    <a:pt x="8830" y="6194"/>
                    <a:pt x="8726" y="4813"/>
                  </a:cubicBezTo>
                  <a:cubicBezTo>
                    <a:pt x="8726" y="4667"/>
                    <a:pt x="8726" y="4499"/>
                    <a:pt x="8684" y="4332"/>
                  </a:cubicBezTo>
                  <a:cubicBezTo>
                    <a:pt x="8600" y="3893"/>
                    <a:pt x="8056" y="3411"/>
                    <a:pt x="7617" y="3411"/>
                  </a:cubicBezTo>
                  <a:cubicBezTo>
                    <a:pt x="6926" y="3411"/>
                    <a:pt x="6236" y="3369"/>
                    <a:pt x="5524" y="36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141;p73">
              <a:extLst>
                <a:ext uri="{FF2B5EF4-FFF2-40B4-BE49-F238E27FC236}">
                  <a16:creationId xmlns:a16="http://schemas.microsoft.com/office/drawing/2014/main" id="{62D97E26-7139-4527-8485-6C42C316AC26}"/>
                </a:ext>
              </a:extLst>
            </p:cNvPr>
            <p:cNvSpPr/>
            <p:nvPr/>
          </p:nvSpPr>
          <p:spPr>
            <a:xfrm>
              <a:off x="1840875" y="3108825"/>
              <a:ext cx="255800" cy="256325"/>
            </a:xfrm>
            <a:custGeom>
              <a:avLst/>
              <a:gdLst/>
              <a:ahLst/>
              <a:cxnLst/>
              <a:rect l="l" t="t" r="r" b="b"/>
              <a:pathLst>
                <a:path w="10232" h="10253" extrusionOk="0">
                  <a:moveTo>
                    <a:pt x="5503" y="21"/>
                  </a:moveTo>
                  <a:cubicBezTo>
                    <a:pt x="5963" y="523"/>
                    <a:pt x="6173" y="1151"/>
                    <a:pt x="6256" y="1800"/>
                  </a:cubicBezTo>
                  <a:cubicBezTo>
                    <a:pt x="6298" y="2156"/>
                    <a:pt x="6403" y="2469"/>
                    <a:pt x="6570" y="2783"/>
                  </a:cubicBezTo>
                  <a:lnTo>
                    <a:pt x="7575" y="4834"/>
                  </a:lnTo>
                  <a:cubicBezTo>
                    <a:pt x="8077" y="5775"/>
                    <a:pt x="8704" y="6591"/>
                    <a:pt x="9374" y="7428"/>
                  </a:cubicBezTo>
                  <a:cubicBezTo>
                    <a:pt x="9646" y="7784"/>
                    <a:pt x="9918" y="8182"/>
                    <a:pt x="10232" y="8579"/>
                  </a:cubicBezTo>
                  <a:cubicBezTo>
                    <a:pt x="9730" y="8893"/>
                    <a:pt x="9207" y="9060"/>
                    <a:pt x="8704" y="9228"/>
                  </a:cubicBezTo>
                  <a:cubicBezTo>
                    <a:pt x="8139" y="9416"/>
                    <a:pt x="7554" y="9563"/>
                    <a:pt x="6926" y="9583"/>
                  </a:cubicBezTo>
                  <a:cubicBezTo>
                    <a:pt x="6298" y="9625"/>
                    <a:pt x="5670" y="9835"/>
                    <a:pt x="5085" y="9981"/>
                  </a:cubicBezTo>
                  <a:cubicBezTo>
                    <a:pt x="4269" y="10190"/>
                    <a:pt x="3453" y="10253"/>
                    <a:pt x="2637" y="9855"/>
                  </a:cubicBezTo>
                  <a:cubicBezTo>
                    <a:pt x="2385" y="9730"/>
                    <a:pt x="2093" y="9667"/>
                    <a:pt x="1821" y="9563"/>
                  </a:cubicBezTo>
                  <a:cubicBezTo>
                    <a:pt x="1256" y="9374"/>
                    <a:pt x="712" y="9102"/>
                    <a:pt x="0" y="9416"/>
                  </a:cubicBezTo>
                  <a:cubicBezTo>
                    <a:pt x="84" y="8328"/>
                    <a:pt x="628" y="7554"/>
                    <a:pt x="774" y="6696"/>
                  </a:cubicBezTo>
                  <a:cubicBezTo>
                    <a:pt x="1360" y="6424"/>
                    <a:pt x="1862" y="6131"/>
                    <a:pt x="2385" y="5922"/>
                  </a:cubicBezTo>
                  <a:cubicBezTo>
                    <a:pt x="3013" y="5692"/>
                    <a:pt x="3474" y="5294"/>
                    <a:pt x="3871" y="4771"/>
                  </a:cubicBezTo>
                  <a:cubicBezTo>
                    <a:pt x="4269" y="4227"/>
                    <a:pt x="4624" y="3683"/>
                    <a:pt x="5022" y="3139"/>
                  </a:cubicBezTo>
                  <a:cubicBezTo>
                    <a:pt x="5357" y="2616"/>
                    <a:pt x="5545" y="2030"/>
                    <a:pt x="5524" y="1423"/>
                  </a:cubicBezTo>
                  <a:cubicBezTo>
                    <a:pt x="5545" y="963"/>
                    <a:pt x="5545" y="482"/>
                    <a:pt x="5503" y="21"/>
                  </a:cubicBezTo>
                  <a:cubicBezTo>
                    <a:pt x="5524" y="0"/>
                    <a:pt x="5503" y="21"/>
                    <a:pt x="5503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142;p73">
              <a:extLst>
                <a:ext uri="{FF2B5EF4-FFF2-40B4-BE49-F238E27FC236}">
                  <a16:creationId xmlns:a16="http://schemas.microsoft.com/office/drawing/2014/main" id="{6C03F224-9CFA-4822-855C-F3F3DD501C0B}"/>
                </a:ext>
              </a:extLst>
            </p:cNvPr>
            <p:cNvSpPr/>
            <p:nvPr/>
          </p:nvSpPr>
          <p:spPr>
            <a:xfrm>
              <a:off x="1672950" y="4438000"/>
              <a:ext cx="165325" cy="74300"/>
            </a:xfrm>
            <a:custGeom>
              <a:avLst/>
              <a:gdLst/>
              <a:ahLst/>
              <a:cxnLst/>
              <a:rect l="l" t="t" r="r" b="b"/>
              <a:pathLst>
                <a:path w="6613" h="2972" extrusionOk="0">
                  <a:moveTo>
                    <a:pt x="1277" y="2951"/>
                  </a:moveTo>
                  <a:cubicBezTo>
                    <a:pt x="942" y="2699"/>
                    <a:pt x="628" y="2490"/>
                    <a:pt x="335" y="2218"/>
                  </a:cubicBezTo>
                  <a:cubicBezTo>
                    <a:pt x="210" y="2114"/>
                    <a:pt x="84" y="1925"/>
                    <a:pt x="22" y="1779"/>
                  </a:cubicBezTo>
                  <a:cubicBezTo>
                    <a:pt x="1" y="1653"/>
                    <a:pt x="84" y="1402"/>
                    <a:pt x="147" y="1360"/>
                  </a:cubicBezTo>
                  <a:cubicBezTo>
                    <a:pt x="921" y="942"/>
                    <a:pt x="1675" y="461"/>
                    <a:pt x="2616" y="419"/>
                  </a:cubicBezTo>
                  <a:cubicBezTo>
                    <a:pt x="3056" y="377"/>
                    <a:pt x="3474" y="251"/>
                    <a:pt x="3913" y="189"/>
                  </a:cubicBezTo>
                  <a:cubicBezTo>
                    <a:pt x="4102" y="147"/>
                    <a:pt x="4290" y="105"/>
                    <a:pt x="4478" y="84"/>
                  </a:cubicBezTo>
                  <a:cubicBezTo>
                    <a:pt x="5211" y="0"/>
                    <a:pt x="5859" y="189"/>
                    <a:pt x="6403" y="712"/>
                  </a:cubicBezTo>
                  <a:cubicBezTo>
                    <a:pt x="6613" y="1172"/>
                    <a:pt x="6487" y="1570"/>
                    <a:pt x="6069" y="1863"/>
                  </a:cubicBezTo>
                  <a:cubicBezTo>
                    <a:pt x="5273" y="2448"/>
                    <a:pt x="4437" y="2971"/>
                    <a:pt x="3390" y="2930"/>
                  </a:cubicBezTo>
                  <a:cubicBezTo>
                    <a:pt x="2930" y="2909"/>
                    <a:pt x="2449" y="2867"/>
                    <a:pt x="1968" y="2867"/>
                  </a:cubicBezTo>
                  <a:cubicBezTo>
                    <a:pt x="1758" y="2867"/>
                    <a:pt x="1549" y="2930"/>
                    <a:pt x="1277" y="29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143;p73">
              <a:extLst>
                <a:ext uri="{FF2B5EF4-FFF2-40B4-BE49-F238E27FC236}">
                  <a16:creationId xmlns:a16="http://schemas.microsoft.com/office/drawing/2014/main" id="{AF03D03B-9B63-4B53-8051-3C105D1E830D}"/>
                </a:ext>
              </a:extLst>
            </p:cNvPr>
            <p:cNvSpPr/>
            <p:nvPr/>
          </p:nvSpPr>
          <p:spPr>
            <a:xfrm>
              <a:off x="1863350" y="3107250"/>
              <a:ext cx="95750" cy="130800"/>
            </a:xfrm>
            <a:custGeom>
              <a:avLst/>
              <a:gdLst/>
              <a:ahLst/>
              <a:cxnLst/>
              <a:rect l="l" t="t" r="r" b="b"/>
              <a:pathLst>
                <a:path w="3830" h="5232" extrusionOk="0">
                  <a:moveTo>
                    <a:pt x="419" y="5232"/>
                  </a:moveTo>
                  <a:lnTo>
                    <a:pt x="419" y="3746"/>
                  </a:lnTo>
                  <a:cubicBezTo>
                    <a:pt x="440" y="3118"/>
                    <a:pt x="419" y="2470"/>
                    <a:pt x="168" y="1863"/>
                  </a:cubicBezTo>
                  <a:cubicBezTo>
                    <a:pt x="1" y="1382"/>
                    <a:pt x="147" y="1047"/>
                    <a:pt x="482" y="754"/>
                  </a:cubicBezTo>
                  <a:cubicBezTo>
                    <a:pt x="984" y="335"/>
                    <a:pt x="1507" y="1"/>
                    <a:pt x="2198" y="22"/>
                  </a:cubicBezTo>
                  <a:cubicBezTo>
                    <a:pt x="2491" y="22"/>
                    <a:pt x="2826" y="22"/>
                    <a:pt x="3160" y="63"/>
                  </a:cubicBezTo>
                  <a:cubicBezTo>
                    <a:pt x="3474" y="84"/>
                    <a:pt x="3663" y="210"/>
                    <a:pt x="3704" y="503"/>
                  </a:cubicBezTo>
                  <a:cubicBezTo>
                    <a:pt x="3809" y="1340"/>
                    <a:pt x="3830" y="2156"/>
                    <a:pt x="3223" y="2846"/>
                  </a:cubicBezTo>
                  <a:cubicBezTo>
                    <a:pt x="2909" y="3244"/>
                    <a:pt x="2595" y="3662"/>
                    <a:pt x="2323" y="4081"/>
                  </a:cubicBezTo>
                  <a:cubicBezTo>
                    <a:pt x="1884" y="4708"/>
                    <a:pt x="1298" y="5106"/>
                    <a:pt x="419" y="5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144;p73">
              <a:extLst>
                <a:ext uri="{FF2B5EF4-FFF2-40B4-BE49-F238E27FC236}">
                  <a16:creationId xmlns:a16="http://schemas.microsoft.com/office/drawing/2014/main" id="{18F19D40-1FDD-4C46-B020-034495560980}"/>
                </a:ext>
              </a:extLst>
            </p:cNvPr>
            <p:cNvSpPr/>
            <p:nvPr/>
          </p:nvSpPr>
          <p:spPr>
            <a:xfrm>
              <a:off x="1287950" y="4461525"/>
              <a:ext cx="82150" cy="120875"/>
            </a:xfrm>
            <a:custGeom>
              <a:avLst/>
              <a:gdLst/>
              <a:ahLst/>
              <a:cxnLst/>
              <a:rect l="l" t="t" r="r" b="b"/>
              <a:pathLst>
                <a:path w="3286" h="4835" extrusionOk="0">
                  <a:moveTo>
                    <a:pt x="126" y="1"/>
                  </a:moveTo>
                  <a:cubicBezTo>
                    <a:pt x="336" y="105"/>
                    <a:pt x="482" y="147"/>
                    <a:pt x="629" y="231"/>
                  </a:cubicBezTo>
                  <a:cubicBezTo>
                    <a:pt x="1068" y="524"/>
                    <a:pt x="1507" y="859"/>
                    <a:pt x="1947" y="1152"/>
                  </a:cubicBezTo>
                  <a:cubicBezTo>
                    <a:pt x="2323" y="1361"/>
                    <a:pt x="2533" y="1696"/>
                    <a:pt x="2763" y="2030"/>
                  </a:cubicBezTo>
                  <a:cubicBezTo>
                    <a:pt x="3286" y="2826"/>
                    <a:pt x="3286" y="3621"/>
                    <a:pt x="2951" y="4458"/>
                  </a:cubicBezTo>
                  <a:cubicBezTo>
                    <a:pt x="2930" y="4541"/>
                    <a:pt x="2888" y="4646"/>
                    <a:pt x="2847" y="4730"/>
                  </a:cubicBezTo>
                  <a:cubicBezTo>
                    <a:pt x="2847" y="4751"/>
                    <a:pt x="2784" y="4771"/>
                    <a:pt x="2742" y="4834"/>
                  </a:cubicBezTo>
                  <a:cubicBezTo>
                    <a:pt x="2303" y="4730"/>
                    <a:pt x="1863" y="4520"/>
                    <a:pt x="1445" y="4207"/>
                  </a:cubicBezTo>
                  <a:cubicBezTo>
                    <a:pt x="796" y="3767"/>
                    <a:pt x="587" y="3160"/>
                    <a:pt x="398" y="2470"/>
                  </a:cubicBezTo>
                  <a:cubicBezTo>
                    <a:pt x="168" y="1717"/>
                    <a:pt x="1" y="963"/>
                    <a:pt x="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145;p73">
              <a:extLst>
                <a:ext uri="{FF2B5EF4-FFF2-40B4-BE49-F238E27FC236}">
                  <a16:creationId xmlns:a16="http://schemas.microsoft.com/office/drawing/2014/main" id="{B842BFF1-4A2C-480A-A66F-8827FCE8642E}"/>
                </a:ext>
              </a:extLst>
            </p:cNvPr>
            <p:cNvSpPr/>
            <p:nvPr/>
          </p:nvSpPr>
          <p:spPr>
            <a:xfrm>
              <a:off x="980900" y="3303925"/>
              <a:ext cx="86350" cy="98375"/>
            </a:xfrm>
            <a:custGeom>
              <a:avLst/>
              <a:gdLst/>
              <a:ahLst/>
              <a:cxnLst/>
              <a:rect l="l" t="t" r="r" b="b"/>
              <a:pathLst>
                <a:path w="3454" h="3935" extrusionOk="0">
                  <a:moveTo>
                    <a:pt x="3453" y="3725"/>
                  </a:moveTo>
                  <a:cubicBezTo>
                    <a:pt x="2595" y="3935"/>
                    <a:pt x="1968" y="3767"/>
                    <a:pt x="1465" y="3181"/>
                  </a:cubicBezTo>
                  <a:cubicBezTo>
                    <a:pt x="1214" y="2867"/>
                    <a:pt x="900" y="2575"/>
                    <a:pt x="587" y="2303"/>
                  </a:cubicBezTo>
                  <a:cubicBezTo>
                    <a:pt x="84" y="1884"/>
                    <a:pt x="1" y="1340"/>
                    <a:pt x="105" y="733"/>
                  </a:cubicBezTo>
                  <a:cubicBezTo>
                    <a:pt x="168" y="461"/>
                    <a:pt x="315" y="273"/>
                    <a:pt x="587" y="189"/>
                  </a:cubicBezTo>
                  <a:cubicBezTo>
                    <a:pt x="670" y="168"/>
                    <a:pt x="775" y="147"/>
                    <a:pt x="859" y="147"/>
                  </a:cubicBezTo>
                  <a:cubicBezTo>
                    <a:pt x="1905" y="1"/>
                    <a:pt x="2072" y="85"/>
                    <a:pt x="2302" y="1026"/>
                  </a:cubicBezTo>
                  <a:cubicBezTo>
                    <a:pt x="2386" y="1319"/>
                    <a:pt x="2491" y="1570"/>
                    <a:pt x="2553" y="1863"/>
                  </a:cubicBezTo>
                  <a:cubicBezTo>
                    <a:pt x="2658" y="2344"/>
                    <a:pt x="2867" y="2763"/>
                    <a:pt x="3118" y="3139"/>
                  </a:cubicBezTo>
                  <a:cubicBezTo>
                    <a:pt x="3223" y="3307"/>
                    <a:pt x="3328" y="3495"/>
                    <a:pt x="3453" y="37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146;p73">
              <a:extLst>
                <a:ext uri="{FF2B5EF4-FFF2-40B4-BE49-F238E27FC236}">
                  <a16:creationId xmlns:a16="http://schemas.microsoft.com/office/drawing/2014/main" id="{AAA099ED-3088-4464-9B4A-8FCCB7B651D0}"/>
                </a:ext>
              </a:extLst>
            </p:cNvPr>
            <p:cNvSpPr/>
            <p:nvPr/>
          </p:nvSpPr>
          <p:spPr>
            <a:xfrm>
              <a:off x="1487775" y="3556075"/>
              <a:ext cx="62275" cy="22500"/>
            </a:xfrm>
            <a:custGeom>
              <a:avLst/>
              <a:gdLst/>
              <a:ahLst/>
              <a:cxnLst/>
              <a:rect l="l" t="t" r="r" b="b"/>
              <a:pathLst>
                <a:path w="2491" h="900" extrusionOk="0">
                  <a:moveTo>
                    <a:pt x="64" y="481"/>
                  </a:moveTo>
                  <a:cubicBezTo>
                    <a:pt x="859" y="335"/>
                    <a:pt x="1654" y="167"/>
                    <a:pt x="2470" y="0"/>
                  </a:cubicBezTo>
                  <a:cubicBezTo>
                    <a:pt x="2491" y="649"/>
                    <a:pt x="2323" y="858"/>
                    <a:pt x="1758" y="879"/>
                  </a:cubicBezTo>
                  <a:cubicBezTo>
                    <a:pt x="1444" y="900"/>
                    <a:pt x="1110" y="900"/>
                    <a:pt x="817" y="879"/>
                  </a:cubicBezTo>
                  <a:cubicBezTo>
                    <a:pt x="545" y="858"/>
                    <a:pt x="294" y="732"/>
                    <a:pt x="22" y="649"/>
                  </a:cubicBezTo>
                  <a:cubicBezTo>
                    <a:pt x="1" y="628"/>
                    <a:pt x="22" y="565"/>
                    <a:pt x="64" y="4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147;p73">
              <a:extLst>
                <a:ext uri="{FF2B5EF4-FFF2-40B4-BE49-F238E27FC236}">
                  <a16:creationId xmlns:a16="http://schemas.microsoft.com/office/drawing/2014/main" id="{9B142D05-5C73-4764-9988-9760F3D626BF}"/>
                </a:ext>
              </a:extLst>
            </p:cNvPr>
            <p:cNvSpPr/>
            <p:nvPr/>
          </p:nvSpPr>
          <p:spPr>
            <a:xfrm>
              <a:off x="2317400" y="2928875"/>
              <a:ext cx="51300" cy="60700"/>
            </a:xfrm>
            <a:custGeom>
              <a:avLst/>
              <a:gdLst/>
              <a:ahLst/>
              <a:cxnLst/>
              <a:rect l="l" t="t" r="r" b="b"/>
              <a:pathLst>
                <a:path w="2052" h="2428" extrusionOk="0">
                  <a:moveTo>
                    <a:pt x="398" y="105"/>
                  </a:moveTo>
                  <a:cubicBezTo>
                    <a:pt x="796" y="1"/>
                    <a:pt x="1193" y="84"/>
                    <a:pt x="1612" y="126"/>
                  </a:cubicBezTo>
                  <a:cubicBezTo>
                    <a:pt x="1863" y="147"/>
                    <a:pt x="2051" y="398"/>
                    <a:pt x="2051" y="649"/>
                  </a:cubicBezTo>
                  <a:cubicBezTo>
                    <a:pt x="2051" y="1026"/>
                    <a:pt x="2030" y="1403"/>
                    <a:pt x="1988" y="1800"/>
                  </a:cubicBezTo>
                  <a:lnTo>
                    <a:pt x="1298" y="2281"/>
                  </a:lnTo>
                  <a:cubicBezTo>
                    <a:pt x="1089" y="2428"/>
                    <a:pt x="817" y="2428"/>
                    <a:pt x="566" y="2428"/>
                  </a:cubicBezTo>
                  <a:cubicBezTo>
                    <a:pt x="294" y="2428"/>
                    <a:pt x="147" y="2240"/>
                    <a:pt x="84" y="2030"/>
                  </a:cubicBezTo>
                  <a:cubicBezTo>
                    <a:pt x="42" y="1863"/>
                    <a:pt x="1" y="1654"/>
                    <a:pt x="63" y="1486"/>
                  </a:cubicBezTo>
                  <a:cubicBezTo>
                    <a:pt x="147" y="1047"/>
                    <a:pt x="273" y="607"/>
                    <a:pt x="398" y="1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148;p73">
              <a:extLst>
                <a:ext uri="{FF2B5EF4-FFF2-40B4-BE49-F238E27FC236}">
                  <a16:creationId xmlns:a16="http://schemas.microsoft.com/office/drawing/2014/main" id="{B645E448-FADF-4F21-AB3E-BC7E894E8E9D}"/>
                </a:ext>
              </a:extLst>
            </p:cNvPr>
            <p:cNvSpPr/>
            <p:nvPr/>
          </p:nvSpPr>
          <p:spPr>
            <a:xfrm>
              <a:off x="1164000" y="3271500"/>
              <a:ext cx="190425" cy="187825"/>
            </a:xfrm>
            <a:custGeom>
              <a:avLst/>
              <a:gdLst/>
              <a:ahLst/>
              <a:cxnLst/>
              <a:rect l="l" t="t" r="r" b="b"/>
              <a:pathLst>
                <a:path w="7617" h="7513" extrusionOk="0">
                  <a:moveTo>
                    <a:pt x="5566" y="670"/>
                  </a:moveTo>
                  <a:cubicBezTo>
                    <a:pt x="3724" y="1"/>
                    <a:pt x="1318" y="1151"/>
                    <a:pt x="649" y="3014"/>
                  </a:cubicBezTo>
                  <a:cubicBezTo>
                    <a:pt x="0" y="4855"/>
                    <a:pt x="1276" y="7324"/>
                    <a:pt x="3264" y="7429"/>
                  </a:cubicBezTo>
                  <a:cubicBezTo>
                    <a:pt x="4352" y="7512"/>
                    <a:pt x="5315" y="6947"/>
                    <a:pt x="5942" y="6173"/>
                  </a:cubicBezTo>
                  <a:cubicBezTo>
                    <a:pt x="6152" y="6006"/>
                    <a:pt x="6340" y="5838"/>
                    <a:pt x="6486" y="5650"/>
                  </a:cubicBezTo>
                  <a:cubicBezTo>
                    <a:pt x="7114" y="4939"/>
                    <a:pt x="7616" y="4018"/>
                    <a:pt x="7533" y="3056"/>
                  </a:cubicBezTo>
                  <a:cubicBezTo>
                    <a:pt x="7512" y="1926"/>
                    <a:pt x="6591" y="1047"/>
                    <a:pt x="5566" y="6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149;p73">
              <a:extLst>
                <a:ext uri="{FF2B5EF4-FFF2-40B4-BE49-F238E27FC236}">
                  <a16:creationId xmlns:a16="http://schemas.microsoft.com/office/drawing/2014/main" id="{D873364F-C54F-4844-A1CB-ECCFECD0E2C8}"/>
                </a:ext>
              </a:extLst>
            </p:cNvPr>
            <p:cNvSpPr/>
            <p:nvPr/>
          </p:nvSpPr>
          <p:spPr>
            <a:xfrm>
              <a:off x="1611225" y="3201400"/>
              <a:ext cx="187300" cy="174225"/>
            </a:xfrm>
            <a:custGeom>
              <a:avLst/>
              <a:gdLst/>
              <a:ahLst/>
              <a:cxnLst/>
              <a:rect l="l" t="t" r="r" b="b"/>
              <a:pathLst>
                <a:path w="7492" h="6969" extrusionOk="0">
                  <a:moveTo>
                    <a:pt x="7052" y="1800"/>
                  </a:moveTo>
                  <a:cubicBezTo>
                    <a:pt x="6466" y="796"/>
                    <a:pt x="5608" y="273"/>
                    <a:pt x="4457" y="168"/>
                  </a:cubicBezTo>
                  <a:cubicBezTo>
                    <a:pt x="2595" y="1"/>
                    <a:pt x="1193" y="1026"/>
                    <a:pt x="545" y="2700"/>
                  </a:cubicBezTo>
                  <a:cubicBezTo>
                    <a:pt x="1" y="4186"/>
                    <a:pt x="440" y="5860"/>
                    <a:pt x="1988" y="6445"/>
                  </a:cubicBezTo>
                  <a:cubicBezTo>
                    <a:pt x="3411" y="6968"/>
                    <a:pt x="5022" y="6362"/>
                    <a:pt x="6131" y="5462"/>
                  </a:cubicBezTo>
                  <a:cubicBezTo>
                    <a:pt x="6362" y="5295"/>
                    <a:pt x="6571" y="5043"/>
                    <a:pt x="6738" y="4813"/>
                  </a:cubicBezTo>
                  <a:cubicBezTo>
                    <a:pt x="6801" y="4730"/>
                    <a:pt x="6864" y="4667"/>
                    <a:pt x="6947" y="4562"/>
                  </a:cubicBezTo>
                  <a:cubicBezTo>
                    <a:pt x="7491" y="3788"/>
                    <a:pt x="7491" y="2616"/>
                    <a:pt x="7052" y="18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150;p73">
              <a:extLst>
                <a:ext uri="{FF2B5EF4-FFF2-40B4-BE49-F238E27FC236}">
                  <a16:creationId xmlns:a16="http://schemas.microsoft.com/office/drawing/2014/main" id="{2793B63D-5EAB-48FA-8D03-5E98B6B289D3}"/>
                </a:ext>
              </a:extLst>
            </p:cNvPr>
            <p:cNvSpPr/>
            <p:nvPr/>
          </p:nvSpPr>
          <p:spPr>
            <a:xfrm>
              <a:off x="653975" y="2589925"/>
              <a:ext cx="1871650" cy="2020200"/>
            </a:xfrm>
            <a:custGeom>
              <a:avLst/>
              <a:gdLst/>
              <a:ahLst/>
              <a:cxnLst/>
              <a:rect l="l" t="t" r="r" b="b"/>
              <a:pathLst>
                <a:path w="74866" h="80808" extrusionOk="0">
                  <a:moveTo>
                    <a:pt x="40802" y="63859"/>
                  </a:moveTo>
                  <a:cubicBezTo>
                    <a:pt x="40258" y="63796"/>
                    <a:pt x="39755" y="63775"/>
                    <a:pt x="39274" y="63922"/>
                  </a:cubicBezTo>
                  <a:cubicBezTo>
                    <a:pt x="38374" y="64194"/>
                    <a:pt x="37454" y="64319"/>
                    <a:pt x="36554" y="64382"/>
                  </a:cubicBezTo>
                  <a:cubicBezTo>
                    <a:pt x="36408" y="64382"/>
                    <a:pt x="36282" y="64382"/>
                    <a:pt x="36157" y="64403"/>
                  </a:cubicBezTo>
                  <a:cubicBezTo>
                    <a:pt x="35048" y="64738"/>
                    <a:pt x="33939" y="64612"/>
                    <a:pt x="32830" y="64633"/>
                  </a:cubicBezTo>
                  <a:lnTo>
                    <a:pt x="31595" y="64633"/>
                  </a:lnTo>
                  <a:cubicBezTo>
                    <a:pt x="31281" y="65763"/>
                    <a:pt x="31030" y="66851"/>
                    <a:pt x="30654" y="67897"/>
                  </a:cubicBezTo>
                  <a:cubicBezTo>
                    <a:pt x="30444" y="68525"/>
                    <a:pt x="30089" y="69111"/>
                    <a:pt x="29754" y="69676"/>
                  </a:cubicBezTo>
                  <a:cubicBezTo>
                    <a:pt x="29566" y="70032"/>
                    <a:pt x="29252" y="70283"/>
                    <a:pt x="29126" y="70659"/>
                  </a:cubicBezTo>
                  <a:cubicBezTo>
                    <a:pt x="28770" y="71454"/>
                    <a:pt x="28206" y="72082"/>
                    <a:pt x="27578" y="72689"/>
                  </a:cubicBezTo>
                  <a:cubicBezTo>
                    <a:pt x="27159" y="73086"/>
                    <a:pt x="26762" y="73505"/>
                    <a:pt x="26322" y="73944"/>
                  </a:cubicBezTo>
                  <a:cubicBezTo>
                    <a:pt x="26427" y="74049"/>
                    <a:pt x="26490" y="74174"/>
                    <a:pt x="26615" y="74258"/>
                  </a:cubicBezTo>
                  <a:cubicBezTo>
                    <a:pt x="27097" y="74593"/>
                    <a:pt x="27599" y="74949"/>
                    <a:pt x="28101" y="75304"/>
                  </a:cubicBezTo>
                  <a:cubicBezTo>
                    <a:pt x="28268" y="75430"/>
                    <a:pt x="28478" y="75576"/>
                    <a:pt x="28582" y="75723"/>
                  </a:cubicBezTo>
                  <a:cubicBezTo>
                    <a:pt x="28875" y="76162"/>
                    <a:pt x="29147" y="76643"/>
                    <a:pt x="29398" y="77146"/>
                  </a:cubicBezTo>
                  <a:cubicBezTo>
                    <a:pt x="29482" y="77271"/>
                    <a:pt x="29482" y="77459"/>
                    <a:pt x="29503" y="77606"/>
                  </a:cubicBezTo>
                  <a:cubicBezTo>
                    <a:pt x="29587" y="78443"/>
                    <a:pt x="29461" y="79259"/>
                    <a:pt x="29168" y="80033"/>
                  </a:cubicBezTo>
                  <a:cubicBezTo>
                    <a:pt x="29001" y="80431"/>
                    <a:pt x="28729" y="80640"/>
                    <a:pt x="28310" y="80703"/>
                  </a:cubicBezTo>
                  <a:cubicBezTo>
                    <a:pt x="27620" y="80807"/>
                    <a:pt x="27055" y="80451"/>
                    <a:pt x="26469" y="80242"/>
                  </a:cubicBezTo>
                  <a:cubicBezTo>
                    <a:pt x="26260" y="80179"/>
                    <a:pt x="26176" y="79803"/>
                    <a:pt x="25967" y="79698"/>
                  </a:cubicBezTo>
                  <a:cubicBezTo>
                    <a:pt x="25276" y="79301"/>
                    <a:pt x="25088" y="78631"/>
                    <a:pt x="24900" y="77982"/>
                  </a:cubicBezTo>
                  <a:cubicBezTo>
                    <a:pt x="24586" y="76936"/>
                    <a:pt x="24502" y="75827"/>
                    <a:pt x="24649" y="74760"/>
                  </a:cubicBezTo>
                  <a:cubicBezTo>
                    <a:pt x="24711" y="74070"/>
                    <a:pt x="25025" y="73505"/>
                    <a:pt x="25548" y="73024"/>
                  </a:cubicBezTo>
                  <a:cubicBezTo>
                    <a:pt x="26176" y="72459"/>
                    <a:pt x="26804" y="71852"/>
                    <a:pt x="27431" y="71245"/>
                  </a:cubicBezTo>
                  <a:cubicBezTo>
                    <a:pt x="27620" y="71078"/>
                    <a:pt x="27745" y="70868"/>
                    <a:pt x="27892" y="70638"/>
                  </a:cubicBezTo>
                  <a:cubicBezTo>
                    <a:pt x="28226" y="70157"/>
                    <a:pt x="28519" y="69634"/>
                    <a:pt x="28875" y="69132"/>
                  </a:cubicBezTo>
                  <a:cubicBezTo>
                    <a:pt x="29294" y="68525"/>
                    <a:pt x="29628" y="67876"/>
                    <a:pt x="29838" y="67165"/>
                  </a:cubicBezTo>
                  <a:cubicBezTo>
                    <a:pt x="30005" y="66600"/>
                    <a:pt x="30235" y="66014"/>
                    <a:pt x="30444" y="65449"/>
                  </a:cubicBezTo>
                  <a:cubicBezTo>
                    <a:pt x="30507" y="65282"/>
                    <a:pt x="30549" y="65156"/>
                    <a:pt x="30570" y="64989"/>
                  </a:cubicBezTo>
                  <a:cubicBezTo>
                    <a:pt x="30612" y="64926"/>
                    <a:pt x="30549" y="64822"/>
                    <a:pt x="30528" y="64675"/>
                  </a:cubicBezTo>
                  <a:cubicBezTo>
                    <a:pt x="30340" y="64654"/>
                    <a:pt x="30151" y="64633"/>
                    <a:pt x="29942" y="64633"/>
                  </a:cubicBezTo>
                  <a:cubicBezTo>
                    <a:pt x="28645" y="64612"/>
                    <a:pt x="27327" y="64445"/>
                    <a:pt x="26071" y="64131"/>
                  </a:cubicBezTo>
                  <a:cubicBezTo>
                    <a:pt x="26029" y="64110"/>
                    <a:pt x="25946" y="64089"/>
                    <a:pt x="25904" y="64089"/>
                  </a:cubicBezTo>
                  <a:cubicBezTo>
                    <a:pt x="24544" y="63985"/>
                    <a:pt x="23309" y="63441"/>
                    <a:pt x="22096" y="62876"/>
                  </a:cubicBezTo>
                  <a:cubicBezTo>
                    <a:pt x="21845" y="62750"/>
                    <a:pt x="21677" y="62562"/>
                    <a:pt x="21656" y="62311"/>
                  </a:cubicBezTo>
                  <a:cubicBezTo>
                    <a:pt x="21615" y="61871"/>
                    <a:pt x="21573" y="61369"/>
                    <a:pt x="21970" y="61076"/>
                  </a:cubicBezTo>
                  <a:cubicBezTo>
                    <a:pt x="22703" y="60511"/>
                    <a:pt x="22975" y="59716"/>
                    <a:pt x="23142" y="58858"/>
                  </a:cubicBezTo>
                  <a:cubicBezTo>
                    <a:pt x="23184" y="58775"/>
                    <a:pt x="23205" y="58670"/>
                    <a:pt x="23226" y="58544"/>
                  </a:cubicBezTo>
                  <a:cubicBezTo>
                    <a:pt x="22765" y="58231"/>
                    <a:pt x="22682" y="57749"/>
                    <a:pt x="22703" y="57205"/>
                  </a:cubicBezTo>
                  <a:cubicBezTo>
                    <a:pt x="22765" y="56431"/>
                    <a:pt x="22912" y="55699"/>
                    <a:pt x="23142" y="54946"/>
                  </a:cubicBezTo>
                  <a:cubicBezTo>
                    <a:pt x="23665" y="53293"/>
                    <a:pt x="24167" y="51598"/>
                    <a:pt x="24879" y="49987"/>
                  </a:cubicBezTo>
                  <a:cubicBezTo>
                    <a:pt x="24962" y="49777"/>
                    <a:pt x="25025" y="49568"/>
                    <a:pt x="25088" y="49359"/>
                  </a:cubicBezTo>
                  <a:cubicBezTo>
                    <a:pt x="25276" y="48292"/>
                    <a:pt x="25653" y="47267"/>
                    <a:pt x="26009" y="46241"/>
                  </a:cubicBezTo>
                  <a:cubicBezTo>
                    <a:pt x="26281" y="45404"/>
                    <a:pt x="26615" y="44547"/>
                    <a:pt x="26741" y="43689"/>
                  </a:cubicBezTo>
                  <a:cubicBezTo>
                    <a:pt x="26783" y="43270"/>
                    <a:pt x="27138" y="42956"/>
                    <a:pt x="27013" y="42517"/>
                  </a:cubicBezTo>
                  <a:cubicBezTo>
                    <a:pt x="26908" y="42140"/>
                    <a:pt x="26846" y="41764"/>
                    <a:pt x="26762" y="41387"/>
                  </a:cubicBezTo>
                  <a:cubicBezTo>
                    <a:pt x="26657" y="40822"/>
                    <a:pt x="26553" y="40257"/>
                    <a:pt x="26448" y="39609"/>
                  </a:cubicBezTo>
                  <a:cubicBezTo>
                    <a:pt x="26406" y="39567"/>
                    <a:pt x="26260" y="39462"/>
                    <a:pt x="26134" y="39441"/>
                  </a:cubicBezTo>
                  <a:cubicBezTo>
                    <a:pt x="24690" y="39211"/>
                    <a:pt x="23414" y="38583"/>
                    <a:pt x="22180" y="37830"/>
                  </a:cubicBezTo>
                  <a:cubicBezTo>
                    <a:pt x="22054" y="37746"/>
                    <a:pt x="21908" y="37663"/>
                    <a:pt x="21740" y="37579"/>
                  </a:cubicBezTo>
                  <a:cubicBezTo>
                    <a:pt x="21656" y="37725"/>
                    <a:pt x="21615" y="37851"/>
                    <a:pt x="21510" y="37956"/>
                  </a:cubicBezTo>
                  <a:cubicBezTo>
                    <a:pt x="21112" y="38374"/>
                    <a:pt x="20694" y="38772"/>
                    <a:pt x="20296" y="39190"/>
                  </a:cubicBezTo>
                  <a:cubicBezTo>
                    <a:pt x="19983" y="39525"/>
                    <a:pt x="19648" y="39776"/>
                    <a:pt x="19208" y="39922"/>
                  </a:cubicBezTo>
                  <a:cubicBezTo>
                    <a:pt x="18413" y="40174"/>
                    <a:pt x="17639" y="40341"/>
                    <a:pt x="16781" y="40383"/>
                  </a:cubicBezTo>
                  <a:cubicBezTo>
                    <a:pt x="15107" y="40446"/>
                    <a:pt x="13475" y="40048"/>
                    <a:pt x="11864" y="39671"/>
                  </a:cubicBezTo>
                  <a:cubicBezTo>
                    <a:pt x="11718" y="39650"/>
                    <a:pt x="11613" y="39609"/>
                    <a:pt x="11488" y="39588"/>
                  </a:cubicBezTo>
                  <a:cubicBezTo>
                    <a:pt x="9876" y="39211"/>
                    <a:pt x="8328" y="38604"/>
                    <a:pt x="6863" y="37851"/>
                  </a:cubicBezTo>
                  <a:cubicBezTo>
                    <a:pt x="5692" y="37223"/>
                    <a:pt x="4436" y="36700"/>
                    <a:pt x="3223" y="36156"/>
                  </a:cubicBezTo>
                  <a:cubicBezTo>
                    <a:pt x="2281" y="35738"/>
                    <a:pt x="1465" y="35110"/>
                    <a:pt x="628" y="34524"/>
                  </a:cubicBezTo>
                  <a:cubicBezTo>
                    <a:pt x="189" y="34210"/>
                    <a:pt x="1" y="33834"/>
                    <a:pt x="42" y="33311"/>
                  </a:cubicBezTo>
                  <a:cubicBezTo>
                    <a:pt x="42" y="33122"/>
                    <a:pt x="42" y="32913"/>
                    <a:pt x="63" y="32725"/>
                  </a:cubicBezTo>
                  <a:cubicBezTo>
                    <a:pt x="84" y="32495"/>
                    <a:pt x="168" y="32285"/>
                    <a:pt x="398" y="32181"/>
                  </a:cubicBezTo>
                  <a:cubicBezTo>
                    <a:pt x="900" y="31971"/>
                    <a:pt x="1193" y="31532"/>
                    <a:pt x="1549" y="31176"/>
                  </a:cubicBezTo>
                  <a:cubicBezTo>
                    <a:pt x="2051" y="30716"/>
                    <a:pt x="2511" y="30172"/>
                    <a:pt x="3118" y="29795"/>
                  </a:cubicBezTo>
                  <a:cubicBezTo>
                    <a:pt x="3286" y="29691"/>
                    <a:pt x="3411" y="29544"/>
                    <a:pt x="3516" y="29398"/>
                  </a:cubicBezTo>
                  <a:lnTo>
                    <a:pt x="5545" y="26510"/>
                  </a:lnTo>
                  <a:cubicBezTo>
                    <a:pt x="5734" y="26238"/>
                    <a:pt x="5838" y="25925"/>
                    <a:pt x="5943" y="25632"/>
                  </a:cubicBezTo>
                  <a:cubicBezTo>
                    <a:pt x="6215" y="24732"/>
                    <a:pt x="6445" y="23790"/>
                    <a:pt x="6654" y="22870"/>
                  </a:cubicBezTo>
                  <a:cubicBezTo>
                    <a:pt x="6843" y="22075"/>
                    <a:pt x="6989" y="21300"/>
                    <a:pt x="6947" y="20505"/>
                  </a:cubicBezTo>
                  <a:cubicBezTo>
                    <a:pt x="6947" y="20233"/>
                    <a:pt x="6968" y="19940"/>
                    <a:pt x="7010" y="19647"/>
                  </a:cubicBezTo>
                  <a:cubicBezTo>
                    <a:pt x="7303" y="18183"/>
                    <a:pt x="7596" y="16718"/>
                    <a:pt x="7910" y="15253"/>
                  </a:cubicBezTo>
                  <a:cubicBezTo>
                    <a:pt x="8203" y="13914"/>
                    <a:pt x="8768" y="12722"/>
                    <a:pt x="9416" y="11550"/>
                  </a:cubicBezTo>
                  <a:cubicBezTo>
                    <a:pt x="9667" y="11090"/>
                    <a:pt x="9939" y="10650"/>
                    <a:pt x="10190" y="10211"/>
                  </a:cubicBezTo>
                  <a:cubicBezTo>
                    <a:pt x="11132" y="8474"/>
                    <a:pt x="12555" y="7219"/>
                    <a:pt x="14229" y="6235"/>
                  </a:cubicBezTo>
                  <a:cubicBezTo>
                    <a:pt x="14333" y="6173"/>
                    <a:pt x="14480" y="6110"/>
                    <a:pt x="14584" y="6068"/>
                  </a:cubicBezTo>
                  <a:cubicBezTo>
                    <a:pt x="15630" y="5817"/>
                    <a:pt x="16635" y="5419"/>
                    <a:pt x="17765" y="5503"/>
                  </a:cubicBezTo>
                  <a:cubicBezTo>
                    <a:pt x="18246" y="5524"/>
                    <a:pt x="18727" y="5524"/>
                    <a:pt x="19208" y="5524"/>
                  </a:cubicBezTo>
                  <a:cubicBezTo>
                    <a:pt x="20255" y="5503"/>
                    <a:pt x="21217" y="5712"/>
                    <a:pt x="22159" y="6173"/>
                  </a:cubicBezTo>
                  <a:cubicBezTo>
                    <a:pt x="22493" y="6361"/>
                    <a:pt x="22661" y="6319"/>
                    <a:pt x="22912" y="6026"/>
                  </a:cubicBezTo>
                  <a:cubicBezTo>
                    <a:pt x="23079" y="5859"/>
                    <a:pt x="23205" y="5691"/>
                    <a:pt x="23288" y="5482"/>
                  </a:cubicBezTo>
                  <a:cubicBezTo>
                    <a:pt x="23644" y="4750"/>
                    <a:pt x="24209" y="4164"/>
                    <a:pt x="24774" y="3620"/>
                  </a:cubicBezTo>
                  <a:cubicBezTo>
                    <a:pt x="24858" y="3536"/>
                    <a:pt x="24983" y="3411"/>
                    <a:pt x="25088" y="3411"/>
                  </a:cubicBezTo>
                  <a:cubicBezTo>
                    <a:pt x="25569" y="3494"/>
                    <a:pt x="25737" y="3097"/>
                    <a:pt x="26050" y="2888"/>
                  </a:cubicBezTo>
                  <a:cubicBezTo>
                    <a:pt x="26720" y="2469"/>
                    <a:pt x="27369" y="1967"/>
                    <a:pt x="28122" y="1674"/>
                  </a:cubicBezTo>
                  <a:cubicBezTo>
                    <a:pt x="28394" y="1569"/>
                    <a:pt x="28666" y="1465"/>
                    <a:pt x="28875" y="1318"/>
                  </a:cubicBezTo>
                  <a:cubicBezTo>
                    <a:pt x="29335" y="1005"/>
                    <a:pt x="29817" y="795"/>
                    <a:pt x="30382" y="670"/>
                  </a:cubicBezTo>
                  <a:cubicBezTo>
                    <a:pt x="31030" y="481"/>
                    <a:pt x="31658" y="314"/>
                    <a:pt x="32307" y="168"/>
                  </a:cubicBezTo>
                  <a:cubicBezTo>
                    <a:pt x="32683" y="84"/>
                    <a:pt x="33060" y="42"/>
                    <a:pt x="33436" y="42"/>
                  </a:cubicBezTo>
                  <a:cubicBezTo>
                    <a:pt x="35194" y="0"/>
                    <a:pt x="36931" y="0"/>
                    <a:pt x="38688" y="42"/>
                  </a:cubicBezTo>
                  <a:cubicBezTo>
                    <a:pt x="39086" y="42"/>
                    <a:pt x="39442" y="63"/>
                    <a:pt x="39818" y="168"/>
                  </a:cubicBezTo>
                  <a:cubicBezTo>
                    <a:pt x="40739" y="398"/>
                    <a:pt x="41639" y="691"/>
                    <a:pt x="42580" y="900"/>
                  </a:cubicBezTo>
                  <a:cubicBezTo>
                    <a:pt x="43417" y="1109"/>
                    <a:pt x="44107" y="1528"/>
                    <a:pt x="44756" y="2051"/>
                  </a:cubicBezTo>
                  <a:cubicBezTo>
                    <a:pt x="45886" y="2929"/>
                    <a:pt x="47037" y="3808"/>
                    <a:pt x="48167" y="4666"/>
                  </a:cubicBezTo>
                  <a:cubicBezTo>
                    <a:pt x="48815" y="5189"/>
                    <a:pt x="49338" y="5838"/>
                    <a:pt x="49652" y="6633"/>
                  </a:cubicBezTo>
                  <a:cubicBezTo>
                    <a:pt x="49778" y="6947"/>
                    <a:pt x="49882" y="7219"/>
                    <a:pt x="50113" y="7428"/>
                  </a:cubicBezTo>
                  <a:cubicBezTo>
                    <a:pt x="50196" y="7491"/>
                    <a:pt x="50280" y="7575"/>
                    <a:pt x="50301" y="7637"/>
                  </a:cubicBezTo>
                  <a:cubicBezTo>
                    <a:pt x="50531" y="8453"/>
                    <a:pt x="51222" y="8997"/>
                    <a:pt x="51577" y="9772"/>
                  </a:cubicBezTo>
                  <a:cubicBezTo>
                    <a:pt x="51724" y="10023"/>
                    <a:pt x="51870" y="10295"/>
                    <a:pt x="52058" y="10462"/>
                  </a:cubicBezTo>
                  <a:cubicBezTo>
                    <a:pt x="52456" y="10839"/>
                    <a:pt x="52623" y="11341"/>
                    <a:pt x="52707" y="11822"/>
                  </a:cubicBezTo>
                  <a:cubicBezTo>
                    <a:pt x="52874" y="12764"/>
                    <a:pt x="53042" y="13705"/>
                    <a:pt x="53293" y="14626"/>
                  </a:cubicBezTo>
                  <a:cubicBezTo>
                    <a:pt x="53335" y="14856"/>
                    <a:pt x="53335" y="15128"/>
                    <a:pt x="53335" y="15379"/>
                  </a:cubicBezTo>
                  <a:cubicBezTo>
                    <a:pt x="53335" y="15944"/>
                    <a:pt x="53314" y="16488"/>
                    <a:pt x="53565" y="16990"/>
                  </a:cubicBezTo>
                  <a:cubicBezTo>
                    <a:pt x="53628" y="17053"/>
                    <a:pt x="53628" y="17158"/>
                    <a:pt x="53628" y="17262"/>
                  </a:cubicBezTo>
                  <a:cubicBezTo>
                    <a:pt x="53586" y="18036"/>
                    <a:pt x="53753" y="18790"/>
                    <a:pt x="53879" y="19543"/>
                  </a:cubicBezTo>
                  <a:cubicBezTo>
                    <a:pt x="53963" y="20024"/>
                    <a:pt x="54088" y="20484"/>
                    <a:pt x="54276" y="20903"/>
                  </a:cubicBezTo>
                  <a:cubicBezTo>
                    <a:pt x="54507" y="21426"/>
                    <a:pt x="54716" y="21949"/>
                    <a:pt x="54799" y="22556"/>
                  </a:cubicBezTo>
                  <a:cubicBezTo>
                    <a:pt x="54820" y="22702"/>
                    <a:pt x="54841" y="22870"/>
                    <a:pt x="54904" y="23016"/>
                  </a:cubicBezTo>
                  <a:cubicBezTo>
                    <a:pt x="55532" y="24167"/>
                    <a:pt x="55992" y="25381"/>
                    <a:pt x="56787" y="26448"/>
                  </a:cubicBezTo>
                  <a:cubicBezTo>
                    <a:pt x="57352" y="27201"/>
                    <a:pt x="57980" y="27933"/>
                    <a:pt x="58649" y="28624"/>
                  </a:cubicBezTo>
                  <a:cubicBezTo>
                    <a:pt x="58775" y="28749"/>
                    <a:pt x="58900" y="28917"/>
                    <a:pt x="59005" y="29063"/>
                  </a:cubicBezTo>
                  <a:cubicBezTo>
                    <a:pt x="59214" y="29482"/>
                    <a:pt x="59110" y="29816"/>
                    <a:pt x="58649" y="29963"/>
                  </a:cubicBezTo>
                  <a:cubicBezTo>
                    <a:pt x="58419" y="30026"/>
                    <a:pt x="58252" y="30088"/>
                    <a:pt x="58189" y="30339"/>
                  </a:cubicBezTo>
                  <a:cubicBezTo>
                    <a:pt x="58189" y="30402"/>
                    <a:pt x="58126" y="30423"/>
                    <a:pt x="58043" y="30444"/>
                  </a:cubicBezTo>
                  <a:cubicBezTo>
                    <a:pt x="56996" y="30925"/>
                    <a:pt x="55971" y="31427"/>
                    <a:pt x="54799" y="31490"/>
                  </a:cubicBezTo>
                  <a:cubicBezTo>
                    <a:pt x="54172" y="31553"/>
                    <a:pt x="53544" y="31699"/>
                    <a:pt x="52916" y="31867"/>
                  </a:cubicBezTo>
                  <a:cubicBezTo>
                    <a:pt x="51828" y="32160"/>
                    <a:pt x="50719" y="32264"/>
                    <a:pt x="49652" y="31741"/>
                  </a:cubicBezTo>
                  <a:cubicBezTo>
                    <a:pt x="49338" y="31574"/>
                    <a:pt x="49004" y="31490"/>
                    <a:pt x="48627" y="31574"/>
                  </a:cubicBezTo>
                  <a:cubicBezTo>
                    <a:pt x="48250" y="31658"/>
                    <a:pt x="47957" y="31553"/>
                    <a:pt x="47665" y="31281"/>
                  </a:cubicBezTo>
                  <a:cubicBezTo>
                    <a:pt x="47455" y="31114"/>
                    <a:pt x="47183" y="31009"/>
                    <a:pt x="46911" y="30821"/>
                  </a:cubicBezTo>
                  <a:cubicBezTo>
                    <a:pt x="46723" y="31009"/>
                    <a:pt x="46556" y="31155"/>
                    <a:pt x="46430" y="31344"/>
                  </a:cubicBezTo>
                  <a:cubicBezTo>
                    <a:pt x="45760" y="32202"/>
                    <a:pt x="45091" y="33039"/>
                    <a:pt x="44442" y="33896"/>
                  </a:cubicBezTo>
                  <a:cubicBezTo>
                    <a:pt x="44149" y="34294"/>
                    <a:pt x="43815" y="34608"/>
                    <a:pt x="43417" y="34901"/>
                  </a:cubicBezTo>
                  <a:cubicBezTo>
                    <a:pt x="42685" y="35424"/>
                    <a:pt x="41952" y="35947"/>
                    <a:pt x="41241" y="36470"/>
                  </a:cubicBezTo>
                  <a:cubicBezTo>
                    <a:pt x="41094" y="36575"/>
                    <a:pt x="40990" y="36700"/>
                    <a:pt x="40864" y="36826"/>
                  </a:cubicBezTo>
                  <a:cubicBezTo>
                    <a:pt x="41032" y="37119"/>
                    <a:pt x="41283" y="37223"/>
                    <a:pt x="41513" y="37223"/>
                  </a:cubicBezTo>
                  <a:cubicBezTo>
                    <a:pt x="42475" y="37202"/>
                    <a:pt x="43396" y="37579"/>
                    <a:pt x="44338" y="37705"/>
                  </a:cubicBezTo>
                  <a:cubicBezTo>
                    <a:pt x="45781" y="37851"/>
                    <a:pt x="47183" y="37956"/>
                    <a:pt x="48564" y="37453"/>
                  </a:cubicBezTo>
                  <a:cubicBezTo>
                    <a:pt x="49087" y="37244"/>
                    <a:pt x="49694" y="37202"/>
                    <a:pt x="50238" y="37077"/>
                  </a:cubicBezTo>
                  <a:cubicBezTo>
                    <a:pt x="50552" y="36993"/>
                    <a:pt x="50866" y="36972"/>
                    <a:pt x="51159" y="36805"/>
                  </a:cubicBezTo>
                  <a:cubicBezTo>
                    <a:pt x="53105" y="35842"/>
                    <a:pt x="55030" y="34880"/>
                    <a:pt x="56934" y="33834"/>
                  </a:cubicBezTo>
                  <a:cubicBezTo>
                    <a:pt x="57959" y="33248"/>
                    <a:pt x="58942" y="32536"/>
                    <a:pt x="59947" y="31888"/>
                  </a:cubicBezTo>
                  <a:cubicBezTo>
                    <a:pt x="60051" y="31532"/>
                    <a:pt x="60156" y="31072"/>
                    <a:pt x="60261" y="30653"/>
                  </a:cubicBezTo>
                  <a:cubicBezTo>
                    <a:pt x="60344" y="30339"/>
                    <a:pt x="60449" y="30067"/>
                    <a:pt x="60553" y="29774"/>
                  </a:cubicBezTo>
                  <a:cubicBezTo>
                    <a:pt x="60679" y="29377"/>
                    <a:pt x="60784" y="28979"/>
                    <a:pt x="60909" y="28603"/>
                  </a:cubicBezTo>
                  <a:cubicBezTo>
                    <a:pt x="61056" y="28122"/>
                    <a:pt x="61286" y="27703"/>
                    <a:pt x="61788" y="27515"/>
                  </a:cubicBezTo>
                  <a:cubicBezTo>
                    <a:pt x="61893" y="27494"/>
                    <a:pt x="62018" y="27557"/>
                    <a:pt x="62123" y="27598"/>
                  </a:cubicBezTo>
                  <a:cubicBezTo>
                    <a:pt x="62165" y="27619"/>
                    <a:pt x="62227" y="27787"/>
                    <a:pt x="62206" y="27829"/>
                  </a:cubicBezTo>
                  <a:cubicBezTo>
                    <a:pt x="61809" y="28707"/>
                    <a:pt x="61830" y="29712"/>
                    <a:pt x="61369" y="30549"/>
                  </a:cubicBezTo>
                  <a:cubicBezTo>
                    <a:pt x="61328" y="30632"/>
                    <a:pt x="61369" y="30737"/>
                    <a:pt x="61369" y="30821"/>
                  </a:cubicBezTo>
                  <a:cubicBezTo>
                    <a:pt x="61621" y="30946"/>
                    <a:pt x="61767" y="30800"/>
                    <a:pt x="61830" y="30632"/>
                  </a:cubicBezTo>
                  <a:cubicBezTo>
                    <a:pt x="61934" y="30444"/>
                    <a:pt x="61997" y="30214"/>
                    <a:pt x="62018" y="30005"/>
                  </a:cubicBezTo>
                  <a:cubicBezTo>
                    <a:pt x="62248" y="28917"/>
                    <a:pt x="62458" y="27808"/>
                    <a:pt x="62730" y="26741"/>
                  </a:cubicBezTo>
                  <a:cubicBezTo>
                    <a:pt x="62855" y="26134"/>
                    <a:pt x="63022" y="25569"/>
                    <a:pt x="63190" y="24983"/>
                  </a:cubicBezTo>
                  <a:cubicBezTo>
                    <a:pt x="63378" y="24376"/>
                    <a:pt x="63587" y="23790"/>
                    <a:pt x="63797" y="23184"/>
                  </a:cubicBezTo>
                  <a:cubicBezTo>
                    <a:pt x="63985" y="22660"/>
                    <a:pt x="64110" y="22158"/>
                    <a:pt x="63608" y="21698"/>
                  </a:cubicBezTo>
                  <a:cubicBezTo>
                    <a:pt x="63462" y="21531"/>
                    <a:pt x="63462" y="21217"/>
                    <a:pt x="63441" y="20987"/>
                  </a:cubicBezTo>
                  <a:cubicBezTo>
                    <a:pt x="63441" y="20066"/>
                    <a:pt x="63441" y="19145"/>
                    <a:pt x="63462" y="18246"/>
                  </a:cubicBezTo>
                  <a:lnTo>
                    <a:pt x="63399" y="18204"/>
                  </a:lnTo>
                  <a:cubicBezTo>
                    <a:pt x="62604" y="18664"/>
                    <a:pt x="61725" y="18559"/>
                    <a:pt x="60888" y="18518"/>
                  </a:cubicBezTo>
                  <a:cubicBezTo>
                    <a:pt x="60721" y="18518"/>
                    <a:pt x="60533" y="18455"/>
                    <a:pt x="60344" y="18371"/>
                  </a:cubicBezTo>
                  <a:cubicBezTo>
                    <a:pt x="59403" y="17869"/>
                    <a:pt x="59172" y="17262"/>
                    <a:pt x="59424" y="16153"/>
                  </a:cubicBezTo>
                  <a:cubicBezTo>
                    <a:pt x="59507" y="15798"/>
                    <a:pt x="59612" y="15463"/>
                    <a:pt x="59717" y="15128"/>
                  </a:cubicBezTo>
                  <a:cubicBezTo>
                    <a:pt x="59779" y="14940"/>
                    <a:pt x="59884" y="14751"/>
                    <a:pt x="60009" y="14626"/>
                  </a:cubicBezTo>
                  <a:cubicBezTo>
                    <a:pt x="60344" y="14312"/>
                    <a:pt x="60742" y="13998"/>
                    <a:pt x="61097" y="13705"/>
                  </a:cubicBezTo>
                  <a:cubicBezTo>
                    <a:pt x="61286" y="13580"/>
                    <a:pt x="61495" y="13475"/>
                    <a:pt x="61662" y="13329"/>
                  </a:cubicBezTo>
                  <a:cubicBezTo>
                    <a:pt x="61934" y="13015"/>
                    <a:pt x="62290" y="12931"/>
                    <a:pt x="62709" y="12952"/>
                  </a:cubicBezTo>
                  <a:cubicBezTo>
                    <a:pt x="63043" y="12973"/>
                    <a:pt x="63378" y="12952"/>
                    <a:pt x="63797" y="12952"/>
                  </a:cubicBezTo>
                  <a:cubicBezTo>
                    <a:pt x="63880" y="12638"/>
                    <a:pt x="63901" y="12324"/>
                    <a:pt x="63755" y="12031"/>
                  </a:cubicBezTo>
                  <a:cubicBezTo>
                    <a:pt x="63441" y="11508"/>
                    <a:pt x="63546" y="10922"/>
                    <a:pt x="63566" y="10357"/>
                  </a:cubicBezTo>
                  <a:cubicBezTo>
                    <a:pt x="63566" y="10148"/>
                    <a:pt x="63713" y="9939"/>
                    <a:pt x="63859" y="9792"/>
                  </a:cubicBezTo>
                  <a:cubicBezTo>
                    <a:pt x="64550" y="8893"/>
                    <a:pt x="65533" y="8830"/>
                    <a:pt x="66538" y="9039"/>
                  </a:cubicBezTo>
                  <a:cubicBezTo>
                    <a:pt x="67584" y="9248"/>
                    <a:pt x="68253" y="9981"/>
                    <a:pt x="68693" y="10922"/>
                  </a:cubicBezTo>
                  <a:cubicBezTo>
                    <a:pt x="68776" y="11132"/>
                    <a:pt x="68818" y="11341"/>
                    <a:pt x="68902" y="11592"/>
                  </a:cubicBezTo>
                  <a:cubicBezTo>
                    <a:pt x="69320" y="11445"/>
                    <a:pt x="69739" y="11278"/>
                    <a:pt x="70136" y="11132"/>
                  </a:cubicBezTo>
                  <a:cubicBezTo>
                    <a:pt x="70513" y="10943"/>
                    <a:pt x="70932" y="10922"/>
                    <a:pt x="71350" y="10922"/>
                  </a:cubicBezTo>
                  <a:cubicBezTo>
                    <a:pt x="71706" y="10922"/>
                    <a:pt x="71978" y="10985"/>
                    <a:pt x="72250" y="11194"/>
                  </a:cubicBezTo>
                  <a:cubicBezTo>
                    <a:pt x="72605" y="11487"/>
                    <a:pt x="73024" y="11780"/>
                    <a:pt x="73401" y="12073"/>
                  </a:cubicBezTo>
                  <a:cubicBezTo>
                    <a:pt x="73819" y="12408"/>
                    <a:pt x="74049" y="12826"/>
                    <a:pt x="74007" y="13391"/>
                  </a:cubicBezTo>
                  <a:cubicBezTo>
                    <a:pt x="73945" y="13977"/>
                    <a:pt x="74112" y="14542"/>
                    <a:pt x="73756" y="15107"/>
                  </a:cubicBezTo>
                  <a:cubicBezTo>
                    <a:pt x="73819" y="15170"/>
                    <a:pt x="73861" y="15253"/>
                    <a:pt x="73924" y="15316"/>
                  </a:cubicBezTo>
                  <a:cubicBezTo>
                    <a:pt x="74761" y="15902"/>
                    <a:pt x="74865" y="16781"/>
                    <a:pt x="74782" y="17681"/>
                  </a:cubicBezTo>
                  <a:cubicBezTo>
                    <a:pt x="74761" y="17869"/>
                    <a:pt x="74656" y="18057"/>
                    <a:pt x="74530" y="18183"/>
                  </a:cubicBezTo>
                  <a:cubicBezTo>
                    <a:pt x="74342" y="18371"/>
                    <a:pt x="74133" y="18559"/>
                    <a:pt x="73903" y="18601"/>
                  </a:cubicBezTo>
                  <a:cubicBezTo>
                    <a:pt x="73170" y="18790"/>
                    <a:pt x="72459" y="19124"/>
                    <a:pt x="71664" y="19103"/>
                  </a:cubicBezTo>
                  <a:cubicBezTo>
                    <a:pt x="71036" y="19083"/>
                    <a:pt x="70388" y="19083"/>
                    <a:pt x="69760" y="19041"/>
                  </a:cubicBezTo>
                  <a:cubicBezTo>
                    <a:pt x="69530" y="19627"/>
                    <a:pt x="69341" y="20254"/>
                    <a:pt x="69048" y="20819"/>
                  </a:cubicBezTo>
                  <a:cubicBezTo>
                    <a:pt x="68693" y="21593"/>
                    <a:pt x="68065" y="22137"/>
                    <a:pt x="67333" y="22535"/>
                  </a:cubicBezTo>
                  <a:cubicBezTo>
                    <a:pt x="67040" y="22681"/>
                    <a:pt x="66747" y="22765"/>
                    <a:pt x="66412" y="22765"/>
                  </a:cubicBezTo>
                  <a:lnTo>
                    <a:pt x="65031" y="22765"/>
                  </a:lnTo>
                  <a:cubicBezTo>
                    <a:pt x="64947" y="22953"/>
                    <a:pt x="64864" y="23100"/>
                    <a:pt x="64822" y="23288"/>
                  </a:cubicBezTo>
                  <a:cubicBezTo>
                    <a:pt x="64759" y="23414"/>
                    <a:pt x="64759" y="23539"/>
                    <a:pt x="64717" y="23644"/>
                  </a:cubicBezTo>
                  <a:cubicBezTo>
                    <a:pt x="63880" y="25715"/>
                    <a:pt x="63671" y="27912"/>
                    <a:pt x="63127" y="30109"/>
                  </a:cubicBezTo>
                  <a:cubicBezTo>
                    <a:pt x="63357" y="30193"/>
                    <a:pt x="63587" y="30235"/>
                    <a:pt x="63797" y="30339"/>
                  </a:cubicBezTo>
                  <a:cubicBezTo>
                    <a:pt x="63985" y="30423"/>
                    <a:pt x="64006" y="30716"/>
                    <a:pt x="63880" y="30842"/>
                  </a:cubicBezTo>
                  <a:cubicBezTo>
                    <a:pt x="63650" y="31030"/>
                    <a:pt x="63441" y="31218"/>
                    <a:pt x="63169" y="31323"/>
                  </a:cubicBezTo>
                  <a:cubicBezTo>
                    <a:pt x="62834" y="31427"/>
                    <a:pt x="62730" y="31658"/>
                    <a:pt x="62730" y="32013"/>
                  </a:cubicBezTo>
                  <a:cubicBezTo>
                    <a:pt x="62876" y="32097"/>
                    <a:pt x="63085" y="32181"/>
                    <a:pt x="63274" y="32306"/>
                  </a:cubicBezTo>
                  <a:cubicBezTo>
                    <a:pt x="63378" y="32390"/>
                    <a:pt x="63504" y="32536"/>
                    <a:pt x="63504" y="32683"/>
                  </a:cubicBezTo>
                  <a:cubicBezTo>
                    <a:pt x="63546" y="32892"/>
                    <a:pt x="63357" y="33018"/>
                    <a:pt x="63148" y="33039"/>
                  </a:cubicBezTo>
                  <a:cubicBezTo>
                    <a:pt x="62939" y="33059"/>
                    <a:pt x="62709" y="33039"/>
                    <a:pt x="62437" y="33039"/>
                  </a:cubicBezTo>
                  <a:cubicBezTo>
                    <a:pt x="62227" y="33332"/>
                    <a:pt x="62185" y="33666"/>
                    <a:pt x="62144" y="34001"/>
                  </a:cubicBezTo>
                  <a:cubicBezTo>
                    <a:pt x="62081" y="34796"/>
                    <a:pt x="62018" y="35612"/>
                    <a:pt x="61934" y="36386"/>
                  </a:cubicBezTo>
                  <a:cubicBezTo>
                    <a:pt x="61913" y="36721"/>
                    <a:pt x="61830" y="37077"/>
                    <a:pt x="61788" y="37433"/>
                  </a:cubicBezTo>
                  <a:cubicBezTo>
                    <a:pt x="61704" y="37851"/>
                    <a:pt x="61621" y="38249"/>
                    <a:pt x="61516" y="38646"/>
                  </a:cubicBezTo>
                  <a:cubicBezTo>
                    <a:pt x="61474" y="38855"/>
                    <a:pt x="61390" y="39065"/>
                    <a:pt x="61307" y="39274"/>
                  </a:cubicBezTo>
                  <a:cubicBezTo>
                    <a:pt x="61286" y="39316"/>
                    <a:pt x="61202" y="39337"/>
                    <a:pt x="61160" y="39337"/>
                  </a:cubicBezTo>
                  <a:cubicBezTo>
                    <a:pt x="61077" y="39316"/>
                    <a:pt x="60951" y="39295"/>
                    <a:pt x="60930" y="39232"/>
                  </a:cubicBezTo>
                  <a:cubicBezTo>
                    <a:pt x="60721" y="38793"/>
                    <a:pt x="60616" y="38332"/>
                    <a:pt x="60742" y="37851"/>
                  </a:cubicBezTo>
                  <a:cubicBezTo>
                    <a:pt x="61035" y="36554"/>
                    <a:pt x="61035" y="35194"/>
                    <a:pt x="61181" y="33855"/>
                  </a:cubicBezTo>
                  <a:cubicBezTo>
                    <a:pt x="61244" y="33457"/>
                    <a:pt x="61286" y="33039"/>
                    <a:pt x="61369" y="32599"/>
                  </a:cubicBezTo>
                  <a:cubicBezTo>
                    <a:pt x="61056" y="32515"/>
                    <a:pt x="60784" y="32474"/>
                    <a:pt x="60470" y="32390"/>
                  </a:cubicBezTo>
                  <a:cubicBezTo>
                    <a:pt x="60261" y="32578"/>
                    <a:pt x="60051" y="32746"/>
                    <a:pt x="59842" y="32955"/>
                  </a:cubicBezTo>
                  <a:cubicBezTo>
                    <a:pt x="58754" y="34064"/>
                    <a:pt x="57499" y="34922"/>
                    <a:pt x="56139" y="35612"/>
                  </a:cubicBezTo>
                  <a:cubicBezTo>
                    <a:pt x="54799" y="36282"/>
                    <a:pt x="53439" y="36930"/>
                    <a:pt x="52142" y="37621"/>
                  </a:cubicBezTo>
                  <a:cubicBezTo>
                    <a:pt x="51577" y="37914"/>
                    <a:pt x="51012" y="38060"/>
                    <a:pt x="50406" y="38186"/>
                  </a:cubicBezTo>
                  <a:cubicBezTo>
                    <a:pt x="49778" y="38332"/>
                    <a:pt x="49150" y="38458"/>
                    <a:pt x="48543" y="38667"/>
                  </a:cubicBezTo>
                  <a:cubicBezTo>
                    <a:pt x="47999" y="38855"/>
                    <a:pt x="47455" y="38918"/>
                    <a:pt x="46848" y="38918"/>
                  </a:cubicBezTo>
                  <a:cubicBezTo>
                    <a:pt x="45405" y="38981"/>
                    <a:pt x="43982" y="38876"/>
                    <a:pt x="42580" y="38458"/>
                  </a:cubicBezTo>
                  <a:cubicBezTo>
                    <a:pt x="42517" y="38437"/>
                    <a:pt x="42413" y="38395"/>
                    <a:pt x="42308" y="38395"/>
                  </a:cubicBezTo>
                  <a:cubicBezTo>
                    <a:pt x="41994" y="38374"/>
                    <a:pt x="41680" y="38353"/>
                    <a:pt x="41366" y="38290"/>
                  </a:cubicBezTo>
                  <a:cubicBezTo>
                    <a:pt x="41053" y="38249"/>
                    <a:pt x="40760" y="38144"/>
                    <a:pt x="40341" y="38018"/>
                  </a:cubicBezTo>
                  <a:cubicBezTo>
                    <a:pt x="40467" y="38249"/>
                    <a:pt x="40530" y="38374"/>
                    <a:pt x="40592" y="38479"/>
                  </a:cubicBezTo>
                  <a:cubicBezTo>
                    <a:pt x="40969" y="38897"/>
                    <a:pt x="41199" y="39378"/>
                    <a:pt x="41262" y="39943"/>
                  </a:cubicBezTo>
                  <a:cubicBezTo>
                    <a:pt x="41283" y="40174"/>
                    <a:pt x="41408" y="40425"/>
                    <a:pt x="41513" y="40655"/>
                  </a:cubicBezTo>
                  <a:cubicBezTo>
                    <a:pt x="41639" y="40948"/>
                    <a:pt x="41806" y="41220"/>
                    <a:pt x="41911" y="41513"/>
                  </a:cubicBezTo>
                  <a:cubicBezTo>
                    <a:pt x="42203" y="42350"/>
                    <a:pt x="42475" y="43207"/>
                    <a:pt x="42747" y="44044"/>
                  </a:cubicBezTo>
                  <a:cubicBezTo>
                    <a:pt x="42873" y="44505"/>
                    <a:pt x="43061" y="44965"/>
                    <a:pt x="43103" y="45446"/>
                  </a:cubicBezTo>
                  <a:cubicBezTo>
                    <a:pt x="43250" y="46283"/>
                    <a:pt x="43501" y="47057"/>
                    <a:pt x="43731" y="47852"/>
                  </a:cubicBezTo>
                  <a:cubicBezTo>
                    <a:pt x="43982" y="48606"/>
                    <a:pt x="44107" y="49380"/>
                    <a:pt x="44296" y="50175"/>
                  </a:cubicBezTo>
                  <a:cubicBezTo>
                    <a:pt x="44610" y="51577"/>
                    <a:pt x="44924" y="52979"/>
                    <a:pt x="45196" y="54381"/>
                  </a:cubicBezTo>
                  <a:cubicBezTo>
                    <a:pt x="45384" y="55322"/>
                    <a:pt x="45468" y="56264"/>
                    <a:pt x="45154" y="57205"/>
                  </a:cubicBezTo>
                  <a:cubicBezTo>
                    <a:pt x="45091" y="57373"/>
                    <a:pt x="45133" y="57582"/>
                    <a:pt x="45154" y="57749"/>
                  </a:cubicBezTo>
                  <a:cubicBezTo>
                    <a:pt x="45279" y="58356"/>
                    <a:pt x="45488" y="58900"/>
                    <a:pt x="45802" y="59465"/>
                  </a:cubicBezTo>
                  <a:cubicBezTo>
                    <a:pt x="46095" y="59925"/>
                    <a:pt x="46179" y="60449"/>
                    <a:pt x="46200" y="60993"/>
                  </a:cubicBezTo>
                  <a:cubicBezTo>
                    <a:pt x="46221" y="61725"/>
                    <a:pt x="45970" y="62248"/>
                    <a:pt x="45342" y="62562"/>
                  </a:cubicBezTo>
                  <a:cubicBezTo>
                    <a:pt x="44547" y="62959"/>
                    <a:pt x="43835" y="63545"/>
                    <a:pt x="42894" y="63587"/>
                  </a:cubicBezTo>
                  <a:cubicBezTo>
                    <a:pt x="42559" y="63608"/>
                    <a:pt x="42245" y="63817"/>
                    <a:pt x="41890" y="63985"/>
                  </a:cubicBezTo>
                  <a:cubicBezTo>
                    <a:pt x="42224" y="65052"/>
                    <a:pt x="42099" y="66182"/>
                    <a:pt x="42308" y="67249"/>
                  </a:cubicBezTo>
                  <a:cubicBezTo>
                    <a:pt x="42517" y="68316"/>
                    <a:pt x="42455" y="69425"/>
                    <a:pt x="42434" y="70492"/>
                  </a:cubicBezTo>
                  <a:cubicBezTo>
                    <a:pt x="42413" y="71392"/>
                    <a:pt x="42266" y="72270"/>
                    <a:pt x="42015" y="73128"/>
                  </a:cubicBezTo>
                  <a:cubicBezTo>
                    <a:pt x="41952" y="73296"/>
                    <a:pt x="41931" y="73484"/>
                    <a:pt x="41890" y="73756"/>
                  </a:cubicBezTo>
                  <a:cubicBezTo>
                    <a:pt x="42308" y="73651"/>
                    <a:pt x="42643" y="73589"/>
                    <a:pt x="42957" y="73505"/>
                  </a:cubicBezTo>
                  <a:lnTo>
                    <a:pt x="43898" y="73337"/>
                  </a:lnTo>
                  <a:cubicBezTo>
                    <a:pt x="44547" y="73212"/>
                    <a:pt x="45237" y="73107"/>
                    <a:pt x="45886" y="73191"/>
                  </a:cubicBezTo>
                  <a:cubicBezTo>
                    <a:pt x="46953" y="73317"/>
                    <a:pt x="47790" y="73840"/>
                    <a:pt x="48271" y="74865"/>
                  </a:cubicBezTo>
                  <a:cubicBezTo>
                    <a:pt x="48418" y="75221"/>
                    <a:pt x="48418" y="75534"/>
                    <a:pt x="48167" y="75827"/>
                  </a:cubicBezTo>
                  <a:cubicBezTo>
                    <a:pt x="47853" y="76204"/>
                    <a:pt x="47497" y="76539"/>
                    <a:pt x="47141" y="76853"/>
                  </a:cubicBezTo>
                  <a:cubicBezTo>
                    <a:pt x="46974" y="76978"/>
                    <a:pt x="46744" y="77041"/>
                    <a:pt x="46535" y="77146"/>
                  </a:cubicBezTo>
                  <a:cubicBezTo>
                    <a:pt x="46514" y="77146"/>
                    <a:pt x="46493" y="77146"/>
                    <a:pt x="46430" y="77166"/>
                  </a:cubicBezTo>
                  <a:cubicBezTo>
                    <a:pt x="45677" y="77250"/>
                    <a:pt x="45028" y="77731"/>
                    <a:pt x="44233" y="77731"/>
                  </a:cubicBezTo>
                  <a:cubicBezTo>
                    <a:pt x="43501" y="77731"/>
                    <a:pt x="42768" y="77836"/>
                    <a:pt x="42036" y="77941"/>
                  </a:cubicBezTo>
                  <a:cubicBezTo>
                    <a:pt x="41639" y="78003"/>
                    <a:pt x="41366" y="77899"/>
                    <a:pt x="41074" y="77669"/>
                  </a:cubicBezTo>
                  <a:cubicBezTo>
                    <a:pt x="40843" y="77459"/>
                    <a:pt x="40571" y="77271"/>
                    <a:pt x="40320" y="77083"/>
                  </a:cubicBezTo>
                  <a:cubicBezTo>
                    <a:pt x="39797" y="76685"/>
                    <a:pt x="39525" y="76037"/>
                    <a:pt x="39693" y="75388"/>
                  </a:cubicBezTo>
                  <a:cubicBezTo>
                    <a:pt x="39734" y="75200"/>
                    <a:pt x="39839" y="75011"/>
                    <a:pt x="40006" y="74907"/>
                  </a:cubicBezTo>
                  <a:cubicBezTo>
                    <a:pt x="40530" y="74551"/>
                    <a:pt x="40697" y="74049"/>
                    <a:pt x="40781" y="73442"/>
                  </a:cubicBezTo>
                  <a:cubicBezTo>
                    <a:pt x="40885" y="72773"/>
                    <a:pt x="41074" y="72082"/>
                    <a:pt x="41199" y="71392"/>
                  </a:cubicBezTo>
                  <a:cubicBezTo>
                    <a:pt x="41492" y="69760"/>
                    <a:pt x="41408" y="68148"/>
                    <a:pt x="41178" y="66516"/>
                  </a:cubicBezTo>
                  <a:cubicBezTo>
                    <a:pt x="41157" y="66307"/>
                    <a:pt x="41074" y="66077"/>
                    <a:pt x="41094" y="65868"/>
                  </a:cubicBezTo>
                  <a:cubicBezTo>
                    <a:pt x="41220" y="65156"/>
                    <a:pt x="41094" y="64529"/>
                    <a:pt x="40802" y="63859"/>
                  </a:cubicBezTo>
                  <a:close/>
                  <a:moveTo>
                    <a:pt x="53000" y="20756"/>
                  </a:moveTo>
                  <a:cubicBezTo>
                    <a:pt x="53000" y="21217"/>
                    <a:pt x="53021" y="21719"/>
                    <a:pt x="53021" y="22179"/>
                  </a:cubicBezTo>
                  <a:cubicBezTo>
                    <a:pt x="53042" y="22807"/>
                    <a:pt x="52874" y="23393"/>
                    <a:pt x="52519" y="23895"/>
                  </a:cubicBezTo>
                  <a:cubicBezTo>
                    <a:pt x="52163" y="24439"/>
                    <a:pt x="51766" y="24983"/>
                    <a:pt x="51368" y="25527"/>
                  </a:cubicBezTo>
                  <a:cubicBezTo>
                    <a:pt x="51012" y="26050"/>
                    <a:pt x="50510" y="26448"/>
                    <a:pt x="49882" y="26678"/>
                  </a:cubicBezTo>
                  <a:cubicBezTo>
                    <a:pt x="49359" y="26887"/>
                    <a:pt x="48857" y="27159"/>
                    <a:pt x="48292" y="27452"/>
                  </a:cubicBezTo>
                  <a:cubicBezTo>
                    <a:pt x="48125" y="28331"/>
                    <a:pt x="47581" y="29084"/>
                    <a:pt x="47497" y="30172"/>
                  </a:cubicBezTo>
                  <a:cubicBezTo>
                    <a:pt x="48209" y="29858"/>
                    <a:pt x="48753" y="30130"/>
                    <a:pt x="49338" y="30319"/>
                  </a:cubicBezTo>
                  <a:cubicBezTo>
                    <a:pt x="49589" y="30402"/>
                    <a:pt x="49882" y="30486"/>
                    <a:pt x="50154" y="30611"/>
                  </a:cubicBezTo>
                  <a:cubicBezTo>
                    <a:pt x="50929" y="31009"/>
                    <a:pt x="51745" y="30946"/>
                    <a:pt x="52582" y="30737"/>
                  </a:cubicBezTo>
                  <a:cubicBezTo>
                    <a:pt x="53209" y="30591"/>
                    <a:pt x="53816" y="30381"/>
                    <a:pt x="54444" y="30339"/>
                  </a:cubicBezTo>
                  <a:cubicBezTo>
                    <a:pt x="55051" y="30319"/>
                    <a:pt x="55636" y="30172"/>
                    <a:pt x="56222" y="29984"/>
                  </a:cubicBezTo>
                  <a:cubicBezTo>
                    <a:pt x="56704" y="29816"/>
                    <a:pt x="57227" y="29649"/>
                    <a:pt x="57729" y="29335"/>
                  </a:cubicBezTo>
                  <a:cubicBezTo>
                    <a:pt x="57415" y="28917"/>
                    <a:pt x="57164" y="28519"/>
                    <a:pt x="56871" y="28184"/>
                  </a:cubicBezTo>
                  <a:cubicBezTo>
                    <a:pt x="56222" y="27368"/>
                    <a:pt x="55553" y="26531"/>
                    <a:pt x="55092" y="25590"/>
                  </a:cubicBezTo>
                  <a:cubicBezTo>
                    <a:pt x="54716" y="24899"/>
                    <a:pt x="54402" y="24230"/>
                    <a:pt x="54067" y="23539"/>
                  </a:cubicBezTo>
                  <a:cubicBezTo>
                    <a:pt x="53921" y="23225"/>
                    <a:pt x="53816" y="22912"/>
                    <a:pt x="53753" y="22556"/>
                  </a:cubicBezTo>
                  <a:cubicBezTo>
                    <a:pt x="53649" y="21907"/>
                    <a:pt x="53460" y="21279"/>
                    <a:pt x="53000" y="20756"/>
                  </a:cubicBezTo>
                  <a:cubicBezTo>
                    <a:pt x="52895" y="20191"/>
                    <a:pt x="52833" y="19627"/>
                    <a:pt x="52770" y="19083"/>
                  </a:cubicBezTo>
                  <a:cubicBezTo>
                    <a:pt x="52582" y="18078"/>
                    <a:pt x="52582" y="17053"/>
                    <a:pt x="52351" y="16070"/>
                  </a:cubicBezTo>
                  <a:cubicBezTo>
                    <a:pt x="52477" y="15128"/>
                    <a:pt x="52100" y="14228"/>
                    <a:pt x="52038" y="13329"/>
                  </a:cubicBezTo>
                  <a:cubicBezTo>
                    <a:pt x="51996" y="12868"/>
                    <a:pt x="51870" y="12450"/>
                    <a:pt x="51786" y="12010"/>
                  </a:cubicBezTo>
                  <a:cubicBezTo>
                    <a:pt x="51724" y="11676"/>
                    <a:pt x="51619" y="11362"/>
                    <a:pt x="51347" y="11069"/>
                  </a:cubicBezTo>
                  <a:cubicBezTo>
                    <a:pt x="51138" y="10839"/>
                    <a:pt x="50929" y="10567"/>
                    <a:pt x="50803" y="10295"/>
                  </a:cubicBezTo>
                  <a:cubicBezTo>
                    <a:pt x="50426" y="9500"/>
                    <a:pt x="49736" y="8955"/>
                    <a:pt x="49485" y="8098"/>
                  </a:cubicBezTo>
                  <a:cubicBezTo>
                    <a:pt x="49464" y="8035"/>
                    <a:pt x="49422" y="7972"/>
                    <a:pt x="49359" y="7951"/>
                  </a:cubicBezTo>
                  <a:cubicBezTo>
                    <a:pt x="49066" y="7700"/>
                    <a:pt x="48920" y="7323"/>
                    <a:pt x="48794" y="6989"/>
                  </a:cubicBezTo>
                  <a:cubicBezTo>
                    <a:pt x="48522" y="6277"/>
                    <a:pt x="48062" y="5733"/>
                    <a:pt x="47455" y="5273"/>
                  </a:cubicBezTo>
                  <a:cubicBezTo>
                    <a:pt x="46514" y="4562"/>
                    <a:pt x="45572" y="3850"/>
                    <a:pt x="44652" y="3097"/>
                  </a:cubicBezTo>
                  <a:cubicBezTo>
                    <a:pt x="43794" y="2365"/>
                    <a:pt x="42831" y="1841"/>
                    <a:pt x="41722" y="1549"/>
                  </a:cubicBezTo>
                  <a:cubicBezTo>
                    <a:pt x="40362" y="1151"/>
                    <a:pt x="39023" y="837"/>
                    <a:pt x="37600" y="921"/>
                  </a:cubicBezTo>
                  <a:cubicBezTo>
                    <a:pt x="36282" y="963"/>
                    <a:pt x="34985" y="900"/>
                    <a:pt x="33667" y="942"/>
                  </a:cubicBezTo>
                  <a:cubicBezTo>
                    <a:pt x="32097" y="1005"/>
                    <a:pt x="30591" y="1339"/>
                    <a:pt x="29189" y="2155"/>
                  </a:cubicBezTo>
                  <a:cubicBezTo>
                    <a:pt x="28959" y="2302"/>
                    <a:pt x="28666" y="2385"/>
                    <a:pt x="28415" y="2511"/>
                  </a:cubicBezTo>
                  <a:cubicBezTo>
                    <a:pt x="27599" y="2909"/>
                    <a:pt x="26825" y="3306"/>
                    <a:pt x="26197" y="3976"/>
                  </a:cubicBezTo>
                  <a:cubicBezTo>
                    <a:pt x="25778" y="4415"/>
                    <a:pt x="25318" y="4813"/>
                    <a:pt x="24962" y="5315"/>
                  </a:cubicBezTo>
                  <a:cubicBezTo>
                    <a:pt x="24628" y="5775"/>
                    <a:pt x="24063" y="6131"/>
                    <a:pt x="23623" y="6507"/>
                  </a:cubicBezTo>
                  <a:cubicBezTo>
                    <a:pt x="23581" y="6549"/>
                    <a:pt x="23581" y="6612"/>
                    <a:pt x="23519" y="6675"/>
                  </a:cubicBezTo>
                  <a:cubicBezTo>
                    <a:pt x="23540" y="6863"/>
                    <a:pt x="23623" y="7031"/>
                    <a:pt x="23623" y="7219"/>
                  </a:cubicBezTo>
                  <a:cubicBezTo>
                    <a:pt x="23623" y="7512"/>
                    <a:pt x="23330" y="7700"/>
                    <a:pt x="23079" y="7554"/>
                  </a:cubicBezTo>
                  <a:cubicBezTo>
                    <a:pt x="22493" y="7303"/>
                    <a:pt x="21908" y="7093"/>
                    <a:pt x="21343" y="6759"/>
                  </a:cubicBezTo>
                  <a:cubicBezTo>
                    <a:pt x="20966" y="6507"/>
                    <a:pt x="20548" y="6382"/>
                    <a:pt x="20087" y="6382"/>
                  </a:cubicBezTo>
                  <a:cubicBezTo>
                    <a:pt x="19125" y="6382"/>
                    <a:pt x="18162" y="6298"/>
                    <a:pt x="17221" y="6403"/>
                  </a:cubicBezTo>
                  <a:cubicBezTo>
                    <a:pt x="16384" y="6507"/>
                    <a:pt x="15547" y="6800"/>
                    <a:pt x="14731" y="7010"/>
                  </a:cubicBezTo>
                  <a:cubicBezTo>
                    <a:pt x="13433" y="7826"/>
                    <a:pt x="12220" y="8767"/>
                    <a:pt x="11404" y="10127"/>
                  </a:cubicBezTo>
                  <a:cubicBezTo>
                    <a:pt x="10944" y="10901"/>
                    <a:pt x="10504" y="11717"/>
                    <a:pt x="10044" y="12554"/>
                  </a:cubicBezTo>
                  <a:cubicBezTo>
                    <a:pt x="9458" y="13684"/>
                    <a:pt x="8998" y="14898"/>
                    <a:pt x="8768" y="16132"/>
                  </a:cubicBezTo>
                  <a:cubicBezTo>
                    <a:pt x="8558" y="17241"/>
                    <a:pt x="8328" y="18350"/>
                    <a:pt x="8140" y="19438"/>
                  </a:cubicBezTo>
                  <a:cubicBezTo>
                    <a:pt x="8056" y="19919"/>
                    <a:pt x="8056" y="20380"/>
                    <a:pt x="8014" y="20840"/>
                  </a:cubicBezTo>
                  <a:cubicBezTo>
                    <a:pt x="7951" y="21342"/>
                    <a:pt x="7931" y="21865"/>
                    <a:pt x="7826" y="22368"/>
                  </a:cubicBezTo>
                  <a:cubicBezTo>
                    <a:pt x="7575" y="23518"/>
                    <a:pt x="7282" y="24669"/>
                    <a:pt x="7010" y="25820"/>
                  </a:cubicBezTo>
                  <a:cubicBezTo>
                    <a:pt x="6905" y="26301"/>
                    <a:pt x="6738" y="26741"/>
                    <a:pt x="6445" y="27117"/>
                  </a:cubicBezTo>
                  <a:cubicBezTo>
                    <a:pt x="5734" y="28122"/>
                    <a:pt x="5064" y="29105"/>
                    <a:pt x="4353" y="30109"/>
                  </a:cubicBezTo>
                  <a:cubicBezTo>
                    <a:pt x="4185" y="30319"/>
                    <a:pt x="4018" y="30507"/>
                    <a:pt x="3830" y="30632"/>
                  </a:cubicBezTo>
                  <a:cubicBezTo>
                    <a:pt x="2825" y="31281"/>
                    <a:pt x="2093" y="32223"/>
                    <a:pt x="1235" y="33039"/>
                  </a:cubicBezTo>
                  <a:cubicBezTo>
                    <a:pt x="1193" y="33101"/>
                    <a:pt x="1151" y="33227"/>
                    <a:pt x="1130" y="33332"/>
                  </a:cubicBezTo>
                  <a:cubicBezTo>
                    <a:pt x="1214" y="33436"/>
                    <a:pt x="1256" y="33541"/>
                    <a:pt x="1361" y="33624"/>
                  </a:cubicBezTo>
                  <a:cubicBezTo>
                    <a:pt x="2030" y="34064"/>
                    <a:pt x="2658" y="34566"/>
                    <a:pt x="3348" y="34922"/>
                  </a:cubicBezTo>
                  <a:cubicBezTo>
                    <a:pt x="4604" y="35549"/>
                    <a:pt x="5922" y="36052"/>
                    <a:pt x="7156" y="36700"/>
                  </a:cubicBezTo>
                  <a:cubicBezTo>
                    <a:pt x="8642" y="37495"/>
                    <a:pt x="10148" y="38102"/>
                    <a:pt x="11781" y="38458"/>
                  </a:cubicBezTo>
                  <a:cubicBezTo>
                    <a:pt x="11822" y="38458"/>
                    <a:pt x="11906" y="38500"/>
                    <a:pt x="11969" y="38500"/>
                  </a:cubicBezTo>
                  <a:cubicBezTo>
                    <a:pt x="13580" y="38876"/>
                    <a:pt x="15170" y="39295"/>
                    <a:pt x="16886" y="39190"/>
                  </a:cubicBezTo>
                  <a:cubicBezTo>
                    <a:pt x="18162" y="39106"/>
                    <a:pt x="19334" y="38813"/>
                    <a:pt x="20338" y="38039"/>
                  </a:cubicBezTo>
                  <a:cubicBezTo>
                    <a:pt x="20401" y="37642"/>
                    <a:pt x="20485" y="37286"/>
                    <a:pt x="20548" y="36889"/>
                  </a:cubicBezTo>
                  <a:cubicBezTo>
                    <a:pt x="19773" y="36470"/>
                    <a:pt x="19355" y="35780"/>
                    <a:pt x="18832" y="35194"/>
                  </a:cubicBezTo>
                  <a:cubicBezTo>
                    <a:pt x="18309" y="34587"/>
                    <a:pt x="17827" y="33959"/>
                    <a:pt x="17304" y="33352"/>
                  </a:cubicBezTo>
                  <a:cubicBezTo>
                    <a:pt x="16739" y="33352"/>
                    <a:pt x="16258" y="33332"/>
                    <a:pt x="15735" y="33352"/>
                  </a:cubicBezTo>
                  <a:cubicBezTo>
                    <a:pt x="15045" y="33373"/>
                    <a:pt x="14480" y="33143"/>
                    <a:pt x="13998" y="32683"/>
                  </a:cubicBezTo>
                  <a:cubicBezTo>
                    <a:pt x="13601" y="32264"/>
                    <a:pt x="13182" y="31867"/>
                    <a:pt x="12764" y="31448"/>
                  </a:cubicBezTo>
                  <a:cubicBezTo>
                    <a:pt x="12304" y="30967"/>
                    <a:pt x="12115" y="30402"/>
                    <a:pt x="12094" y="29712"/>
                  </a:cubicBezTo>
                  <a:cubicBezTo>
                    <a:pt x="12032" y="28414"/>
                    <a:pt x="12827" y="27682"/>
                    <a:pt x="13998" y="27808"/>
                  </a:cubicBezTo>
                  <a:cubicBezTo>
                    <a:pt x="14208" y="27829"/>
                    <a:pt x="14522" y="27870"/>
                    <a:pt x="14626" y="27724"/>
                  </a:cubicBezTo>
                  <a:cubicBezTo>
                    <a:pt x="14856" y="27473"/>
                    <a:pt x="15149" y="27557"/>
                    <a:pt x="15421" y="27515"/>
                  </a:cubicBezTo>
                  <a:cubicBezTo>
                    <a:pt x="15630" y="27494"/>
                    <a:pt x="15861" y="27515"/>
                    <a:pt x="16070" y="27494"/>
                  </a:cubicBezTo>
                  <a:cubicBezTo>
                    <a:pt x="16488" y="27452"/>
                    <a:pt x="18455" y="26197"/>
                    <a:pt x="18706" y="25820"/>
                  </a:cubicBezTo>
                  <a:cubicBezTo>
                    <a:pt x="19125" y="25255"/>
                    <a:pt x="19439" y="24648"/>
                    <a:pt x="19648" y="23958"/>
                  </a:cubicBezTo>
                  <a:cubicBezTo>
                    <a:pt x="19983" y="22891"/>
                    <a:pt x="20234" y="21824"/>
                    <a:pt x="20150" y="20673"/>
                  </a:cubicBezTo>
                  <a:cubicBezTo>
                    <a:pt x="20129" y="20401"/>
                    <a:pt x="20150" y="20150"/>
                    <a:pt x="20150" y="19919"/>
                  </a:cubicBezTo>
                  <a:cubicBezTo>
                    <a:pt x="20171" y="19417"/>
                    <a:pt x="20255" y="18894"/>
                    <a:pt x="19920" y="18455"/>
                  </a:cubicBezTo>
                  <a:cubicBezTo>
                    <a:pt x="19857" y="18392"/>
                    <a:pt x="19920" y="18266"/>
                    <a:pt x="19941" y="18162"/>
                  </a:cubicBezTo>
                  <a:cubicBezTo>
                    <a:pt x="20087" y="18099"/>
                    <a:pt x="20234" y="18057"/>
                    <a:pt x="20380" y="17994"/>
                  </a:cubicBezTo>
                  <a:cubicBezTo>
                    <a:pt x="20820" y="17869"/>
                    <a:pt x="20820" y="17869"/>
                    <a:pt x="21112" y="18287"/>
                  </a:cubicBezTo>
                  <a:cubicBezTo>
                    <a:pt x="21217" y="18455"/>
                    <a:pt x="21384" y="18580"/>
                    <a:pt x="21510" y="18685"/>
                  </a:cubicBezTo>
                  <a:cubicBezTo>
                    <a:pt x="21908" y="18978"/>
                    <a:pt x="22284" y="19229"/>
                    <a:pt x="22682" y="19501"/>
                  </a:cubicBezTo>
                  <a:cubicBezTo>
                    <a:pt x="22849" y="19606"/>
                    <a:pt x="22996" y="19731"/>
                    <a:pt x="23184" y="19773"/>
                  </a:cubicBezTo>
                  <a:cubicBezTo>
                    <a:pt x="24377" y="20129"/>
                    <a:pt x="25590" y="20443"/>
                    <a:pt x="26846" y="20275"/>
                  </a:cubicBezTo>
                  <a:cubicBezTo>
                    <a:pt x="28666" y="20045"/>
                    <a:pt x="30507" y="19752"/>
                    <a:pt x="32202" y="18936"/>
                  </a:cubicBezTo>
                  <a:cubicBezTo>
                    <a:pt x="32913" y="18601"/>
                    <a:pt x="33562" y="18246"/>
                    <a:pt x="34211" y="17869"/>
                  </a:cubicBezTo>
                  <a:cubicBezTo>
                    <a:pt x="34420" y="17743"/>
                    <a:pt x="34629" y="17576"/>
                    <a:pt x="34713" y="17325"/>
                  </a:cubicBezTo>
                  <a:cubicBezTo>
                    <a:pt x="35006" y="16467"/>
                    <a:pt x="35633" y="15798"/>
                    <a:pt x="35968" y="14961"/>
                  </a:cubicBezTo>
                  <a:cubicBezTo>
                    <a:pt x="36136" y="14626"/>
                    <a:pt x="36387" y="14584"/>
                    <a:pt x="36680" y="14793"/>
                  </a:cubicBezTo>
                  <a:cubicBezTo>
                    <a:pt x="37224" y="15212"/>
                    <a:pt x="37914" y="15463"/>
                    <a:pt x="38249" y="16153"/>
                  </a:cubicBezTo>
                  <a:cubicBezTo>
                    <a:pt x="38291" y="16258"/>
                    <a:pt x="38437" y="16321"/>
                    <a:pt x="38542" y="16404"/>
                  </a:cubicBezTo>
                  <a:cubicBezTo>
                    <a:pt x="39630" y="17304"/>
                    <a:pt x="40760" y="18141"/>
                    <a:pt x="42036" y="18706"/>
                  </a:cubicBezTo>
                  <a:cubicBezTo>
                    <a:pt x="43291" y="19250"/>
                    <a:pt x="44547" y="19773"/>
                    <a:pt x="45823" y="20275"/>
                  </a:cubicBezTo>
                  <a:cubicBezTo>
                    <a:pt x="46221" y="20443"/>
                    <a:pt x="46639" y="20484"/>
                    <a:pt x="47037" y="20254"/>
                  </a:cubicBezTo>
                  <a:cubicBezTo>
                    <a:pt x="47162" y="20171"/>
                    <a:pt x="47330" y="20171"/>
                    <a:pt x="47476" y="20150"/>
                  </a:cubicBezTo>
                  <a:cubicBezTo>
                    <a:pt x="47665" y="20401"/>
                    <a:pt x="47790" y="20610"/>
                    <a:pt x="47978" y="20882"/>
                  </a:cubicBezTo>
                  <a:cubicBezTo>
                    <a:pt x="48857" y="20045"/>
                    <a:pt x="49882" y="19647"/>
                    <a:pt x="51054" y="19773"/>
                  </a:cubicBezTo>
                  <a:lnTo>
                    <a:pt x="51347" y="19773"/>
                  </a:lnTo>
                  <a:cubicBezTo>
                    <a:pt x="51933" y="19710"/>
                    <a:pt x="52310" y="19961"/>
                    <a:pt x="52623" y="20443"/>
                  </a:cubicBezTo>
                  <a:cubicBezTo>
                    <a:pt x="52833" y="20568"/>
                    <a:pt x="52916" y="20673"/>
                    <a:pt x="53000" y="20756"/>
                  </a:cubicBezTo>
                  <a:close/>
                  <a:moveTo>
                    <a:pt x="16363" y="28289"/>
                  </a:moveTo>
                  <a:cubicBezTo>
                    <a:pt x="16488" y="28770"/>
                    <a:pt x="16614" y="29189"/>
                    <a:pt x="16718" y="29607"/>
                  </a:cubicBezTo>
                  <a:cubicBezTo>
                    <a:pt x="16886" y="30277"/>
                    <a:pt x="17158" y="30863"/>
                    <a:pt x="17555" y="31427"/>
                  </a:cubicBezTo>
                  <a:cubicBezTo>
                    <a:pt x="18497" y="32808"/>
                    <a:pt x="19627" y="34001"/>
                    <a:pt x="20673" y="35298"/>
                  </a:cubicBezTo>
                  <a:cubicBezTo>
                    <a:pt x="20861" y="35508"/>
                    <a:pt x="21112" y="35654"/>
                    <a:pt x="21343" y="35821"/>
                  </a:cubicBezTo>
                  <a:cubicBezTo>
                    <a:pt x="22242" y="36345"/>
                    <a:pt x="23121" y="36805"/>
                    <a:pt x="24021" y="37328"/>
                  </a:cubicBezTo>
                  <a:cubicBezTo>
                    <a:pt x="25067" y="37935"/>
                    <a:pt x="26218" y="38165"/>
                    <a:pt x="27390" y="38249"/>
                  </a:cubicBezTo>
                  <a:cubicBezTo>
                    <a:pt x="29084" y="38353"/>
                    <a:pt x="30758" y="38123"/>
                    <a:pt x="32432" y="37935"/>
                  </a:cubicBezTo>
                  <a:cubicBezTo>
                    <a:pt x="33457" y="37830"/>
                    <a:pt x="34483" y="37725"/>
                    <a:pt x="35445" y="37433"/>
                  </a:cubicBezTo>
                  <a:cubicBezTo>
                    <a:pt x="36554" y="37098"/>
                    <a:pt x="37642" y="36805"/>
                    <a:pt x="38772" y="36512"/>
                  </a:cubicBezTo>
                  <a:cubicBezTo>
                    <a:pt x="39190" y="36407"/>
                    <a:pt x="39546" y="36261"/>
                    <a:pt x="39902" y="35989"/>
                  </a:cubicBezTo>
                  <a:cubicBezTo>
                    <a:pt x="40885" y="35298"/>
                    <a:pt x="41890" y="34608"/>
                    <a:pt x="42852" y="33896"/>
                  </a:cubicBezTo>
                  <a:cubicBezTo>
                    <a:pt x="43082" y="33750"/>
                    <a:pt x="43291" y="33541"/>
                    <a:pt x="43480" y="33332"/>
                  </a:cubicBezTo>
                  <a:cubicBezTo>
                    <a:pt x="43982" y="32746"/>
                    <a:pt x="44442" y="32160"/>
                    <a:pt x="44924" y="31532"/>
                  </a:cubicBezTo>
                  <a:cubicBezTo>
                    <a:pt x="45384" y="30904"/>
                    <a:pt x="46032" y="30381"/>
                    <a:pt x="46221" y="29565"/>
                  </a:cubicBezTo>
                  <a:cubicBezTo>
                    <a:pt x="46639" y="29251"/>
                    <a:pt x="46702" y="28749"/>
                    <a:pt x="46911" y="28331"/>
                  </a:cubicBezTo>
                  <a:cubicBezTo>
                    <a:pt x="47330" y="27494"/>
                    <a:pt x="47267" y="26531"/>
                    <a:pt x="47748" y="25715"/>
                  </a:cubicBezTo>
                  <a:cubicBezTo>
                    <a:pt x="47811" y="25569"/>
                    <a:pt x="47790" y="25360"/>
                    <a:pt x="47790" y="25150"/>
                  </a:cubicBezTo>
                  <a:cubicBezTo>
                    <a:pt x="47895" y="23958"/>
                    <a:pt x="47685" y="22870"/>
                    <a:pt x="47288" y="21761"/>
                  </a:cubicBezTo>
                  <a:cubicBezTo>
                    <a:pt x="47204" y="21552"/>
                    <a:pt x="47120" y="21384"/>
                    <a:pt x="47016" y="21175"/>
                  </a:cubicBezTo>
                  <a:lnTo>
                    <a:pt x="46409" y="21175"/>
                  </a:lnTo>
                  <a:cubicBezTo>
                    <a:pt x="45991" y="21175"/>
                    <a:pt x="45593" y="21028"/>
                    <a:pt x="45196" y="20903"/>
                  </a:cubicBezTo>
                  <a:cubicBezTo>
                    <a:pt x="44819" y="20756"/>
                    <a:pt x="44317" y="20798"/>
                    <a:pt x="43919" y="20673"/>
                  </a:cubicBezTo>
                  <a:cubicBezTo>
                    <a:pt x="42266" y="20087"/>
                    <a:pt x="40739" y="19334"/>
                    <a:pt x="39358" y="18287"/>
                  </a:cubicBezTo>
                  <a:cubicBezTo>
                    <a:pt x="38626" y="17743"/>
                    <a:pt x="37830" y="17262"/>
                    <a:pt x="37328" y="16467"/>
                  </a:cubicBezTo>
                  <a:cubicBezTo>
                    <a:pt x="37203" y="16258"/>
                    <a:pt x="36952" y="16090"/>
                    <a:pt x="36680" y="16174"/>
                  </a:cubicBezTo>
                  <a:cubicBezTo>
                    <a:pt x="36303" y="16593"/>
                    <a:pt x="36052" y="17116"/>
                    <a:pt x="35780" y="17618"/>
                  </a:cubicBezTo>
                  <a:cubicBezTo>
                    <a:pt x="35382" y="18371"/>
                    <a:pt x="35068" y="19292"/>
                    <a:pt x="33980" y="19355"/>
                  </a:cubicBezTo>
                  <a:cubicBezTo>
                    <a:pt x="33960" y="19355"/>
                    <a:pt x="33918" y="19396"/>
                    <a:pt x="33897" y="19417"/>
                  </a:cubicBezTo>
                  <a:cubicBezTo>
                    <a:pt x="33144" y="19752"/>
                    <a:pt x="32390" y="20066"/>
                    <a:pt x="31616" y="20401"/>
                  </a:cubicBezTo>
                  <a:cubicBezTo>
                    <a:pt x="30947" y="20715"/>
                    <a:pt x="30235" y="20882"/>
                    <a:pt x="29503" y="20987"/>
                  </a:cubicBezTo>
                  <a:cubicBezTo>
                    <a:pt x="28896" y="21091"/>
                    <a:pt x="28310" y="21196"/>
                    <a:pt x="27703" y="21279"/>
                  </a:cubicBezTo>
                  <a:cubicBezTo>
                    <a:pt x="27327" y="21321"/>
                    <a:pt x="26950" y="21342"/>
                    <a:pt x="26553" y="21384"/>
                  </a:cubicBezTo>
                  <a:cubicBezTo>
                    <a:pt x="25548" y="21447"/>
                    <a:pt x="24586" y="21133"/>
                    <a:pt x="23623" y="20966"/>
                  </a:cubicBezTo>
                  <a:cubicBezTo>
                    <a:pt x="23079" y="20861"/>
                    <a:pt x="22598" y="20610"/>
                    <a:pt x="22180" y="20254"/>
                  </a:cubicBezTo>
                  <a:cubicBezTo>
                    <a:pt x="21928" y="20045"/>
                    <a:pt x="21656" y="19773"/>
                    <a:pt x="21259" y="19647"/>
                  </a:cubicBezTo>
                  <a:cubicBezTo>
                    <a:pt x="21238" y="19857"/>
                    <a:pt x="21217" y="20024"/>
                    <a:pt x="21217" y="20150"/>
                  </a:cubicBezTo>
                  <a:cubicBezTo>
                    <a:pt x="21217" y="20589"/>
                    <a:pt x="21238" y="21028"/>
                    <a:pt x="21238" y="21489"/>
                  </a:cubicBezTo>
                  <a:cubicBezTo>
                    <a:pt x="21238" y="22807"/>
                    <a:pt x="20924" y="24062"/>
                    <a:pt x="20401" y="25276"/>
                  </a:cubicBezTo>
                  <a:cubicBezTo>
                    <a:pt x="20192" y="25736"/>
                    <a:pt x="19941" y="26197"/>
                    <a:pt x="19669" y="26615"/>
                  </a:cubicBezTo>
                  <a:cubicBezTo>
                    <a:pt x="19543" y="26824"/>
                    <a:pt x="19355" y="27033"/>
                    <a:pt x="19146" y="27138"/>
                  </a:cubicBezTo>
                  <a:cubicBezTo>
                    <a:pt x="18246" y="27619"/>
                    <a:pt x="17472" y="28310"/>
                    <a:pt x="16363" y="28289"/>
                  </a:cubicBezTo>
                  <a:close/>
                  <a:moveTo>
                    <a:pt x="36177" y="49547"/>
                  </a:moveTo>
                  <a:cubicBezTo>
                    <a:pt x="36366" y="49233"/>
                    <a:pt x="36491" y="48961"/>
                    <a:pt x="36659" y="48752"/>
                  </a:cubicBezTo>
                  <a:cubicBezTo>
                    <a:pt x="37077" y="48187"/>
                    <a:pt x="37705" y="47957"/>
                    <a:pt x="38374" y="47873"/>
                  </a:cubicBezTo>
                  <a:cubicBezTo>
                    <a:pt x="38458" y="47873"/>
                    <a:pt x="38563" y="47957"/>
                    <a:pt x="38605" y="47999"/>
                  </a:cubicBezTo>
                  <a:cubicBezTo>
                    <a:pt x="38646" y="48083"/>
                    <a:pt x="38667" y="48208"/>
                    <a:pt x="38605" y="48271"/>
                  </a:cubicBezTo>
                  <a:cubicBezTo>
                    <a:pt x="38333" y="48606"/>
                    <a:pt x="38040" y="48941"/>
                    <a:pt x="37621" y="49129"/>
                  </a:cubicBezTo>
                  <a:cubicBezTo>
                    <a:pt x="37454" y="49213"/>
                    <a:pt x="37391" y="49338"/>
                    <a:pt x="37496" y="49547"/>
                  </a:cubicBezTo>
                  <a:cubicBezTo>
                    <a:pt x="37977" y="49631"/>
                    <a:pt x="38458" y="49652"/>
                    <a:pt x="38918" y="49359"/>
                  </a:cubicBezTo>
                  <a:cubicBezTo>
                    <a:pt x="39107" y="49254"/>
                    <a:pt x="39337" y="49254"/>
                    <a:pt x="39546" y="49233"/>
                  </a:cubicBezTo>
                  <a:cubicBezTo>
                    <a:pt x="39693" y="49213"/>
                    <a:pt x="39860" y="49464"/>
                    <a:pt x="39797" y="49568"/>
                  </a:cubicBezTo>
                  <a:cubicBezTo>
                    <a:pt x="39442" y="50070"/>
                    <a:pt x="39107" y="50593"/>
                    <a:pt x="38374" y="50531"/>
                  </a:cubicBezTo>
                  <a:cubicBezTo>
                    <a:pt x="38165" y="50510"/>
                    <a:pt x="37935" y="50531"/>
                    <a:pt x="37705" y="50531"/>
                  </a:cubicBezTo>
                  <a:cubicBezTo>
                    <a:pt x="37537" y="50531"/>
                    <a:pt x="37349" y="50510"/>
                    <a:pt x="37307" y="50740"/>
                  </a:cubicBezTo>
                  <a:cubicBezTo>
                    <a:pt x="37558" y="51117"/>
                    <a:pt x="37935" y="51430"/>
                    <a:pt x="38291" y="51723"/>
                  </a:cubicBezTo>
                  <a:cubicBezTo>
                    <a:pt x="38458" y="51849"/>
                    <a:pt x="38563" y="51995"/>
                    <a:pt x="38437" y="52205"/>
                  </a:cubicBezTo>
                  <a:cubicBezTo>
                    <a:pt x="38333" y="52393"/>
                    <a:pt x="38144" y="52518"/>
                    <a:pt x="37956" y="52477"/>
                  </a:cubicBezTo>
                  <a:cubicBezTo>
                    <a:pt x="37747" y="52414"/>
                    <a:pt x="37537" y="52309"/>
                    <a:pt x="37391" y="52184"/>
                  </a:cubicBezTo>
                  <a:cubicBezTo>
                    <a:pt x="36973" y="51786"/>
                    <a:pt x="36554" y="51410"/>
                    <a:pt x="36177" y="50949"/>
                  </a:cubicBezTo>
                  <a:cubicBezTo>
                    <a:pt x="35864" y="50614"/>
                    <a:pt x="35529" y="50426"/>
                    <a:pt x="35048" y="50321"/>
                  </a:cubicBezTo>
                  <a:cubicBezTo>
                    <a:pt x="33897" y="50112"/>
                    <a:pt x="32809" y="49736"/>
                    <a:pt x="31783" y="49045"/>
                  </a:cubicBezTo>
                  <a:cubicBezTo>
                    <a:pt x="30967" y="48501"/>
                    <a:pt x="30319" y="47811"/>
                    <a:pt x="29649" y="47162"/>
                  </a:cubicBezTo>
                  <a:cubicBezTo>
                    <a:pt x="28980" y="46513"/>
                    <a:pt x="28415" y="45781"/>
                    <a:pt x="27996" y="44944"/>
                  </a:cubicBezTo>
                  <a:cubicBezTo>
                    <a:pt x="27934" y="44819"/>
                    <a:pt x="27829" y="44714"/>
                    <a:pt x="27682" y="44505"/>
                  </a:cubicBezTo>
                  <a:cubicBezTo>
                    <a:pt x="27557" y="44923"/>
                    <a:pt x="27452" y="45195"/>
                    <a:pt x="27348" y="45488"/>
                  </a:cubicBezTo>
                  <a:cubicBezTo>
                    <a:pt x="26887" y="46932"/>
                    <a:pt x="26322" y="48313"/>
                    <a:pt x="26092" y="49798"/>
                  </a:cubicBezTo>
                  <a:cubicBezTo>
                    <a:pt x="26050" y="50049"/>
                    <a:pt x="25925" y="50301"/>
                    <a:pt x="25820" y="50510"/>
                  </a:cubicBezTo>
                  <a:cubicBezTo>
                    <a:pt x="25088" y="52100"/>
                    <a:pt x="24669" y="53816"/>
                    <a:pt x="24146" y="55490"/>
                  </a:cubicBezTo>
                  <a:cubicBezTo>
                    <a:pt x="23958" y="56055"/>
                    <a:pt x="23770" y="56640"/>
                    <a:pt x="23853" y="57226"/>
                  </a:cubicBezTo>
                  <a:cubicBezTo>
                    <a:pt x="23958" y="57289"/>
                    <a:pt x="24105" y="57289"/>
                    <a:pt x="24146" y="57331"/>
                  </a:cubicBezTo>
                  <a:cubicBezTo>
                    <a:pt x="24753" y="57917"/>
                    <a:pt x="25444" y="58042"/>
                    <a:pt x="26239" y="58042"/>
                  </a:cubicBezTo>
                  <a:cubicBezTo>
                    <a:pt x="26532" y="58042"/>
                    <a:pt x="26804" y="58063"/>
                    <a:pt x="27097" y="58126"/>
                  </a:cubicBezTo>
                  <a:cubicBezTo>
                    <a:pt x="28038" y="58252"/>
                    <a:pt x="29022" y="58335"/>
                    <a:pt x="29963" y="58335"/>
                  </a:cubicBezTo>
                  <a:lnTo>
                    <a:pt x="35403" y="58335"/>
                  </a:lnTo>
                  <a:cubicBezTo>
                    <a:pt x="36282" y="58335"/>
                    <a:pt x="37182" y="58335"/>
                    <a:pt x="38061" y="58105"/>
                  </a:cubicBezTo>
                  <a:cubicBezTo>
                    <a:pt x="38270" y="58042"/>
                    <a:pt x="38500" y="58021"/>
                    <a:pt x="38709" y="58042"/>
                  </a:cubicBezTo>
                  <a:cubicBezTo>
                    <a:pt x="39504" y="58105"/>
                    <a:pt x="40237" y="57959"/>
                    <a:pt x="40969" y="57728"/>
                  </a:cubicBezTo>
                  <a:cubicBezTo>
                    <a:pt x="41890" y="57436"/>
                    <a:pt x="42789" y="57184"/>
                    <a:pt x="43710" y="56891"/>
                  </a:cubicBezTo>
                  <a:cubicBezTo>
                    <a:pt x="43898" y="56850"/>
                    <a:pt x="44045" y="56745"/>
                    <a:pt x="44212" y="56661"/>
                  </a:cubicBezTo>
                  <a:cubicBezTo>
                    <a:pt x="44128" y="56159"/>
                    <a:pt x="43982" y="55720"/>
                    <a:pt x="44024" y="55301"/>
                  </a:cubicBezTo>
                  <a:cubicBezTo>
                    <a:pt x="44107" y="54778"/>
                    <a:pt x="43982" y="54276"/>
                    <a:pt x="43877" y="53816"/>
                  </a:cubicBezTo>
                  <a:cubicBezTo>
                    <a:pt x="43731" y="53209"/>
                    <a:pt x="43605" y="52623"/>
                    <a:pt x="43480" y="52037"/>
                  </a:cubicBezTo>
                  <a:cubicBezTo>
                    <a:pt x="43082" y="50301"/>
                    <a:pt x="42873" y="48501"/>
                    <a:pt x="42245" y="46827"/>
                  </a:cubicBezTo>
                  <a:cubicBezTo>
                    <a:pt x="42162" y="46597"/>
                    <a:pt x="42120" y="46325"/>
                    <a:pt x="42099" y="46074"/>
                  </a:cubicBezTo>
                  <a:cubicBezTo>
                    <a:pt x="42015" y="45174"/>
                    <a:pt x="41722" y="44316"/>
                    <a:pt x="41429" y="43479"/>
                  </a:cubicBezTo>
                  <a:cubicBezTo>
                    <a:pt x="41262" y="42894"/>
                    <a:pt x="41094" y="42329"/>
                    <a:pt x="40948" y="41722"/>
                  </a:cubicBezTo>
                  <a:cubicBezTo>
                    <a:pt x="40885" y="41513"/>
                    <a:pt x="40843" y="41282"/>
                    <a:pt x="40697" y="41094"/>
                  </a:cubicBezTo>
                  <a:cubicBezTo>
                    <a:pt x="40383" y="40634"/>
                    <a:pt x="40174" y="40153"/>
                    <a:pt x="40237" y="39588"/>
                  </a:cubicBezTo>
                  <a:cubicBezTo>
                    <a:pt x="40237" y="39483"/>
                    <a:pt x="40216" y="39316"/>
                    <a:pt x="40132" y="39211"/>
                  </a:cubicBezTo>
                  <a:cubicBezTo>
                    <a:pt x="39797" y="38772"/>
                    <a:pt x="39693" y="38249"/>
                    <a:pt x="39525" y="37725"/>
                  </a:cubicBezTo>
                  <a:cubicBezTo>
                    <a:pt x="39504" y="37642"/>
                    <a:pt x="39400" y="37600"/>
                    <a:pt x="39295" y="37453"/>
                  </a:cubicBezTo>
                  <a:cubicBezTo>
                    <a:pt x="38500" y="37663"/>
                    <a:pt x="37726" y="37914"/>
                    <a:pt x="36910" y="38144"/>
                  </a:cubicBezTo>
                  <a:cubicBezTo>
                    <a:pt x="36889" y="38332"/>
                    <a:pt x="36868" y="38479"/>
                    <a:pt x="36826" y="38646"/>
                  </a:cubicBezTo>
                  <a:cubicBezTo>
                    <a:pt x="36721" y="39127"/>
                    <a:pt x="36512" y="39609"/>
                    <a:pt x="36157" y="39964"/>
                  </a:cubicBezTo>
                  <a:cubicBezTo>
                    <a:pt x="35885" y="40236"/>
                    <a:pt x="35613" y="40383"/>
                    <a:pt x="35236" y="40383"/>
                  </a:cubicBezTo>
                  <a:cubicBezTo>
                    <a:pt x="34692" y="40362"/>
                    <a:pt x="34169" y="40362"/>
                    <a:pt x="33625" y="40383"/>
                  </a:cubicBezTo>
                  <a:cubicBezTo>
                    <a:pt x="33269" y="40383"/>
                    <a:pt x="33018" y="40278"/>
                    <a:pt x="32746" y="40048"/>
                  </a:cubicBezTo>
                  <a:cubicBezTo>
                    <a:pt x="32474" y="39755"/>
                    <a:pt x="32160" y="39483"/>
                    <a:pt x="31804" y="39169"/>
                  </a:cubicBezTo>
                  <a:cubicBezTo>
                    <a:pt x="31323" y="39211"/>
                    <a:pt x="30821" y="39211"/>
                    <a:pt x="30319" y="39316"/>
                  </a:cubicBezTo>
                  <a:cubicBezTo>
                    <a:pt x="29817" y="39399"/>
                    <a:pt x="29294" y="39337"/>
                    <a:pt x="28875" y="39525"/>
                  </a:cubicBezTo>
                  <a:cubicBezTo>
                    <a:pt x="28645" y="40550"/>
                    <a:pt x="28436" y="41513"/>
                    <a:pt x="28247" y="42475"/>
                  </a:cubicBezTo>
                  <a:cubicBezTo>
                    <a:pt x="28206" y="42684"/>
                    <a:pt x="28247" y="42935"/>
                    <a:pt x="28331" y="43103"/>
                  </a:cubicBezTo>
                  <a:cubicBezTo>
                    <a:pt x="28770" y="44295"/>
                    <a:pt x="29398" y="45363"/>
                    <a:pt x="30298" y="46241"/>
                  </a:cubicBezTo>
                  <a:lnTo>
                    <a:pt x="31114" y="47057"/>
                  </a:lnTo>
                  <a:cubicBezTo>
                    <a:pt x="32579" y="48543"/>
                    <a:pt x="34252" y="49233"/>
                    <a:pt x="36177" y="49547"/>
                  </a:cubicBezTo>
                  <a:close/>
                  <a:moveTo>
                    <a:pt x="22661" y="61871"/>
                  </a:moveTo>
                  <a:cubicBezTo>
                    <a:pt x="23519" y="62499"/>
                    <a:pt x="24167" y="62771"/>
                    <a:pt x="25046" y="62917"/>
                  </a:cubicBezTo>
                  <a:cubicBezTo>
                    <a:pt x="25444" y="62980"/>
                    <a:pt x="25841" y="63043"/>
                    <a:pt x="26260" y="63148"/>
                  </a:cubicBezTo>
                  <a:cubicBezTo>
                    <a:pt x="27724" y="63503"/>
                    <a:pt x="29231" y="63671"/>
                    <a:pt x="30716" y="63629"/>
                  </a:cubicBezTo>
                  <a:cubicBezTo>
                    <a:pt x="31763" y="63629"/>
                    <a:pt x="32809" y="63608"/>
                    <a:pt x="33876" y="63629"/>
                  </a:cubicBezTo>
                  <a:cubicBezTo>
                    <a:pt x="34545" y="63629"/>
                    <a:pt x="35215" y="63608"/>
                    <a:pt x="35864" y="63420"/>
                  </a:cubicBezTo>
                  <a:cubicBezTo>
                    <a:pt x="36115" y="63357"/>
                    <a:pt x="36429" y="63315"/>
                    <a:pt x="36701" y="63315"/>
                  </a:cubicBezTo>
                  <a:cubicBezTo>
                    <a:pt x="37537" y="63294"/>
                    <a:pt x="38353" y="63148"/>
                    <a:pt x="39128" y="62897"/>
                  </a:cubicBezTo>
                  <a:cubicBezTo>
                    <a:pt x="39504" y="62792"/>
                    <a:pt x="39881" y="62771"/>
                    <a:pt x="40258" y="62750"/>
                  </a:cubicBezTo>
                  <a:cubicBezTo>
                    <a:pt x="40655" y="62729"/>
                    <a:pt x="41011" y="62729"/>
                    <a:pt x="41408" y="62750"/>
                  </a:cubicBezTo>
                  <a:cubicBezTo>
                    <a:pt x="42057" y="62771"/>
                    <a:pt x="42664" y="62562"/>
                    <a:pt x="43250" y="62353"/>
                  </a:cubicBezTo>
                  <a:cubicBezTo>
                    <a:pt x="43940" y="62122"/>
                    <a:pt x="44652" y="61788"/>
                    <a:pt x="45154" y="61181"/>
                  </a:cubicBezTo>
                  <a:cubicBezTo>
                    <a:pt x="45175" y="60428"/>
                    <a:pt x="45175" y="60428"/>
                    <a:pt x="44924" y="59863"/>
                  </a:cubicBezTo>
                  <a:cubicBezTo>
                    <a:pt x="44610" y="59277"/>
                    <a:pt x="44421" y="58649"/>
                    <a:pt x="44317" y="57959"/>
                  </a:cubicBezTo>
                  <a:cubicBezTo>
                    <a:pt x="44212" y="57980"/>
                    <a:pt x="44107" y="57980"/>
                    <a:pt x="44024" y="58021"/>
                  </a:cubicBezTo>
                  <a:cubicBezTo>
                    <a:pt x="42873" y="58586"/>
                    <a:pt x="41618" y="58816"/>
                    <a:pt x="40383" y="59130"/>
                  </a:cubicBezTo>
                  <a:cubicBezTo>
                    <a:pt x="40216" y="59193"/>
                    <a:pt x="40027" y="59214"/>
                    <a:pt x="39818" y="59214"/>
                  </a:cubicBezTo>
                  <a:cubicBezTo>
                    <a:pt x="39002" y="59193"/>
                    <a:pt x="38228" y="59298"/>
                    <a:pt x="37433" y="59423"/>
                  </a:cubicBezTo>
                  <a:cubicBezTo>
                    <a:pt x="37077" y="59507"/>
                    <a:pt x="36680" y="59507"/>
                    <a:pt x="36282" y="59507"/>
                  </a:cubicBezTo>
                  <a:cubicBezTo>
                    <a:pt x="34252" y="59507"/>
                    <a:pt x="32202" y="59528"/>
                    <a:pt x="30172" y="59507"/>
                  </a:cubicBezTo>
                  <a:cubicBezTo>
                    <a:pt x="29335" y="59507"/>
                    <a:pt x="28519" y="59423"/>
                    <a:pt x="27682" y="59381"/>
                  </a:cubicBezTo>
                  <a:cubicBezTo>
                    <a:pt x="27013" y="59319"/>
                    <a:pt x="26343" y="59277"/>
                    <a:pt x="25695" y="59193"/>
                  </a:cubicBezTo>
                  <a:cubicBezTo>
                    <a:pt x="25423" y="59172"/>
                    <a:pt x="25193" y="59088"/>
                    <a:pt x="24962" y="59026"/>
                  </a:cubicBezTo>
                  <a:cubicBezTo>
                    <a:pt x="24669" y="58984"/>
                    <a:pt x="24397" y="58879"/>
                    <a:pt x="24063" y="59068"/>
                  </a:cubicBezTo>
                  <a:cubicBezTo>
                    <a:pt x="23937" y="59507"/>
                    <a:pt x="23833" y="60009"/>
                    <a:pt x="23602" y="60449"/>
                  </a:cubicBezTo>
                  <a:cubicBezTo>
                    <a:pt x="23351" y="60972"/>
                    <a:pt x="22996" y="61390"/>
                    <a:pt x="22661" y="61871"/>
                  </a:cubicBezTo>
                  <a:close/>
                  <a:moveTo>
                    <a:pt x="68818" y="17722"/>
                  </a:moveTo>
                  <a:cubicBezTo>
                    <a:pt x="69028" y="17743"/>
                    <a:pt x="69216" y="17743"/>
                    <a:pt x="69404" y="17764"/>
                  </a:cubicBezTo>
                  <a:cubicBezTo>
                    <a:pt x="69948" y="17890"/>
                    <a:pt x="70513" y="17974"/>
                    <a:pt x="71099" y="18036"/>
                  </a:cubicBezTo>
                  <a:cubicBezTo>
                    <a:pt x="71957" y="18099"/>
                    <a:pt x="72710" y="17764"/>
                    <a:pt x="73526" y="17660"/>
                  </a:cubicBezTo>
                  <a:cubicBezTo>
                    <a:pt x="73652" y="17639"/>
                    <a:pt x="73819" y="17513"/>
                    <a:pt x="73861" y="17367"/>
                  </a:cubicBezTo>
                  <a:cubicBezTo>
                    <a:pt x="74070" y="16927"/>
                    <a:pt x="73903" y="16279"/>
                    <a:pt x="73505" y="16007"/>
                  </a:cubicBezTo>
                  <a:cubicBezTo>
                    <a:pt x="73233" y="15839"/>
                    <a:pt x="72961" y="15693"/>
                    <a:pt x="72689" y="15567"/>
                  </a:cubicBezTo>
                  <a:cubicBezTo>
                    <a:pt x="72459" y="15651"/>
                    <a:pt x="72250" y="15756"/>
                    <a:pt x="72041" y="15798"/>
                  </a:cubicBezTo>
                  <a:cubicBezTo>
                    <a:pt x="71622" y="15902"/>
                    <a:pt x="71204" y="15881"/>
                    <a:pt x="70827" y="15693"/>
                  </a:cubicBezTo>
                  <a:cubicBezTo>
                    <a:pt x="70722" y="15651"/>
                    <a:pt x="70618" y="15463"/>
                    <a:pt x="70597" y="15337"/>
                  </a:cubicBezTo>
                  <a:cubicBezTo>
                    <a:pt x="70576" y="15253"/>
                    <a:pt x="70722" y="15107"/>
                    <a:pt x="70806" y="15044"/>
                  </a:cubicBezTo>
                  <a:cubicBezTo>
                    <a:pt x="71015" y="14961"/>
                    <a:pt x="71225" y="14919"/>
                    <a:pt x="71434" y="14856"/>
                  </a:cubicBezTo>
                  <a:cubicBezTo>
                    <a:pt x="71978" y="14730"/>
                    <a:pt x="72501" y="14521"/>
                    <a:pt x="72982" y="14270"/>
                  </a:cubicBezTo>
                  <a:cubicBezTo>
                    <a:pt x="73191" y="12847"/>
                    <a:pt x="73003" y="12826"/>
                    <a:pt x="72145" y="12220"/>
                  </a:cubicBezTo>
                  <a:cubicBezTo>
                    <a:pt x="72082" y="12199"/>
                    <a:pt x="72041" y="12136"/>
                    <a:pt x="71978" y="12115"/>
                  </a:cubicBezTo>
                  <a:cubicBezTo>
                    <a:pt x="71559" y="11717"/>
                    <a:pt x="71057" y="11696"/>
                    <a:pt x="70576" y="11906"/>
                  </a:cubicBezTo>
                  <a:cubicBezTo>
                    <a:pt x="70178" y="12073"/>
                    <a:pt x="69781" y="12199"/>
                    <a:pt x="69425" y="12408"/>
                  </a:cubicBezTo>
                  <a:cubicBezTo>
                    <a:pt x="69048" y="12617"/>
                    <a:pt x="68693" y="12554"/>
                    <a:pt x="68295" y="12533"/>
                  </a:cubicBezTo>
                  <a:cubicBezTo>
                    <a:pt x="68086" y="12513"/>
                    <a:pt x="67960" y="12345"/>
                    <a:pt x="67939" y="12136"/>
                  </a:cubicBezTo>
                  <a:cubicBezTo>
                    <a:pt x="67898" y="11989"/>
                    <a:pt x="67877" y="11822"/>
                    <a:pt x="67898" y="11676"/>
                  </a:cubicBezTo>
                  <a:cubicBezTo>
                    <a:pt x="67960" y="11152"/>
                    <a:pt x="67730" y="10776"/>
                    <a:pt x="67375" y="10378"/>
                  </a:cubicBezTo>
                  <a:cubicBezTo>
                    <a:pt x="66789" y="9730"/>
                    <a:pt x="66035" y="9709"/>
                    <a:pt x="65261" y="9834"/>
                  </a:cubicBezTo>
                  <a:cubicBezTo>
                    <a:pt x="64947" y="9897"/>
                    <a:pt x="64634" y="10106"/>
                    <a:pt x="64550" y="10441"/>
                  </a:cubicBezTo>
                  <a:cubicBezTo>
                    <a:pt x="64424" y="11069"/>
                    <a:pt x="64445" y="11717"/>
                    <a:pt x="64989" y="12199"/>
                  </a:cubicBezTo>
                  <a:cubicBezTo>
                    <a:pt x="65282" y="12450"/>
                    <a:pt x="65491" y="12743"/>
                    <a:pt x="65554" y="13077"/>
                  </a:cubicBezTo>
                  <a:cubicBezTo>
                    <a:pt x="65345" y="13370"/>
                    <a:pt x="64926" y="13224"/>
                    <a:pt x="64822" y="13559"/>
                  </a:cubicBezTo>
                  <a:cubicBezTo>
                    <a:pt x="64780" y="13642"/>
                    <a:pt x="64613" y="13663"/>
                    <a:pt x="64508" y="13684"/>
                  </a:cubicBezTo>
                  <a:cubicBezTo>
                    <a:pt x="64382" y="13705"/>
                    <a:pt x="64236" y="13663"/>
                    <a:pt x="64110" y="13684"/>
                  </a:cubicBezTo>
                  <a:cubicBezTo>
                    <a:pt x="63608" y="13747"/>
                    <a:pt x="63085" y="13747"/>
                    <a:pt x="62604" y="13893"/>
                  </a:cubicBezTo>
                  <a:cubicBezTo>
                    <a:pt x="62248" y="13998"/>
                    <a:pt x="61997" y="14333"/>
                    <a:pt x="61641" y="14542"/>
                  </a:cubicBezTo>
                  <a:cubicBezTo>
                    <a:pt x="60805" y="15065"/>
                    <a:pt x="60700" y="15902"/>
                    <a:pt x="60595" y="16781"/>
                  </a:cubicBezTo>
                  <a:cubicBezTo>
                    <a:pt x="60574" y="17053"/>
                    <a:pt x="60742" y="17241"/>
                    <a:pt x="61035" y="17346"/>
                  </a:cubicBezTo>
                  <a:cubicBezTo>
                    <a:pt x="61160" y="17409"/>
                    <a:pt x="61265" y="17409"/>
                    <a:pt x="61390" y="17430"/>
                  </a:cubicBezTo>
                  <a:cubicBezTo>
                    <a:pt x="62123" y="17513"/>
                    <a:pt x="62771" y="17367"/>
                    <a:pt x="63399" y="16990"/>
                  </a:cubicBezTo>
                  <a:cubicBezTo>
                    <a:pt x="63734" y="16781"/>
                    <a:pt x="64110" y="16593"/>
                    <a:pt x="64508" y="16404"/>
                  </a:cubicBezTo>
                  <a:cubicBezTo>
                    <a:pt x="64738" y="16300"/>
                    <a:pt x="65073" y="16488"/>
                    <a:pt x="65073" y="16739"/>
                  </a:cubicBezTo>
                  <a:cubicBezTo>
                    <a:pt x="65073" y="17032"/>
                    <a:pt x="65031" y="17325"/>
                    <a:pt x="64947" y="17576"/>
                  </a:cubicBezTo>
                  <a:cubicBezTo>
                    <a:pt x="64822" y="18057"/>
                    <a:pt x="64613" y="18476"/>
                    <a:pt x="64550" y="18936"/>
                  </a:cubicBezTo>
                  <a:cubicBezTo>
                    <a:pt x="64466" y="19522"/>
                    <a:pt x="64529" y="20087"/>
                    <a:pt x="64550" y="20673"/>
                  </a:cubicBezTo>
                  <a:cubicBezTo>
                    <a:pt x="64571" y="21196"/>
                    <a:pt x="64947" y="21635"/>
                    <a:pt x="65575" y="21761"/>
                  </a:cubicBezTo>
                  <a:cubicBezTo>
                    <a:pt x="66203" y="21907"/>
                    <a:pt x="66747" y="21614"/>
                    <a:pt x="67333" y="21426"/>
                  </a:cubicBezTo>
                  <a:cubicBezTo>
                    <a:pt x="67437" y="21405"/>
                    <a:pt x="67500" y="21279"/>
                    <a:pt x="67563" y="21133"/>
                  </a:cubicBezTo>
                  <a:cubicBezTo>
                    <a:pt x="67772" y="20777"/>
                    <a:pt x="67877" y="20359"/>
                    <a:pt x="68170" y="20066"/>
                  </a:cubicBezTo>
                  <a:cubicBezTo>
                    <a:pt x="68484" y="19752"/>
                    <a:pt x="68504" y="19417"/>
                    <a:pt x="68504" y="19020"/>
                  </a:cubicBezTo>
                  <a:cubicBezTo>
                    <a:pt x="68484" y="18580"/>
                    <a:pt x="68651" y="18162"/>
                    <a:pt x="68818" y="17722"/>
                  </a:cubicBezTo>
                  <a:close/>
                  <a:moveTo>
                    <a:pt x="42036" y="76874"/>
                  </a:moveTo>
                  <a:cubicBezTo>
                    <a:pt x="42308" y="76853"/>
                    <a:pt x="42517" y="76790"/>
                    <a:pt x="42727" y="76790"/>
                  </a:cubicBezTo>
                  <a:cubicBezTo>
                    <a:pt x="43187" y="76790"/>
                    <a:pt x="43668" y="76832"/>
                    <a:pt x="44149" y="76853"/>
                  </a:cubicBezTo>
                  <a:cubicBezTo>
                    <a:pt x="45237" y="76894"/>
                    <a:pt x="46032" y="76371"/>
                    <a:pt x="46828" y="75786"/>
                  </a:cubicBezTo>
                  <a:cubicBezTo>
                    <a:pt x="47204" y="75472"/>
                    <a:pt x="47351" y="75095"/>
                    <a:pt x="47162" y="74635"/>
                  </a:cubicBezTo>
                  <a:cubicBezTo>
                    <a:pt x="46618" y="74112"/>
                    <a:pt x="45970" y="73923"/>
                    <a:pt x="45237" y="74007"/>
                  </a:cubicBezTo>
                  <a:cubicBezTo>
                    <a:pt x="45049" y="74028"/>
                    <a:pt x="44861" y="74070"/>
                    <a:pt x="44672" y="74112"/>
                  </a:cubicBezTo>
                  <a:cubicBezTo>
                    <a:pt x="44233" y="74174"/>
                    <a:pt x="43815" y="74342"/>
                    <a:pt x="43375" y="74342"/>
                  </a:cubicBezTo>
                  <a:cubicBezTo>
                    <a:pt x="42434" y="74363"/>
                    <a:pt x="41701" y="74823"/>
                    <a:pt x="40906" y="75283"/>
                  </a:cubicBezTo>
                  <a:cubicBezTo>
                    <a:pt x="40802" y="75325"/>
                    <a:pt x="40739" y="75576"/>
                    <a:pt x="40781" y="75702"/>
                  </a:cubicBezTo>
                  <a:cubicBezTo>
                    <a:pt x="40822" y="75848"/>
                    <a:pt x="40969" y="76037"/>
                    <a:pt x="41094" y="76141"/>
                  </a:cubicBezTo>
                  <a:cubicBezTo>
                    <a:pt x="41387" y="76413"/>
                    <a:pt x="41701" y="76622"/>
                    <a:pt x="42036" y="76874"/>
                  </a:cubicBezTo>
                  <a:close/>
                  <a:moveTo>
                    <a:pt x="48794" y="25925"/>
                  </a:moveTo>
                  <a:cubicBezTo>
                    <a:pt x="49694" y="25799"/>
                    <a:pt x="50280" y="25401"/>
                    <a:pt x="50698" y="24753"/>
                  </a:cubicBezTo>
                  <a:cubicBezTo>
                    <a:pt x="50991" y="24334"/>
                    <a:pt x="51263" y="23916"/>
                    <a:pt x="51619" y="23518"/>
                  </a:cubicBezTo>
                  <a:cubicBezTo>
                    <a:pt x="52184" y="22807"/>
                    <a:pt x="52184" y="22012"/>
                    <a:pt x="52079" y="21175"/>
                  </a:cubicBezTo>
                  <a:cubicBezTo>
                    <a:pt x="52058" y="20882"/>
                    <a:pt x="51849" y="20756"/>
                    <a:pt x="51535" y="20715"/>
                  </a:cubicBezTo>
                  <a:cubicBezTo>
                    <a:pt x="51222" y="20694"/>
                    <a:pt x="50908" y="20715"/>
                    <a:pt x="50573" y="20694"/>
                  </a:cubicBezTo>
                  <a:cubicBezTo>
                    <a:pt x="49882" y="20694"/>
                    <a:pt x="49338" y="21007"/>
                    <a:pt x="48857" y="21426"/>
                  </a:cubicBezTo>
                  <a:cubicBezTo>
                    <a:pt x="48522" y="21719"/>
                    <a:pt x="48376" y="22054"/>
                    <a:pt x="48543" y="22535"/>
                  </a:cubicBezTo>
                  <a:cubicBezTo>
                    <a:pt x="48794" y="23121"/>
                    <a:pt x="48815" y="23748"/>
                    <a:pt x="48794" y="24418"/>
                  </a:cubicBezTo>
                  <a:cubicBezTo>
                    <a:pt x="48753" y="24899"/>
                    <a:pt x="48794" y="25381"/>
                    <a:pt x="48794" y="25925"/>
                  </a:cubicBezTo>
                  <a:close/>
                  <a:moveTo>
                    <a:pt x="25485" y="74865"/>
                  </a:moveTo>
                  <a:cubicBezTo>
                    <a:pt x="25381" y="75806"/>
                    <a:pt x="25527" y="76581"/>
                    <a:pt x="25737" y="77355"/>
                  </a:cubicBezTo>
                  <a:cubicBezTo>
                    <a:pt x="25925" y="78024"/>
                    <a:pt x="26155" y="78631"/>
                    <a:pt x="26783" y="79071"/>
                  </a:cubicBezTo>
                  <a:cubicBezTo>
                    <a:pt x="27201" y="79363"/>
                    <a:pt x="27620" y="79573"/>
                    <a:pt x="28080" y="79698"/>
                  </a:cubicBezTo>
                  <a:cubicBezTo>
                    <a:pt x="28143" y="79615"/>
                    <a:pt x="28185" y="79615"/>
                    <a:pt x="28185" y="79594"/>
                  </a:cubicBezTo>
                  <a:cubicBezTo>
                    <a:pt x="28206" y="79510"/>
                    <a:pt x="28226" y="79405"/>
                    <a:pt x="28289" y="79343"/>
                  </a:cubicBezTo>
                  <a:cubicBezTo>
                    <a:pt x="28624" y="78506"/>
                    <a:pt x="28624" y="77690"/>
                    <a:pt x="28101" y="76894"/>
                  </a:cubicBezTo>
                  <a:cubicBezTo>
                    <a:pt x="27871" y="76560"/>
                    <a:pt x="27662" y="76225"/>
                    <a:pt x="27285" y="76016"/>
                  </a:cubicBezTo>
                  <a:cubicBezTo>
                    <a:pt x="26825" y="75744"/>
                    <a:pt x="26406" y="75409"/>
                    <a:pt x="25946" y="75095"/>
                  </a:cubicBezTo>
                  <a:cubicBezTo>
                    <a:pt x="25841" y="75011"/>
                    <a:pt x="25695" y="74969"/>
                    <a:pt x="25485" y="74865"/>
                  </a:cubicBezTo>
                  <a:close/>
                  <a:moveTo>
                    <a:pt x="16530" y="32285"/>
                  </a:moveTo>
                  <a:cubicBezTo>
                    <a:pt x="16384" y="32013"/>
                    <a:pt x="16300" y="31867"/>
                    <a:pt x="16195" y="31699"/>
                  </a:cubicBezTo>
                  <a:cubicBezTo>
                    <a:pt x="15902" y="31323"/>
                    <a:pt x="15735" y="30904"/>
                    <a:pt x="15630" y="30423"/>
                  </a:cubicBezTo>
                  <a:cubicBezTo>
                    <a:pt x="15568" y="30130"/>
                    <a:pt x="15463" y="29879"/>
                    <a:pt x="15379" y="29586"/>
                  </a:cubicBezTo>
                  <a:cubicBezTo>
                    <a:pt x="15149" y="28645"/>
                    <a:pt x="14982" y="28561"/>
                    <a:pt x="13936" y="28707"/>
                  </a:cubicBezTo>
                  <a:cubicBezTo>
                    <a:pt x="13831" y="28707"/>
                    <a:pt x="13768" y="28728"/>
                    <a:pt x="13664" y="28749"/>
                  </a:cubicBezTo>
                  <a:cubicBezTo>
                    <a:pt x="13392" y="28833"/>
                    <a:pt x="13224" y="29021"/>
                    <a:pt x="13182" y="29293"/>
                  </a:cubicBezTo>
                  <a:cubicBezTo>
                    <a:pt x="13120" y="29900"/>
                    <a:pt x="13182" y="30423"/>
                    <a:pt x="13664" y="30863"/>
                  </a:cubicBezTo>
                  <a:cubicBezTo>
                    <a:pt x="13977" y="31135"/>
                    <a:pt x="14270" y="31427"/>
                    <a:pt x="14542" y="31741"/>
                  </a:cubicBezTo>
                  <a:cubicBezTo>
                    <a:pt x="15045" y="32369"/>
                    <a:pt x="15672" y="32515"/>
                    <a:pt x="16530" y="32285"/>
                  </a:cubicBezTo>
                  <a:close/>
                  <a:moveTo>
                    <a:pt x="33416" y="39127"/>
                  </a:moveTo>
                  <a:cubicBezTo>
                    <a:pt x="33374" y="39190"/>
                    <a:pt x="33374" y="39274"/>
                    <a:pt x="33353" y="39316"/>
                  </a:cubicBezTo>
                  <a:cubicBezTo>
                    <a:pt x="33625" y="39399"/>
                    <a:pt x="33876" y="39525"/>
                    <a:pt x="34148" y="39546"/>
                  </a:cubicBezTo>
                  <a:cubicBezTo>
                    <a:pt x="34462" y="39588"/>
                    <a:pt x="34776" y="39588"/>
                    <a:pt x="35089" y="39546"/>
                  </a:cubicBezTo>
                  <a:cubicBezTo>
                    <a:pt x="35654" y="39525"/>
                    <a:pt x="35822" y="39295"/>
                    <a:pt x="35780" y="38667"/>
                  </a:cubicBezTo>
                  <a:cubicBezTo>
                    <a:pt x="35006" y="38813"/>
                    <a:pt x="34190" y="38981"/>
                    <a:pt x="33416" y="39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151;p73">
              <a:extLst>
                <a:ext uri="{FF2B5EF4-FFF2-40B4-BE49-F238E27FC236}">
                  <a16:creationId xmlns:a16="http://schemas.microsoft.com/office/drawing/2014/main" id="{9AC4FB8F-E96F-4B3E-AC49-936E3E5CB4D4}"/>
                </a:ext>
              </a:extLst>
            </p:cNvPr>
            <p:cNvSpPr/>
            <p:nvPr/>
          </p:nvSpPr>
          <p:spPr>
            <a:xfrm>
              <a:off x="1320925" y="3317025"/>
              <a:ext cx="355725" cy="184675"/>
            </a:xfrm>
            <a:custGeom>
              <a:avLst/>
              <a:gdLst/>
              <a:ahLst/>
              <a:cxnLst/>
              <a:rect l="l" t="t" r="r" b="b"/>
              <a:pathLst>
                <a:path w="14229" h="7387" extrusionOk="0">
                  <a:moveTo>
                    <a:pt x="5922" y="7198"/>
                  </a:moveTo>
                  <a:cubicBezTo>
                    <a:pt x="5001" y="7323"/>
                    <a:pt x="4122" y="7009"/>
                    <a:pt x="3243" y="6570"/>
                  </a:cubicBezTo>
                  <a:cubicBezTo>
                    <a:pt x="2804" y="6340"/>
                    <a:pt x="2344" y="6131"/>
                    <a:pt x="1883" y="5859"/>
                  </a:cubicBezTo>
                  <a:cubicBezTo>
                    <a:pt x="1674" y="5733"/>
                    <a:pt x="1444" y="5587"/>
                    <a:pt x="1318" y="5398"/>
                  </a:cubicBezTo>
                  <a:cubicBezTo>
                    <a:pt x="1004" y="4917"/>
                    <a:pt x="732" y="4394"/>
                    <a:pt x="419" y="3913"/>
                  </a:cubicBezTo>
                  <a:cubicBezTo>
                    <a:pt x="0" y="3180"/>
                    <a:pt x="147" y="2406"/>
                    <a:pt x="293" y="1674"/>
                  </a:cubicBezTo>
                  <a:cubicBezTo>
                    <a:pt x="314" y="1569"/>
                    <a:pt x="502" y="1423"/>
                    <a:pt x="628" y="1423"/>
                  </a:cubicBezTo>
                  <a:cubicBezTo>
                    <a:pt x="774" y="1423"/>
                    <a:pt x="942" y="1548"/>
                    <a:pt x="984" y="1674"/>
                  </a:cubicBezTo>
                  <a:cubicBezTo>
                    <a:pt x="1046" y="1925"/>
                    <a:pt x="1088" y="2176"/>
                    <a:pt x="1088" y="2448"/>
                  </a:cubicBezTo>
                  <a:cubicBezTo>
                    <a:pt x="1046" y="2971"/>
                    <a:pt x="1256" y="3411"/>
                    <a:pt x="1528" y="3871"/>
                  </a:cubicBezTo>
                  <a:cubicBezTo>
                    <a:pt x="1946" y="4645"/>
                    <a:pt x="2490" y="5189"/>
                    <a:pt x="3327" y="5482"/>
                  </a:cubicBezTo>
                  <a:cubicBezTo>
                    <a:pt x="3411" y="5503"/>
                    <a:pt x="3515" y="5545"/>
                    <a:pt x="3599" y="5587"/>
                  </a:cubicBezTo>
                  <a:cubicBezTo>
                    <a:pt x="4917" y="6340"/>
                    <a:pt x="6319" y="6256"/>
                    <a:pt x="7742" y="5880"/>
                  </a:cubicBezTo>
                  <a:cubicBezTo>
                    <a:pt x="9081" y="5524"/>
                    <a:pt x="10148" y="4771"/>
                    <a:pt x="11299" y="4059"/>
                  </a:cubicBezTo>
                  <a:cubicBezTo>
                    <a:pt x="11362" y="4038"/>
                    <a:pt x="11403" y="4017"/>
                    <a:pt x="11466" y="3955"/>
                  </a:cubicBezTo>
                  <a:cubicBezTo>
                    <a:pt x="12073" y="3118"/>
                    <a:pt x="12910" y="2406"/>
                    <a:pt x="13140" y="1318"/>
                  </a:cubicBezTo>
                  <a:cubicBezTo>
                    <a:pt x="13224" y="921"/>
                    <a:pt x="13433" y="523"/>
                    <a:pt x="13600" y="167"/>
                  </a:cubicBezTo>
                  <a:cubicBezTo>
                    <a:pt x="13663" y="84"/>
                    <a:pt x="13810" y="0"/>
                    <a:pt x="13914" y="21"/>
                  </a:cubicBezTo>
                  <a:cubicBezTo>
                    <a:pt x="14019" y="63"/>
                    <a:pt x="14103" y="188"/>
                    <a:pt x="14186" y="272"/>
                  </a:cubicBezTo>
                  <a:cubicBezTo>
                    <a:pt x="14207" y="314"/>
                    <a:pt x="14228" y="398"/>
                    <a:pt x="14228" y="439"/>
                  </a:cubicBezTo>
                  <a:cubicBezTo>
                    <a:pt x="14186" y="1590"/>
                    <a:pt x="14019" y="2720"/>
                    <a:pt x="13161" y="3641"/>
                  </a:cubicBezTo>
                  <a:cubicBezTo>
                    <a:pt x="13077" y="3724"/>
                    <a:pt x="13015" y="3766"/>
                    <a:pt x="12973" y="3850"/>
                  </a:cubicBezTo>
                  <a:cubicBezTo>
                    <a:pt x="12303" y="5105"/>
                    <a:pt x="10943" y="5524"/>
                    <a:pt x="9897" y="6340"/>
                  </a:cubicBezTo>
                  <a:cubicBezTo>
                    <a:pt x="8955" y="6549"/>
                    <a:pt x="7114" y="7386"/>
                    <a:pt x="5922" y="7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152;p73">
              <a:extLst>
                <a:ext uri="{FF2B5EF4-FFF2-40B4-BE49-F238E27FC236}">
                  <a16:creationId xmlns:a16="http://schemas.microsoft.com/office/drawing/2014/main" id="{BB677294-A9AE-4DEE-8DE4-7A5BCAA0CBB7}"/>
                </a:ext>
              </a:extLst>
            </p:cNvPr>
            <p:cNvSpPr/>
            <p:nvPr/>
          </p:nvSpPr>
          <p:spPr>
            <a:xfrm>
              <a:off x="1297375" y="3221800"/>
              <a:ext cx="37700" cy="36650"/>
            </a:xfrm>
            <a:custGeom>
              <a:avLst/>
              <a:gdLst/>
              <a:ahLst/>
              <a:cxnLst/>
              <a:rect l="l" t="t" r="r" b="b"/>
              <a:pathLst>
                <a:path w="1508" h="1466" extrusionOk="0">
                  <a:moveTo>
                    <a:pt x="147" y="126"/>
                  </a:moveTo>
                  <a:cubicBezTo>
                    <a:pt x="377" y="85"/>
                    <a:pt x="586" y="1"/>
                    <a:pt x="817" y="1"/>
                  </a:cubicBezTo>
                  <a:cubicBezTo>
                    <a:pt x="1256" y="1"/>
                    <a:pt x="1444" y="210"/>
                    <a:pt x="1465" y="650"/>
                  </a:cubicBezTo>
                  <a:cubicBezTo>
                    <a:pt x="1507" y="1256"/>
                    <a:pt x="1298" y="1466"/>
                    <a:pt x="691" y="1445"/>
                  </a:cubicBezTo>
                  <a:cubicBezTo>
                    <a:pt x="252" y="1403"/>
                    <a:pt x="42" y="1235"/>
                    <a:pt x="63" y="775"/>
                  </a:cubicBezTo>
                  <a:cubicBezTo>
                    <a:pt x="1" y="566"/>
                    <a:pt x="84" y="357"/>
                    <a:pt x="147" y="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153;p73">
              <a:extLst>
                <a:ext uri="{FF2B5EF4-FFF2-40B4-BE49-F238E27FC236}">
                  <a16:creationId xmlns:a16="http://schemas.microsoft.com/office/drawing/2014/main" id="{0FCA0348-5CF8-429F-A05F-CE813DDC57D0}"/>
                </a:ext>
              </a:extLst>
            </p:cNvPr>
            <p:cNvSpPr/>
            <p:nvPr/>
          </p:nvSpPr>
          <p:spPr>
            <a:xfrm>
              <a:off x="1619075" y="3185725"/>
              <a:ext cx="31925" cy="42375"/>
            </a:xfrm>
            <a:custGeom>
              <a:avLst/>
              <a:gdLst/>
              <a:ahLst/>
              <a:cxnLst/>
              <a:rect l="l" t="t" r="r" b="b"/>
              <a:pathLst>
                <a:path w="1277" h="1695" extrusionOk="0">
                  <a:moveTo>
                    <a:pt x="1" y="963"/>
                  </a:moveTo>
                  <a:cubicBezTo>
                    <a:pt x="1" y="816"/>
                    <a:pt x="42" y="712"/>
                    <a:pt x="42" y="628"/>
                  </a:cubicBezTo>
                  <a:cubicBezTo>
                    <a:pt x="84" y="126"/>
                    <a:pt x="398" y="0"/>
                    <a:pt x="838" y="230"/>
                  </a:cubicBezTo>
                  <a:cubicBezTo>
                    <a:pt x="1151" y="419"/>
                    <a:pt x="1277" y="712"/>
                    <a:pt x="1235" y="1025"/>
                  </a:cubicBezTo>
                  <a:cubicBezTo>
                    <a:pt x="1151" y="1339"/>
                    <a:pt x="796" y="1674"/>
                    <a:pt x="503" y="1695"/>
                  </a:cubicBezTo>
                  <a:cubicBezTo>
                    <a:pt x="294" y="1695"/>
                    <a:pt x="126" y="1590"/>
                    <a:pt x="84" y="1381"/>
                  </a:cubicBezTo>
                  <a:cubicBezTo>
                    <a:pt x="1" y="1235"/>
                    <a:pt x="1" y="1067"/>
                    <a:pt x="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154;p73">
              <a:extLst>
                <a:ext uri="{FF2B5EF4-FFF2-40B4-BE49-F238E27FC236}">
                  <a16:creationId xmlns:a16="http://schemas.microsoft.com/office/drawing/2014/main" id="{E083BC83-C9D1-4A82-9A37-E8D42006EF4E}"/>
                </a:ext>
              </a:extLst>
            </p:cNvPr>
            <p:cNvSpPr/>
            <p:nvPr/>
          </p:nvSpPr>
          <p:spPr>
            <a:xfrm>
              <a:off x="2293350" y="2916850"/>
              <a:ext cx="95750" cy="98375"/>
            </a:xfrm>
            <a:custGeom>
              <a:avLst/>
              <a:gdLst/>
              <a:ahLst/>
              <a:cxnLst/>
              <a:rect l="l" t="t" r="r" b="b"/>
              <a:pathLst>
                <a:path w="3830" h="3935" extrusionOk="0">
                  <a:moveTo>
                    <a:pt x="502" y="272"/>
                  </a:moveTo>
                  <a:cubicBezTo>
                    <a:pt x="1214" y="0"/>
                    <a:pt x="1904" y="42"/>
                    <a:pt x="2616" y="42"/>
                  </a:cubicBezTo>
                  <a:cubicBezTo>
                    <a:pt x="3055" y="42"/>
                    <a:pt x="3578" y="524"/>
                    <a:pt x="3683" y="963"/>
                  </a:cubicBezTo>
                  <a:cubicBezTo>
                    <a:pt x="3725" y="1130"/>
                    <a:pt x="3725" y="1277"/>
                    <a:pt x="3745" y="1444"/>
                  </a:cubicBezTo>
                  <a:cubicBezTo>
                    <a:pt x="3829" y="2825"/>
                    <a:pt x="3725" y="3034"/>
                    <a:pt x="2574" y="3746"/>
                  </a:cubicBezTo>
                  <a:cubicBezTo>
                    <a:pt x="2427" y="3829"/>
                    <a:pt x="2281" y="3871"/>
                    <a:pt x="2113" y="3871"/>
                  </a:cubicBezTo>
                  <a:cubicBezTo>
                    <a:pt x="1946" y="3913"/>
                    <a:pt x="1737" y="3913"/>
                    <a:pt x="1548" y="3913"/>
                  </a:cubicBezTo>
                  <a:cubicBezTo>
                    <a:pt x="272" y="3934"/>
                    <a:pt x="481" y="3850"/>
                    <a:pt x="126" y="2804"/>
                  </a:cubicBezTo>
                  <a:cubicBezTo>
                    <a:pt x="0" y="2386"/>
                    <a:pt x="63" y="1863"/>
                    <a:pt x="126" y="1402"/>
                  </a:cubicBezTo>
                  <a:cubicBezTo>
                    <a:pt x="168" y="1026"/>
                    <a:pt x="335" y="691"/>
                    <a:pt x="502" y="272"/>
                  </a:cubicBezTo>
                  <a:close/>
                  <a:moveTo>
                    <a:pt x="1360" y="586"/>
                  </a:moveTo>
                  <a:cubicBezTo>
                    <a:pt x="1235" y="1088"/>
                    <a:pt x="1130" y="1528"/>
                    <a:pt x="1025" y="1967"/>
                  </a:cubicBezTo>
                  <a:cubicBezTo>
                    <a:pt x="984" y="2156"/>
                    <a:pt x="1025" y="2365"/>
                    <a:pt x="1046" y="2511"/>
                  </a:cubicBezTo>
                  <a:cubicBezTo>
                    <a:pt x="1109" y="2762"/>
                    <a:pt x="1256" y="2909"/>
                    <a:pt x="1528" y="2909"/>
                  </a:cubicBezTo>
                  <a:cubicBezTo>
                    <a:pt x="1779" y="2909"/>
                    <a:pt x="2009" y="2930"/>
                    <a:pt x="2260" y="2762"/>
                  </a:cubicBezTo>
                  <a:lnTo>
                    <a:pt x="2950" y="2281"/>
                  </a:lnTo>
                  <a:cubicBezTo>
                    <a:pt x="2992" y="1863"/>
                    <a:pt x="3013" y="1507"/>
                    <a:pt x="3013" y="1130"/>
                  </a:cubicBezTo>
                  <a:cubicBezTo>
                    <a:pt x="3013" y="879"/>
                    <a:pt x="2804" y="628"/>
                    <a:pt x="2574" y="607"/>
                  </a:cubicBezTo>
                  <a:cubicBezTo>
                    <a:pt x="2155" y="586"/>
                    <a:pt x="1737" y="482"/>
                    <a:pt x="1360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2168;p73">
            <a:extLst>
              <a:ext uri="{FF2B5EF4-FFF2-40B4-BE49-F238E27FC236}">
                <a16:creationId xmlns:a16="http://schemas.microsoft.com/office/drawing/2014/main" id="{4ADDA5EF-CB3D-4ECB-8EC9-D4BBF16330C9}"/>
              </a:ext>
            </a:extLst>
          </p:cNvPr>
          <p:cNvGrpSpPr/>
          <p:nvPr/>
        </p:nvGrpSpPr>
        <p:grpSpPr>
          <a:xfrm>
            <a:off x="418552" y="5776931"/>
            <a:ext cx="766953" cy="835523"/>
            <a:chOff x="296567" y="4032225"/>
            <a:chExt cx="766953" cy="835523"/>
          </a:xfrm>
        </p:grpSpPr>
        <p:sp>
          <p:nvSpPr>
            <p:cNvPr id="79" name="Google Shape;2169;p73">
              <a:extLst>
                <a:ext uri="{FF2B5EF4-FFF2-40B4-BE49-F238E27FC236}">
                  <a16:creationId xmlns:a16="http://schemas.microsoft.com/office/drawing/2014/main" id="{906E552E-81F2-40F9-A91E-3A1A6B761F5F}"/>
                </a:ext>
              </a:extLst>
            </p:cNvPr>
            <p:cNvSpPr/>
            <p:nvPr/>
          </p:nvSpPr>
          <p:spPr>
            <a:xfrm>
              <a:off x="541554" y="4620021"/>
              <a:ext cx="242990" cy="224922"/>
            </a:xfrm>
            <a:custGeom>
              <a:avLst/>
              <a:gdLst/>
              <a:ahLst/>
              <a:cxnLst/>
              <a:rect l="l" t="t" r="r" b="b"/>
              <a:pathLst>
                <a:path w="12722" h="11776" extrusionOk="0">
                  <a:moveTo>
                    <a:pt x="9347" y="1"/>
                  </a:moveTo>
                  <a:cubicBezTo>
                    <a:pt x="9174" y="1"/>
                    <a:pt x="9001" y="13"/>
                    <a:pt x="8830" y="39"/>
                  </a:cubicBezTo>
                  <a:cubicBezTo>
                    <a:pt x="6068" y="395"/>
                    <a:pt x="3306" y="750"/>
                    <a:pt x="544" y="1085"/>
                  </a:cubicBezTo>
                  <a:cubicBezTo>
                    <a:pt x="440" y="1085"/>
                    <a:pt x="356" y="1127"/>
                    <a:pt x="272" y="1190"/>
                  </a:cubicBezTo>
                  <a:cubicBezTo>
                    <a:pt x="0" y="1545"/>
                    <a:pt x="63" y="1922"/>
                    <a:pt x="126" y="2320"/>
                  </a:cubicBezTo>
                  <a:cubicBezTo>
                    <a:pt x="482" y="5186"/>
                    <a:pt x="858" y="8094"/>
                    <a:pt x="1214" y="10961"/>
                  </a:cubicBezTo>
                  <a:cubicBezTo>
                    <a:pt x="1256" y="11170"/>
                    <a:pt x="1298" y="11379"/>
                    <a:pt x="1360" y="11631"/>
                  </a:cubicBezTo>
                  <a:cubicBezTo>
                    <a:pt x="1932" y="11707"/>
                    <a:pt x="2480" y="11775"/>
                    <a:pt x="3024" y="11775"/>
                  </a:cubicBezTo>
                  <a:cubicBezTo>
                    <a:pt x="3376" y="11775"/>
                    <a:pt x="3727" y="11746"/>
                    <a:pt x="4080" y="11672"/>
                  </a:cubicBezTo>
                  <a:cubicBezTo>
                    <a:pt x="4645" y="11568"/>
                    <a:pt x="5231" y="11526"/>
                    <a:pt x="5796" y="11442"/>
                  </a:cubicBezTo>
                  <a:cubicBezTo>
                    <a:pt x="6030" y="11424"/>
                    <a:pt x="6249" y="11375"/>
                    <a:pt x="6478" y="11375"/>
                  </a:cubicBezTo>
                  <a:cubicBezTo>
                    <a:pt x="6516" y="11375"/>
                    <a:pt x="6553" y="11377"/>
                    <a:pt x="6591" y="11379"/>
                  </a:cubicBezTo>
                  <a:cubicBezTo>
                    <a:pt x="6854" y="11416"/>
                    <a:pt x="7118" y="11428"/>
                    <a:pt x="7382" y="11428"/>
                  </a:cubicBezTo>
                  <a:cubicBezTo>
                    <a:pt x="8002" y="11428"/>
                    <a:pt x="8626" y="11358"/>
                    <a:pt x="9247" y="11358"/>
                  </a:cubicBezTo>
                  <a:cubicBezTo>
                    <a:pt x="9583" y="11358"/>
                    <a:pt x="9919" y="11379"/>
                    <a:pt x="10253" y="11442"/>
                  </a:cubicBezTo>
                  <a:cubicBezTo>
                    <a:pt x="10295" y="11442"/>
                    <a:pt x="10378" y="11442"/>
                    <a:pt x="10420" y="11421"/>
                  </a:cubicBezTo>
                  <a:cubicBezTo>
                    <a:pt x="10569" y="11397"/>
                    <a:pt x="10711" y="11385"/>
                    <a:pt x="10849" y="11385"/>
                  </a:cubicBezTo>
                  <a:cubicBezTo>
                    <a:pt x="11061" y="11385"/>
                    <a:pt x="11264" y="11412"/>
                    <a:pt x="11466" y="11463"/>
                  </a:cubicBezTo>
                  <a:cubicBezTo>
                    <a:pt x="11622" y="11502"/>
                    <a:pt x="11774" y="11524"/>
                    <a:pt x="11925" y="11524"/>
                  </a:cubicBezTo>
                  <a:cubicBezTo>
                    <a:pt x="12183" y="11524"/>
                    <a:pt x="12438" y="11462"/>
                    <a:pt x="12701" y="11317"/>
                  </a:cubicBezTo>
                  <a:cubicBezTo>
                    <a:pt x="12722" y="10752"/>
                    <a:pt x="12722" y="10208"/>
                    <a:pt x="12513" y="9768"/>
                  </a:cubicBezTo>
                  <a:cubicBezTo>
                    <a:pt x="12282" y="9057"/>
                    <a:pt x="12136" y="8325"/>
                    <a:pt x="12052" y="7530"/>
                  </a:cubicBezTo>
                  <a:cubicBezTo>
                    <a:pt x="12031" y="7404"/>
                    <a:pt x="11990" y="7278"/>
                    <a:pt x="11948" y="7174"/>
                  </a:cubicBezTo>
                  <a:cubicBezTo>
                    <a:pt x="11634" y="6483"/>
                    <a:pt x="11571" y="5730"/>
                    <a:pt x="11508" y="4998"/>
                  </a:cubicBezTo>
                  <a:lnTo>
                    <a:pt x="11027" y="1232"/>
                  </a:lnTo>
                  <a:cubicBezTo>
                    <a:pt x="11006" y="1064"/>
                    <a:pt x="10985" y="855"/>
                    <a:pt x="10943" y="667"/>
                  </a:cubicBezTo>
                  <a:cubicBezTo>
                    <a:pt x="10922" y="374"/>
                    <a:pt x="10734" y="185"/>
                    <a:pt x="10462" y="144"/>
                  </a:cubicBezTo>
                  <a:cubicBezTo>
                    <a:pt x="10103" y="57"/>
                    <a:pt x="9725" y="1"/>
                    <a:pt x="9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170;p73">
              <a:extLst>
                <a:ext uri="{FF2B5EF4-FFF2-40B4-BE49-F238E27FC236}">
                  <a16:creationId xmlns:a16="http://schemas.microsoft.com/office/drawing/2014/main" id="{1F2DFB6E-D0DB-4ABF-B54E-375406315FCA}"/>
                </a:ext>
              </a:extLst>
            </p:cNvPr>
            <p:cNvSpPr/>
            <p:nvPr/>
          </p:nvSpPr>
          <p:spPr>
            <a:xfrm>
              <a:off x="766152" y="4553209"/>
              <a:ext cx="134292" cy="276186"/>
            </a:xfrm>
            <a:custGeom>
              <a:avLst/>
              <a:gdLst/>
              <a:ahLst/>
              <a:cxnLst/>
              <a:rect l="l" t="t" r="r" b="b"/>
              <a:pathLst>
                <a:path w="7031" h="14460" extrusionOk="0">
                  <a:moveTo>
                    <a:pt x="4938" y="1"/>
                  </a:moveTo>
                  <a:cubicBezTo>
                    <a:pt x="4624" y="84"/>
                    <a:pt x="4394" y="126"/>
                    <a:pt x="4143" y="210"/>
                  </a:cubicBezTo>
                  <a:cubicBezTo>
                    <a:pt x="3997" y="273"/>
                    <a:pt x="3892" y="315"/>
                    <a:pt x="3788" y="398"/>
                  </a:cubicBezTo>
                  <a:cubicBezTo>
                    <a:pt x="3516" y="649"/>
                    <a:pt x="3202" y="859"/>
                    <a:pt x="2804" y="1005"/>
                  </a:cubicBezTo>
                  <a:cubicBezTo>
                    <a:pt x="2679" y="1047"/>
                    <a:pt x="2532" y="1173"/>
                    <a:pt x="2427" y="1277"/>
                  </a:cubicBezTo>
                  <a:cubicBezTo>
                    <a:pt x="2260" y="1445"/>
                    <a:pt x="2072" y="1633"/>
                    <a:pt x="1863" y="1779"/>
                  </a:cubicBezTo>
                  <a:cubicBezTo>
                    <a:pt x="1235" y="2261"/>
                    <a:pt x="628" y="2721"/>
                    <a:pt x="0" y="3160"/>
                  </a:cubicBezTo>
                  <a:cubicBezTo>
                    <a:pt x="63" y="3683"/>
                    <a:pt x="126" y="4165"/>
                    <a:pt x="189" y="4625"/>
                  </a:cubicBezTo>
                  <a:cubicBezTo>
                    <a:pt x="377" y="6069"/>
                    <a:pt x="586" y="7512"/>
                    <a:pt x="795" y="8977"/>
                  </a:cubicBezTo>
                  <a:cubicBezTo>
                    <a:pt x="837" y="9291"/>
                    <a:pt x="858" y="9626"/>
                    <a:pt x="1005" y="9919"/>
                  </a:cubicBezTo>
                  <a:cubicBezTo>
                    <a:pt x="1235" y="10463"/>
                    <a:pt x="1360" y="11007"/>
                    <a:pt x="1444" y="11592"/>
                  </a:cubicBezTo>
                  <a:cubicBezTo>
                    <a:pt x="1465" y="11781"/>
                    <a:pt x="1486" y="11990"/>
                    <a:pt x="1570" y="12157"/>
                  </a:cubicBezTo>
                  <a:cubicBezTo>
                    <a:pt x="1904" y="12827"/>
                    <a:pt x="1988" y="13517"/>
                    <a:pt x="2093" y="14229"/>
                  </a:cubicBezTo>
                  <a:cubicBezTo>
                    <a:pt x="2093" y="14313"/>
                    <a:pt x="2176" y="14396"/>
                    <a:pt x="2197" y="14459"/>
                  </a:cubicBezTo>
                  <a:lnTo>
                    <a:pt x="2323" y="14459"/>
                  </a:lnTo>
                  <a:cubicBezTo>
                    <a:pt x="2992" y="13601"/>
                    <a:pt x="3934" y="12953"/>
                    <a:pt x="4415" y="11948"/>
                  </a:cubicBezTo>
                  <a:cubicBezTo>
                    <a:pt x="4478" y="11864"/>
                    <a:pt x="4520" y="11802"/>
                    <a:pt x="4604" y="11718"/>
                  </a:cubicBezTo>
                  <a:cubicBezTo>
                    <a:pt x="5294" y="11111"/>
                    <a:pt x="5943" y="10504"/>
                    <a:pt x="6612" y="9940"/>
                  </a:cubicBezTo>
                  <a:cubicBezTo>
                    <a:pt x="6905" y="9647"/>
                    <a:pt x="7031" y="9395"/>
                    <a:pt x="6821" y="8998"/>
                  </a:cubicBezTo>
                  <a:cubicBezTo>
                    <a:pt x="6508" y="8454"/>
                    <a:pt x="6487" y="7826"/>
                    <a:pt x="6382" y="7219"/>
                  </a:cubicBezTo>
                  <a:cubicBezTo>
                    <a:pt x="6319" y="6885"/>
                    <a:pt x="6236" y="6508"/>
                    <a:pt x="6068" y="6194"/>
                  </a:cubicBezTo>
                  <a:cubicBezTo>
                    <a:pt x="5650" y="5336"/>
                    <a:pt x="5420" y="4458"/>
                    <a:pt x="5336" y="3516"/>
                  </a:cubicBezTo>
                  <a:cubicBezTo>
                    <a:pt x="5273" y="2784"/>
                    <a:pt x="5189" y="2009"/>
                    <a:pt x="5106" y="1277"/>
                  </a:cubicBezTo>
                  <a:cubicBezTo>
                    <a:pt x="5043" y="859"/>
                    <a:pt x="5001" y="440"/>
                    <a:pt x="4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171;p73">
              <a:extLst>
                <a:ext uri="{FF2B5EF4-FFF2-40B4-BE49-F238E27FC236}">
                  <a16:creationId xmlns:a16="http://schemas.microsoft.com/office/drawing/2014/main" id="{DD25FEDC-AC82-474E-9393-A7D298737618}"/>
                </a:ext>
              </a:extLst>
            </p:cNvPr>
            <p:cNvSpPr/>
            <p:nvPr/>
          </p:nvSpPr>
          <p:spPr>
            <a:xfrm>
              <a:off x="561533" y="4522019"/>
              <a:ext cx="278975" cy="100351"/>
            </a:xfrm>
            <a:custGeom>
              <a:avLst/>
              <a:gdLst/>
              <a:ahLst/>
              <a:cxnLst/>
              <a:rect l="l" t="t" r="r" b="b"/>
              <a:pathLst>
                <a:path w="14606" h="5254" extrusionOk="0">
                  <a:moveTo>
                    <a:pt x="6885" y="1"/>
                  </a:moveTo>
                  <a:cubicBezTo>
                    <a:pt x="6649" y="1"/>
                    <a:pt x="6449" y="74"/>
                    <a:pt x="6278" y="274"/>
                  </a:cubicBezTo>
                  <a:cubicBezTo>
                    <a:pt x="5650" y="922"/>
                    <a:pt x="4750" y="1236"/>
                    <a:pt x="4185" y="1969"/>
                  </a:cubicBezTo>
                  <a:cubicBezTo>
                    <a:pt x="4101" y="2073"/>
                    <a:pt x="3976" y="2115"/>
                    <a:pt x="3829" y="2178"/>
                  </a:cubicBezTo>
                  <a:cubicBezTo>
                    <a:pt x="3411" y="2471"/>
                    <a:pt x="2972" y="2743"/>
                    <a:pt x="2553" y="3057"/>
                  </a:cubicBezTo>
                  <a:cubicBezTo>
                    <a:pt x="1695" y="3705"/>
                    <a:pt x="858" y="4417"/>
                    <a:pt x="0" y="5086"/>
                  </a:cubicBezTo>
                  <a:lnTo>
                    <a:pt x="63" y="5254"/>
                  </a:lnTo>
                  <a:cubicBezTo>
                    <a:pt x="272" y="5212"/>
                    <a:pt x="524" y="5191"/>
                    <a:pt x="733" y="5170"/>
                  </a:cubicBezTo>
                  <a:lnTo>
                    <a:pt x="6696" y="4375"/>
                  </a:lnTo>
                  <a:cubicBezTo>
                    <a:pt x="7236" y="4309"/>
                    <a:pt x="7775" y="4227"/>
                    <a:pt x="8315" y="4227"/>
                  </a:cubicBezTo>
                  <a:cubicBezTo>
                    <a:pt x="8633" y="4227"/>
                    <a:pt x="8951" y="4255"/>
                    <a:pt x="9270" y="4333"/>
                  </a:cubicBezTo>
                  <a:cubicBezTo>
                    <a:pt x="9376" y="4357"/>
                    <a:pt x="9479" y="4369"/>
                    <a:pt x="9577" y="4369"/>
                  </a:cubicBezTo>
                  <a:cubicBezTo>
                    <a:pt x="9901" y="4369"/>
                    <a:pt x="10179" y="4239"/>
                    <a:pt x="10420" y="3998"/>
                  </a:cubicBezTo>
                  <a:cubicBezTo>
                    <a:pt x="10734" y="3705"/>
                    <a:pt x="11048" y="3433"/>
                    <a:pt x="11404" y="3203"/>
                  </a:cubicBezTo>
                  <a:cubicBezTo>
                    <a:pt x="11969" y="2910"/>
                    <a:pt x="12450" y="2659"/>
                    <a:pt x="12785" y="2178"/>
                  </a:cubicBezTo>
                  <a:cubicBezTo>
                    <a:pt x="12848" y="2052"/>
                    <a:pt x="13036" y="1969"/>
                    <a:pt x="13182" y="1948"/>
                  </a:cubicBezTo>
                  <a:cubicBezTo>
                    <a:pt x="13747" y="1843"/>
                    <a:pt x="14061" y="1383"/>
                    <a:pt x="14605" y="1006"/>
                  </a:cubicBezTo>
                  <a:cubicBezTo>
                    <a:pt x="13991" y="795"/>
                    <a:pt x="13466" y="690"/>
                    <a:pt x="12931" y="690"/>
                  </a:cubicBezTo>
                  <a:cubicBezTo>
                    <a:pt x="12882" y="690"/>
                    <a:pt x="12834" y="690"/>
                    <a:pt x="12785" y="692"/>
                  </a:cubicBezTo>
                  <a:cubicBezTo>
                    <a:pt x="12675" y="702"/>
                    <a:pt x="12566" y="706"/>
                    <a:pt x="12456" y="706"/>
                  </a:cubicBezTo>
                  <a:cubicBezTo>
                    <a:pt x="11833" y="706"/>
                    <a:pt x="11211" y="569"/>
                    <a:pt x="10588" y="462"/>
                  </a:cubicBezTo>
                  <a:cubicBezTo>
                    <a:pt x="10169" y="378"/>
                    <a:pt x="9751" y="337"/>
                    <a:pt x="9332" y="274"/>
                  </a:cubicBezTo>
                  <a:cubicBezTo>
                    <a:pt x="8621" y="190"/>
                    <a:pt x="7910" y="169"/>
                    <a:pt x="7240" y="44"/>
                  </a:cubicBezTo>
                  <a:cubicBezTo>
                    <a:pt x="7113" y="17"/>
                    <a:pt x="6995" y="1"/>
                    <a:pt x="6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172;p73">
              <a:extLst>
                <a:ext uri="{FF2B5EF4-FFF2-40B4-BE49-F238E27FC236}">
                  <a16:creationId xmlns:a16="http://schemas.microsoft.com/office/drawing/2014/main" id="{D96E0303-56BE-4F87-8D88-5D831D26C7B2}"/>
                </a:ext>
              </a:extLst>
            </p:cNvPr>
            <p:cNvSpPr/>
            <p:nvPr/>
          </p:nvSpPr>
          <p:spPr>
            <a:xfrm>
              <a:off x="519971" y="4505650"/>
              <a:ext cx="400050" cy="362098"/>
            </a:xfrm>
            <a:custGeom>
              <a:avLst/>
              <a:gdLst/>
              <a:ahLst/>
              <a:cxnLst/>
              <a:rect l="l" t="t" r="r" b="b"/>
              <a:pathLst>
                <a:path w="20945" h="18958" extrusionOk="0">
                  <a:moveTo>
                    <a:pt x="18392" y="1361"/>
                  </a:moveTo>
                  <a:cubicBezTo>
                    <a:pt x="18434" y="1633"/>
                    <a:pt x="18497" y="1926"/>
                    <a:pt x="18539" y="2198"/>
                  </a:cubicBezTo>
                  <a:cubicBezTo>
                    <a:pt x="18727" y="3453"/>
                    <a:pt x="18915" y="4709"/>
                    <a:pt x="19041" y="5964"/>
                  </a:cubicBezTo>
                  <a:cubicBezTo>
                    <a:pt x="19125" y="6759"/>
                    <a:pt x="19334" y="7492"/>
                    <a:pt x="19690" y="8203"/>
                  </a:cubicBezTo>
                  <a:cubicBezTo>
                    <a:pt x="19920" y="8663"/>
                    <a:pt x="20087" y="9165"/>
                    <a:pt x="20108" y="9689"/>
                  </a:cubicBezTo>
                  <a:cubicBezTo>
                    <a:pt x="20129" y="10170"/>
                    <a:pt x="20275" y="10630"/>
                    <a:pt x="20506" y="11069"/>
                  </a:cubicBezTo>
                  <a:cubicBezTo>
                    <a:pt x="20945" y="11948"/>
                    <a:pt x="20736" y="12597"/>
                    <a:pt x="20003" y="13225"/>
                  </a:cubicBezTo>
                  <a:cubicBezTo>
                    <a:pt x="19397" y="13706"/>
                    <a:pt x="18853" y="14229"/>
                    <a:pt x="18246" y="14752"/>
                  </a:cubicBezTo>
                  <a:cubicBezTo>
                    <a:pt x="18204" y="14815"/>
                    <a:pt x="18120" y="14836"/>
                    <a:pt x="18099" y="14878"/>
                  </a:cubicBezTo>
                  <a:cubicBezTo>
                    <a:pt x="17723" y="15840"/>
                    <a:pt x="16781" y="16321"/>
                    <a:pt x="16258" y="17137"/>
                  </a:cubicBezTo>
                  <a:cubicBezTo>
                    <a:pt x="15986" y="17577"/>
                    <a:pt x="15693" y="17974"/>
                    <a:pt x="15379" y="18456"/>
                  </a:cubicBezTo>
                  <a:cubicBezTo>
                    <a:pt x="14626" y="18518"/>
                    <a:pt x="13789" y="18665"/>
                    <a:pt x="12952" y="18686"/>
                  </a:cubicBezTo>
                  <a:cubicBezTo>
                    <a:pt x="12241" y="18707"/>
                    <a:pt x="11529" y="18581"/>
                    <a:pt x="10818" y="18518"/>
                  </a:cubicBezTo>
                  <a:cubicBezTo>
                    <a:pt x="10692" y="18518"/>
                    <a:pt x="10567" y="18476"/>
                    <a:pt x="10441" y="18497"/>
                  </a:cubicBezTo>
                  <a:cubicBezTo>
                    <a:pt x="9123" y="18686"/>
                    <a:pt x="7763" y="18414"/>
                    <a:pt x="6466" y="18644"/>
                  </a:cubicBezTo>
                  <a:cubicBezTo>
                    <a:pt x="5943" y="18728"/>
                    <a:pt x="5441" y="18790"/>
                    <a:pt x="4917" y="18853"/>
                  </a:cubicBezTo>
                  <a:cubicBezTo>
                    <a:pt x="4394" y="18937"/>
                    <a:pt x="3892" y="18958"/>
                    <a:pt x="3369" y="18895"/>
                  </a:cubicBezTo>
                  <a:cubicBezTo>
                    <a:pt x="3013" y="18832"/>
                    <a:pt x="2595" y="18916"/>
                    <a:pt x="2218" y="18916"/>
                  </a:cubicBezTo>
                  <a:cubicBezTo>
                    <a:pt x="1674" y="18937"/>
                    <a:pt x="1465" y="18748"/>
                    <a:pt x="1360" y="18225"/>
                  </a:cubicBezTo>
                  <a:lnTo>
                    <a:pt x="1277" y="17765"/>
                  </a:lnTo>
                  <a:cubicBezTo>
                    <a:pt x="879" y="14668"/>
                    <a:pt x="523" y="11593"/>
                    <a:pt x="105" y="8517"/>
                  </a:cubicBezTo>
                  <a:cubicBezTo>
                    <a:pt x="0" y="7805"/>
                    <a:pt x="189" y="7178"/>
                    <a:pt x="356" y="6508"/>
                  </a:cubicBezTo>
                  <a:cubicBezTo>
                    <a:pt x="461" y="6090"/>
                    <a:pt x="837" y="5818"/>
                    <a:pt x="1172" y="5608"/>
                  </a:cubicBezTo>
                  <a:cubicBezTo>
                    <a:pt x="2386" y="4834"/>
                    <a:pt x="3390" y="3851"/>
                    <a:pt x="4541" y="3014"/>
                  </a:cubicBezTo>
                  <a:cubicBezTo>
                    <a:pt x="4813" y="2826"/>
                    <a:pt x="5064" y="2637"/>
                    <a:pt x="5357" y="2470"/>
                  </a:cubicBezTo>
                  <a:cubicBezTo>
                    <a:pt x="5482" y="2386"/>
                    <a:pt x="5692" y="2323"/>
                    <a:pt x="5775" y="2219"/>
                  </a:cubicBezTo>
                  <a:cubicBezTo>
                    <a:pt x="6382" y="1466"/>
                    <a:pt x="7324" y="1152"/>
                    <a:pt x="7972" y="482"/>
                  </a:cubicBezTo>
                  <a:cubicBezTo>
                    <a:pt x="8349" y="85"/>
                    <a:pt x="8830" y="1"/>
                    <a:pt x="9311" y="43"/>
                  </a:cubicBezTo>
                  <a:cubicBezTo>
                    <a:pt x="9939" y="64"/>
                    <a:pt x="10588" y="189"/>
                    <a:pt x="11215" y="273"/>
                  </a:cubicBezTo>
                  <a:cubicBezTo>
                    <a:pt x="12324" y="419"/>
                    <a:pt x="13392" y="629"/>
                    <a:pt x="14480" y="712"/>
                  </a:cubicBezTo>
                  <a:cubicBezTo>
                    <a:pt x="15086" y="754"/>
                    <a:pt x="15714" y="754"/>
                    <a:pt x="16321" y="796"/>
                  </a:cubicBezTo>
                  <a:cubicBezTo>
                    <a:pt x="17074" y="796"/>
                    <a:pt x="17723" y="1005"/>
                    <a:pt x="18392" y="1361"/>
                  </a:cubicBezTo>
                  <a:close/>
                  <a:moveTo>
                    <a:pt x="2511" y="17577"/>
                  </a:moveTo>
                  <a:cubicBezTo>
                    <a:pt x="3453" y="17702"/>
                    <a:pt x="4332" y="17807"/>
                    <a:pt x="5231" y="17639"/>
                  </a:cubicBezTo>
                  <a:cubicBezTo>
                    <a:pt x="5796" y="17535"/>
                    <a:pt x="6382" y="17472"/>
                    <a:pt x="6947" y="17409"/>
                  </a:cubicBezTo>
                  <a:cubicBezTo>
                    <a:pt x="7219" y="17367"/>
                    <a:pt x="7470" y="17326"/>
                    <a:pt x="7742" y="17347"/>
                  </a:cubicBezTo>
                  <a:cubicBezTo>
                    <a:pt x="8977" y="17514"/>
                    <a:pt x="10190" y="17158"/>
                    <a:pt x="11404" y="17409"/>
                  </a:cubicBezTo>
                  <a:cubicBezTo>
                    <a:pt x="11446" y="17409"/>
                    <a:pt x="11529" y="17409"/>
                    <a:pt x="11592" y="17367"/>
                  </a:cubicBezTo>
                  <a:cubicBezTo>
                    <a:pt x="11948" y="17326"/>
                    <a:pt x="12283" y="17347"/>
                    <a:pt x="12638" y="17430"/>
                  </a:cubicBezTo>
                  <a:cubicBezTo>
                    <a:pt x="13057" y="17535"/>
                    <a:pt x="13433" y="17493"/>
                    <a:pt x="13852" y="17263"/>
                  </a:cubicBezTo>
                  <a:cubicBezTo>
                    <a:pt x="13894" y="16719"/>
                    <a:pt x="13894" y="16175"/>
                    <a:pt x="13684" y="15715"/>
                  </a:cubicBezTo>
                  <a:cubicBezTo>
                    <a:pt x="13371" y="14982"/>
                    <a:pt x="13224" y="14229"/>
                    <a:pt x="13120" y="13476"/>
                  </a:cubicBezTo>
                  <a:cubicBezTo>
                    <a:pt x="13099" y="13350"/>
                    <a:pt x="13078" y="13204"/>
                    <a:pt x="13015" y="13099"/>
                  </a:cubicBezTo>
                  <a:cubicBezTo>
                    <a:pt x="12701" y="12430"/>
                    <a:pt x="12659" y="11676"/>
                    <a:pt x="12575" y="10944"/>
                  </a:cubicBezTo>
                  <a:lnTo>
                    <a:pt x="12115" y="7178"/>
                  </a:lnTo>
                  <a:cubicBezTo>
                    <a:pt x="12073" y="6989"/>
                    <a:pt x="12052" y="6780"/>
                    <a:pt x="12031" y="6592"/>
                  </a:cubicBezTo>
                  <a:cubicBezTo>
                    <a:pt x="12011" y="6299"/>
                    <a:pt x="11822" y="6132"/>
                    <a:pt x="11529" y="6069"/>
                  </a:cubicBezTo>
                  <a:cubicBezTo>
                    <a:pt x="11006" y="5943"/>
                    <a:pt x="10462" y="5901"/>
                    <a:pt x="9918" y="5964"/>
                  </a:cubicBezTo>
                  <a:cubicBezTo>
                    <a:pt x="7135" y="6341"/>
                    <a:pt x="4394" y="6676"/>
                    <a:pt x="1612" y="7010"/>
                  </a:cubicBezTo>
                  <a:cubicBezTo>
                    <a:pt x="1507" y="7010"/>
                    <a:pt x="1444" y="7073"/>
                    <a:pt x="1360" y="7115"/>
                  </a:cubicBezTo>
                  <a:cubicBezTo>
                    <a:pt x="1068" y="7492"/>
                    <a:pt x="1151" y="7847"/>
                    <a:pt x="1193" y="8245"/>
                  </a:cubicBezTo>
                  <a:cubicBezTo>
                    <a:pt x="1570" y="11132"/>
                    <a:pt x="1925" y="14020"/>
                    <a:pt x="2302" y="16907"/>
                  </a:cubicBezTo>
                  <a:cubicBezTo>
                    <a:pt x="2407" y="17158"/>
                    <a:pt x="2448" y="17367"/>
                    <a:pt x="2511" y="17577"/>
                  </a:cubicBezTo>
                  <a:close/>
                  <a:moveTo>
                    <a:pt x="12868" y="5692"/>
                  </a:moveTo>
                  <a:cubicBezTo>
                    <a:pt x="12910" y="6194"/>
                    <a:pt x="12994" y="6676"/>
                    <a:pt x="13057" y="7157"/>
                  </a:cubicBezTo>
                  <a:cubicBezTo>
                    <a:pt x="13224" y="8580"/>
                    <a:pt x="13433" y="10023"/>
                    <a:pt x="13643" y="11488"/>
                  </a:cubicBezTo>
                  <a:cubicBezTo>
                    <a:pt x="13705" y="11802"/>
                    <a:pt x="13726" y="12137"/>
                    <a:pt x="13852" y="12430"/>
                  </a:cubicBezTo>
                  <a:cubicBezTo>
                    <a:pt x="14082" y="12974"/>
                    <a:pt x="14228" y="13538"/>
                    <a:pt x="14312" y="14103"/>
                  </a:cubicBezTo>
                  <a:cubicBezTo>
                    <a:pt x="14333" y="14292"/>
                    <a:pt x="14354" y="14501"/>
                    <a:pt x="14438" y="14689"/>
                  </a:cubicBezTo>
                  <a:cubicBezTo>
                    <a:pt x="14772" y="15338"/>
                    <a:pt x="14856" y="16049"/>
                    <a:pt x="14961" y="16740"/>
                  </a:cubicBezTo>
                  <a:cubicBezTo>
                    <a:pt x="14961" y="16823"/>
                    <a:pt x="15024" y="16907"/>
                    <a:pt x="15065" y="16970"/>
                  </a:cubicBezTo>
                  <a:lnTo>
                    <a:pt x="15191" y="16970"/>
                  </a:lnTo>
                  <a:cubicBezTo>
                    <a:pt x="15840" y="16112"/>
                    <a:pt x="16781" y="15463"/>
                    <a:pt x="17283" y="14459"/>
                  </a:cubicBezTo>
                  <a:cubicBezTo>
                    <a:pt x="17346" y="14396"/>
                    <a:pt x="17388" y="14313"/>
                    <a:pt x="17472" y="14229"/>
                  </a:cubicBezTo>
                  <a:cubicBezTo>
                    <a:pt x="18141" y="13622"/>
                    <a:pt x="18811" y="13036"/>
                    <a:pt x="19480" y="12450"/>
                  </a:cubicBezTo>
                  <a:cubicBezTo>
                    <a:pt x="19815" y="12158"/>
                    <a:pt x="19962" y="11906"/>
                    <a:pt x="19710" y="11509"/>
                  </a:cubicBezTo>
                  <a:cubicBezTo>
                    <a:pt x="19397" y="10965"/>
                    <a:pt x="19376" y="10337"/>
                    <a:pt x="19271" y="9730"/>
                  </a:cubicBezTo>
                  <a:cubicBezTo>
                    <a:pt x="19208" y="9396"/>
                    <a:pt x="19125" y="9019"/>
                    <a:pt x="18957" y="8705"/>
                  </a:cubicBezTo>
                  <a:cubicBezTo>
                    <a:pt x="18539" y="7847"/>
                    <a:pt x="18309" y="6968"/>
                    <a:pt x="18225" y="6027"/>
                  </a:cubicBezTo>
                  <a:cubicBezTo>
                    <a:pt x="18162" y="5295"/>
                    <a:pt x="18078" y="4520"/>
                    <a:pt x="17995" y="3788"/>
                  </a:cubicBezTo>
                  <a:cubicBezTo>
                    <a:pt x="17932" y="3370"/>
                    <a:pt x="17890" y="2951"/>
                    <a:pt x="17827" y="2512"/>
                  </a:cubicBezTo>
                  <a:cubicBezTo>
                    <a:pt x="17513" y="2595"/>
                    <a:pt x="17283" y="2637"/>
                    <a:pt x="17032" y="2721"/>
                  </a:cubicBezTo>
                  <a:cubicBezTo>
                    <a:pt x="16886" y="2784"/>
                    <a:pt x="16781" y="2826"/>
                    <a:pt x="16677" y="2909"/>
                  </a:cubicBezTo>
                  <a:cubicBezTo>
                    <a:pt x="16405" y="3160"/>
                    <a:pt x="16091" y="3370"/>
                    <a:pt x="15693" y="3516"/>
                  </a:cubicBezTo>
                  <a:cubicBezTo>
                    <a:pt x="15568" y="3558"/>
                    <a:pt x="15421" y="3683"/>
                    <a:pt x="15316" y="3788"/>
                  </a:cubicBezTo>
                  <a:cubicBezTo>
                    <a:pt x="15149" y="3955"/>
                    <a:pt x="14961" y="4144"/>
                    <a:pt x="14752" y="4290"/>
                  </a:cubicBezTo>
                  <a:cubicBezTo>
                    <a:pt x="14103" y="4771"/>
                    <a:pt x="13475" y="5232"/>
                    <a:pt x="12868" y="5692"/>
                  </a:cubicBezTo>
                  <a:close/>
                  <a:moveTo>
                    <a:pt x="2218" y="5964"/>
                  </a:moveTo>
                  <a:lnTo>
                    <a:pt x="2302" y="6132"/>
                  </a:lnTo>
                  <a:cubicBezTo>
                    <a:pt x="2511" y="6111"/>
                    <a:pt x="2741" y="6069"/>
                    <a:pt x="2951" y="6048"/>
                  </a:cubicBezTo>
                  <a:lnTo>
                    <a:pt x="8914" y="5274"/>
                  </a:lnTo>
                  <a:cubicBezTo>
                    <a:pt x="9772" y="5169"/>
                    <a:pt x="10651" y="5002"/>
                    <a:pt x="11508" y="5211"/>
                  </a:cubicBezTo>
                  <a:cubicBezTo>
                    <a:pt x="11948" y="5315"/>
                    <a:pt x="12345" y="5190"/>
                    <a:pt x="12659" y="4876"/>
                  </a:cubicBezTo>
                  <a:cubicBezTo>
                    <a:pt x="12973" y="4583"/>
                    <a:pt x="13287" y="4332"/>
                    <a:pt x="13622" y="4081"/>
                  </a:cubicBezTo>
                  <a:cubicBezTo>
                    <a:pt x="14061" y="3767"/>
                    <a:pt x="14542" y="3495"/>
                    <a:pt x="14877" y="3035"/>
                  </a:cubicBezTo>
                  <a:cubicBezTo>
                    <a:pt x="14961" y="2909"/>
                    <a:pt x="15128" y="2826"/>
                    <a:pt x="15275" y="2805"/>
                  </a:cubicBezTo>
                  <a:cubicBezTo>
                    <a:pt x="15840" y="2700"/>
                    <a:pt x="16153" y="2240"/>
                    <a:pt x="16697" y="1863"/>
                  </a:cubicBezTo>
                  <a:cubicBezTo>
                    <a:pt x="16028" y="1633"/>
                    <a:pt x="15484" y="1528"/>
                    <a:pt x="14877" y="1549"/>
                  </a:cubicBezTo>
                  <a:cubicBezTo>
                    <a:pt x="14145" y="1612"/>
                    <a:pt x="13412" y="1445"/>
                    <a:pt x="12680" y="1319"/>
                  </a:cubicBezTo>
                  <a:cubicBezTo>
                    <a:pt x="12262" y="1235"/>
                    <a:pt x="11843" y="1194"/>
                    <a:pt x="11425" y="1131"/>
                  </a:cubicBezTo>
                  <a:cubicBezTo>
                    <a:pt x="10713" y="1047"/>
                    <a:pt x="10023" y="1026"/>
                    <a:pt x="9332" y="901"/>
                  </a:cubicBezTo>
                  <a:cubicBezTo>
                    <a:pt x="8935" y="817"/>
                    <a:pt x="8621" y="838"/>
                    <a:pt x="8370" y="1131"/>
                  </a:cubicBezTo>
                  <a:cubicBezTo>
                    <a:pt x="7742" y="1779"/>
                    <a:pt x="6842" y="2093"/>
                    <a:pt x="6277" y="2826"/>
                  </a:cubicBezTo>
                  <a:cubicBezTo>
                    <a:pt x="6194" y="2930"/>
                    <a:pt x="6068" y="2972"/>
                    <a:pt x="5943" y="3035"/>
                  </a:cubicBezTo>
                  <a:cubicBezTo>
                    <a:pt x="5524" y="3328"/>
                    <a:pt x="5064" y="3600"/>
                    <a:pt x="4645" y="3914"/>
                  </a:cubicBezTo>
                  <a:cubicBezTo>
                    <a:pt x="3913" y="4583"/>
                    <a:pt x="3076" y="5295"/>
                    <a:pt x="2218" y="59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173;p73">
              <a:extLst>
                <a:ext uri="{FF2B5EF4-FFF2-40B4-BE49-F238E27FC236}">
                  <a16:creationId xmlns:a16="http://schemas.microsoft.com/office/drawing/2014/main" id="{EAD74158-94C2-418C-B3DB-1D096985C41F}"/>
                </a:ext>
              </a:extLst>
            </p:cNvPr>
            <p:cNvSpPr/>
            <p:nvPr/>
          </p:nvSpPr>
          <p:spPr>
            <a:xfrm>
              <a:off x="608290" y="4680703"/>
              <a:ext cx="101536" cy="115918"/>
            </a:xfrm>
            <a:custGeom>
              <a:avLst/>
              <a:gdLst/>
              <a:ahLst/>
              <a:cxnLst/>
              <a:rect l="l" t="t" r="r" b="b"/>
              <a:pathLst>
                <a:path w="5316" h="6069" extrusionOk="0">
                  <a:moveTo>
                    <a:pt x="1549" y="126"/>
                  </a:moveTo>
                  <a:cubicBezTo>
                    <a:pt x="1863" y="84"/>
                    <a:pt x="2072" y="0"/>
                    <a:pt x="2281" y="0"/>
                  </a:cubicBezTo>
                  <a:cubicBezTo>
                    <a:pt x="2742" y="0"/>
                    <a:pt x="3034" y="252"/>
                    <a:pt x="3202" y="691"/>
                  </a:cubicBezTo>
                  <a:cubicBezTo>
                    <a:pt x="3453" y="1528"/>
                    <a:pt x="3746" y="2344"/>
                    <a:pt x="4248" y="3076"/>
                  </a:cubicBezTo>
                  <a:cubicBezTo>
                    <a:pt x="4290" y="3160"/>
                    <a:pt x="4374" y="3244"/>
                    <a:pt x="4394" y="3306"/>
                  </a:cubicBezTo>
                  <a:cubicBezTo>
                    <a:pt x="4562" y="3934"/>
                    <a:pt x="4834" y="4520"/>
                    <a:pt x="5210" y="5064"/>
                  </a:cubicBezTo>
                  <a:cubicBezTo>
                    <a:pt x="5294" y="5189"/>
                    <a:pt x="5315" y="5378"/>
                    <a:pt x="5315" y="5545"/>
                  </a:cubicBezTo>
                  <a:cubicBezTo>
                    <a:pt x="5315" y="5754"/>
                    <a:pt x="5210" y="5901"/>
                    <a:pt x="5001" y="5985"/>
                  </a:cubicBezTo>
                  <a:cubicBezTo>
                    <a:pt x="4792" y="6068"/>
                    <a:pt x="4604" y="6026"/>
                    <a:pt x="4478" y="5880"/>
                  </a:cubicBezTo>
                  <a:cubicBezTo>
                    <a:pt x="4081" y="5399"/>
                    <a:pt x="3830" y="4855"/>
                    <a:pt x="3578" y="4290"/>
                  </a:cubicBezTo>
                  <a:cubicBezTo>
                    <a:pt x="3537" y="4185"/>
                    <a:pt x="3474" y="4060"/>
                    <a:pt x="3432" y="3913"/>
                  </a:cubicBezTo>
                  <a:cubicBezTo>
                    <a:pt x="2825" y="3997"/>
                    <a:pt x="2260" y="4081"/>
                    <a:pt x="1674" y="4122"/>
                  </a:cubicBezTo>
                  <a:cubicBezTo>
                    <a:pt x="1319" y="4164"/>
                    <a:pt x="1068" y="4353"/>
                    <a:pt x="963" y="4708"/>
                  </a:cubicBezTo>
                  <a:cubicBezTo>
                    <a:pt x="858" y="5106"/>
                    <a:pt x="754" y="5524"/>
                    <a:pt x="649" y="5901"/>
                  </a:cubicBezTo>
                  <a:cubicBezTo>
                    <a:pt x="628" y="5964"/>
                    <a:pt x="545" y="6006"/>
                    <a:pt x="524" y="6006"/>
                  </a:cubicBezTo>
                  <a:cubicBezTo>
                    <a:pt x="440" y="6006"/>
                    <a:pt x="314" y="5985"/>
                    <a:pt x="252" y="5922"/>
                  </a:cubicBezTo>
                  <a:cubicBezTo>
                    <a:pt x="42" y="5692"/>
                    <a:pt x="1" y="5399"/>
                    <a:pt x="84" y="5127"/>
                  </a:cubicBezTo>
                  <a:cubicBezTo>
                    <a:pt x="231" y="4604"/>
                    <a:pt x="398" y="4081"/>
                    <a:pt x="565" y="3557"/>
                  </a:cubicBezTo>
                  <a:cubicBezTo>
                    <a:pt x="817" y="2867"/>
                    <a:pt x="1089" y="2239"/>
                    <a:pt x="1172" y="1507"/>
                  </a:cubicBezTo>
                  <a:cubicBezTo>
                    <a:pt x="1235" y="1068"/>
                    <a:pt x="1423" y="628"/>
                    <a:pt x="1549" y="126"/>
                  </a:cubicBezTo>
                  <a:close/>
                  <a:moveTo>
                    <a:pt x="1591" y="3118"/>
                  </a:moveTo>
                  <a:cubicBezTo>
                    <a:pt x="2051" y="3139"/>
                    <a:pt x="2428" y="3118"/>
                    <a:pt x="2783" y="2909"/>
                  </a:cubicBezTo>
                  <a:cubicBezTo>
                    <a:pt x="2804" y="2197"/>
                    <a:pt x="2386" y="1653"/>
                    <a:pt x="2093" y="921"/>
                  </a:cubicBezTo>
                  <a:cubicBezTo>
                    <a:pt x="1800" y="1716"/>
                    <a:pt x="1800" y="2407"/>
                    <a:pt x="1591" y="3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174;p73">
              <a:extLst>
                <a:ext uri="{FF2B5EF4-FFF2-40B4-BE49-F238E27FC236}">
                  <a16:creationId xmlns:a16="http://schemas.microsoft.com/office/drawing/2014/main" id="{AFD18B82-8F14-41F6-ABEF-F7346BFAE67D}"/>
                </a:ext>
              </a:extLst>
            </p:cNvPr>
            <p:cNvSpPr/>
            <p:nvPr/>
          </p:nvSpPr>
          <p:spPr>
            <a:xfrm>
              <a:off x="423563" y="4218193"/>
              <a:ext cx="205860" cy="140722"/>
            </a:xfrm>
            <a:custGeom>
              <a:avLst/>
              <a:gdLst/>
              <a:ahLst/>
              <a:cxnLst/>
              <a:rect l="l" t="t" r="r" b="b"/>
              <a:pathLst>
                <a:path w="9124" h="6237" extrusionOk="0">
                  <a:moveTo>
                    <a:pt x="7490" y="0"/>
                  </a:moveTo>
                  <a:cubicBezTo>
                    <a:pt x="6544" y="0"/>
                    <a:pt x="5616" y="317"/>
                    <a:pt x="4664" y="317"/>
                  </a:cubicBezTo>
                  <a:cubicBezTo>
                    <a:pt x="4616" y="317"/>
                    <a:pt x="4568" y="316"/>
                    <a:pt x="4520" y="315"/>
                  </a:cubicBezTo>
                  <a:cubicBezTo>
                    <a:pt x="4394" y="315"/>
                    <a:pt x="4248" y="419"/>
                    <a:pt x="4101" y="482"/>
                  </a:cubicBezTo>
                  <a:cubicBezTo>
                    <a:pt x="3519" y="696"/>
                    <a:pt x="2937" y="819"/>
                    <a:pt x="2321" y="819"/>
                  </a:cubicBezTo>
                  <a:cubicBezTo>
                    <a:pt x="2273" y="819"/>
                    <a:pt x="2225" y="818"/>
                    <a:pt x="2176" y="817"/>
                  </a:cubicBezTo>
                  <a:cubicBezTo>
                    <a:pt x="2029" y="817"/>
                    <a:pt x="1876" y="798"/>
                    <a:pt x="1719" y="798"/>
                  </a:cubicBezTo>
                  <a:cubicBezTo>
                    <a:pt x="1543" y="798"/>
                    <a:pt x="1360" y="822"/>
                    <a:pt x="1172" y="922"/>
                  </a:cubicBezTo>
                  <a:cubicBezTo>
                    <a:pt x="1109" y="1110"/>
                    <a:pt x="1005" y="1298"/>
                    <a:pt x="942" y="1466"/>
                  </a:cubicBezTo>
                  <a:cubicBezTo>
                    <a:pt x="796" y="2093"/>
                    <a:pt x="628" y="2763"/>
                    <a:pt x="482" y="3391"/>
                  </a:cubicBezTo>
                  <a:cubicBezTo>
                    <a:pt x="440" y="3495"/>
                    <a:pt x="482" y="3621"/>
                    <a:pt x="440" y="3746"/>
                  </a:cubicBezTo>
                  <a:cubicBezTo>
                    <a:pt x="398" y="4144"/>
                    <a:pt x="314" y="4499"/>
                    <a:pt x="231" y="4876"/>
                  </a:cubicBezTo>
                  <a:cubicBezTo>
                    <a:pt x="189" y="5127"/>
                    <a:pt x="84" y="5399"/>
                    <a:pt x="21" y="5650"/>
                  </a:cubicBezTo>
                  <a:cubicBezTo>
                    <a:pt x="0" y="5818"/>
                    <a:pt x="63" y="5964"/>
                    <a:pt x="84" y="6236"/>
                  </a:cubicBezTo>
                  <a:cubicBezTo>
                    <a:pt x="398" y="6152"/>
                    <a:pt x="649" y="6069"/>
                    <a:pt x="921" y="6027"/>
                  </a:cubicBezTo>
                  <a:cubicBezTo>
                    <a:pt x="1151" y="5964"/>
                    <a:pt x="1381" y="5901"/>
                    <a:pt x="1591" y="5860"/>
                  </a:cubicBezTo>
                  <a:cubicBezTo>
                    <a:pt x="1904" y="5839"/>
                    <a:pt x="2176" y="5797"/>
                    <a:pt x="2469" y="5692"/>
                  </a:cubicBezTo>
                  <a:cubicBezTo>
                    <a:pt x="2679" y="5608"/>
                    <a:pt x="2930" y="5588"/>
                    <a:pt x="3160" y="5546"/>
                  </a:cubicBezTo>
                  <a:cubicBezTo>
                    <a:pt x="3788" y="5525"/>
                    <a:pt x="4415" y="5546"/>
                    <a:pt x="5022" y="5316"/>
                  </a:cubicBezTo>
                  <a:cubicBezTo>
                    <a:pt x="5096" y="5291"/>
                    <a:pt x="5184" y="5281"/>
                    <a:pt x="5273" y="5281"/>
                  </a:cubicBezTo>
                  <a:cubicBezTo>
                    <a:pt x="5337" y="5281"/>
                    <a:pt x="5401" y="5286"/>
                    <a:pt x="5461" y="5295"/>
                  </a:cubicBezTo>
                  <a:cubicBezTo>
                    <a:pt x="5563" y="5307"/>
                    <a:pt x="5661" y="5313"/>
                    <a:pt x="5758" y="5313"/>
                  </a:cubicBezTo>
                  <a:cubicBezTo>
                    <a:pt x="6305" y="5313"/>
                    <a:pt x="6800" y="5125"/>
                    <a:pt x="7386" y="4876"/>
                  </a:cubicBezTo>
                  <a:cubicBezTo>
                    <a:pt x="7554" y="4541"/>
                    <a:pt x="7826" y="4227"/>
                    <a:pt x="7910" y="3851"/>
                  </a:cubicBezTo>
                  <a:cubicBezTo>
                    <a:pt x="7972" y="3453"/>
                    <a:pt x="8077" y="3098"/>
                    <a:pt x="8265" y="2763"/>
                  </a:cubicBezTo>
                  <a:cubicBezTo>
                    <a:pt x="8433" y="2407"/>
                    <a:pt x="8495" y="2093"/>
                    <a:pt x="8537" y="1738"/>
                  </a:cubicBezTo>
                  <a:cubicBezTo>
                    <a:pt x="8558" y="1445"/>
                    <a:pt x="8684" y="1152"/>
                    <a:pt x="8788" y="901"/>
                  </a:cubicBezTo>
                  <a:cubicBezTo>
                    <a:pt x="8872" y="712"/>
                    <a:pt x="8998" y="524"/>
                    <a:pt x="9123" y="294"/>
                  </a:cubicBezTo>
                  <a:cubicBezTo>
                    <a:pt x="8767" y="210"/>
                    <a:pt x="8433" y="85"/>
                    <a:pt x="8056" y="43"/>
                  </a:cubicBezTo>
                  <a:cubicBezTo>
                    <a:pt x="7866" y="13"/>
                    <a:pt x="7678" y="0"/>
                    <a:pt x="74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175;p73">
              <a:extLst>
                <a:ext uri="{FF2B5EF4-FFF2-40B4-BE49-F238E27FC236}">
                  <a16:creationId xmlns:a16="http://schemas.microsoft.com/office/drawing/2014/main" id="{BC0E774F-8923-4CB3-90C8-5FD8DC312F84}"/>
                </a:ext>
              </a:extLst>
            </p:cNvPr>
            <p:cNvSpPr/>
            <p:nvPr/>
          </p:nvSpPr>
          <p:spPr>
            <a:xfrm>
              <a:off x="367386" y="4055598"/>
              <a:ext cx="253061" cy="160825"/>
            </a:xfrm>
            <a:custGeom>
              <a:avLst/>
              <a:gdLst/>
              <a:ahLst/>
              <a:cxnLst/>
              <a:rect l="l" t="t" r="r" b="b"/>
              <a:pathLst>
                <a:path w="11216" h="7128" extrusionOk="0">
                  <a:moveTo>
                    <a:pt x="7293" y="0"/>
                  </a:moveTo>
                  <a:cubicBezTo>
                    <a:pt x="7221" y="0"/>
                    <a:pt x="7147" y="10"/>
                    <a:pt x="7073" y="31"/>
                  </a:cubicBezTo>
                  <a:cubicBezTo>
                    <a:pt x="6863" y="73"/>
                    <a:pt x="6654" y="94"/>
                    <a:pt x="6466" y="157"/>
                  </a:cubicBezTo>
                  <a:cubicBezTo>
                    <a:pt x="5127" y="408"/>
                    <a:pt x="3746" y="575"/>
                    <a:pt x="2469" y="1077"/>
                  </a:cubicBezTo>
                  <a:cubicBezTo>
                    <a:pt x="1967" y="1245"/>
                    <a:pt x="1444" y="1391"/>
                    <a:pt x="900" y="1391"/>
                  </a:cubicBezTo>
                  <a:cubicBezTo>
                    <a:pt x="607" y="1391"/>
                    <a:pt x="293" y="1391"/>
                    <a:pt x="1" y="1642"/>
                  </a:cubicBezTo>
                  <a:cubicBezTo>
                    <a:pt x="565" y="2730"/>
                    <a:pt x="1047" y="3902"/>
                    <a:pt x="1863" y="4864"/>
                  </a:cubicBezTo>
                  <a:cubicBezTo>
                    <a:pt x="2051" y="5116"/>
                    <a:pt x="2281" y="5408"/>
                    <a:pt x="2407" y="5722"/>
                  </a:cubicBezTo>
                  <a:cubicBezTo>
                    <a:pt x="2679" y="6266"/>
                    <a:pt x="3014" y="6748"/>
                    <a:pt x="3599" y="7103"/>
                  </a:cubicBezTo>
                  <a:cubicBezTo>
                    <a:pt x="3928" y="7103"/>
                    <a:pt x="4266" y="7127"/>
                    <a:pt x="4610" y="7127"/>
                  </a:cubicBezTo>
                  <a:cubicBezTo>
                    <a:pt x="4987" y="7127"/>
                    <a:pt x="5371" y="7098"/>
                    <a:pt x="5755" y="6978"/>
                  </a:cubicBezTo>
                  <a:cubicBezTo>
                    <a:pt x="6358" y="6783"/>
                    <a:pt x="6962" y="6557"/>
                    <a:pt x="7591" y="6557"/>
                  </a:cubicBezTo>
                  <a:cubicBezTo>
                    <a:pt x="7703" y="6557"/>
                    <a:pt x="7816" y="6564"/>
                    <a:pt x="7931" y="6580"/>
                  </a:cubicBezTo>
                  <a:cubicBezTo>
                    <a:pt x="7972" y="6580"/>
                    <a:pt x="8056" y="6580"/>
                    <a:pt x="8119" y="6559"/>
                  </a:cubicBezTo>
                  <a:cubicBezTo>
                    <a:pt x="8565" y="6336"/>
                    <a:pt x="9030" y="6308"/>
                    <a:pt x="9508" y="6308"/>
                  </a:cubicBezTo>
                  <a:cubicBezTo>
                    <a:pt x="9667" y="6308"/>
                    <a:pt x="9827" y="6311"/>
                    <a:pt x="9989" y="6311"/>
                  </a:cubicBezTo>
                  <a:cubicBezTo>
                    <a:pt x="10070" y="6311"/>
                    <a:pt x="10151" y="6311"/>
                    <a:pt x="10232" y="6308"/>
                  </a:cubicBezTo>
                  <a:cubicBezTo>
                    <a:pt x="10350" y="6308"/>
                    <a:pt x="10470" y="6317"/>
                    <a:pt x="10593" y="6317"/>
                  </a:cubicBezTo>
                  <a:cubicBezTo>
                    <a:pt x="10797" y="6317"/>
                    <a:pt x="11006" y="6293"/>
                    <a:pt x="11216" y="6162"/>
                  </a:cubicBezTo>
                  <a:cubicBezTo>
                    <a:pt x="11195" y="6036"/>
                    <a:pt x="11195" y="5848"/>
                    <a:pt x="11111" y="5785"/>
                  </a:cubicBezTo>
                  <a:cubicBezTo>
                    <a:pt x="10274" y="4844"/>
                    <a:pt x="9960" y="3546"/>
                    <a:pt x="9165" y="2605"/>
                  </a:cubicBezTo>
                  <a:cubicBezTo>
                    <a:pt x="9123" y="2584"/>
                    <a:pt x="9123" y="2563"/>
                    <a:pt x="9102" y="2542"/>
                  </a:cubicBezTo>
                  <a:cubicBezTo>
                    <a:pt x="8893" y="1747"/>
                    <a:pt x="8265" y="1182"/>
                    <a:pt x="7951" y="450"/>
                  </a:cubicBezTo>
                  <a:cubicBezTo>
                    <a:pt x="7834" y="164"/>
                    <a:pt x="7582" y="0"/>
                    <a:pt x="7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76;p73">
              <a:extLst>
                <a:ext uri="{FF2B5EF4-FFF2-40B4-BE49-F238E27FC236}">
                  <a16:creationId xmlns:a16="http://schemas.microsoft.com/office/drawing/2014/main" id="{B1EFAC83-B75E-4C00-98E1-A1955B206FE8}"/>
                </a:ext>
              </a:extLst>
            </p:cNvPr>
            <p:cNvSpPr/>
            <p:nvPr/>
          </p:nvSpPr>
          <p:spPr>
            <a:xfrm>
              <a:off x="326799" y="4118136"/>
              <a:ext cx="108593" cy="236997"/>
            </a:xfrm>
            <a:custGeom>
              <a:avLst/>
              <a:gdLst/>
              <a:ahLst/>
              <a:cxnLst/>
              <a:rect l="l" t="t" r="r" b="b"/>
              <a:pathLst>
                <a:path w="4813" h="10504" extrusionOk="0">
                  <a:moveTo>
                    <a:pt x="1255" y="0"/>
                  </a:moveTo>
                  <a:cubicBezTo>
                    <a:pt x="858" y="356"/>
                    <a:pt x="816" y="753"/>
                    <a:pt x="732" y="1130"/>
                  </a:cubicBezTo>
                  <a:cubicBezTo>
                    <a:pt x="502" y="2616"/>
                    <a:pt x="272" y="4122"/>
                    <a:pt x="63" y="5629"/>
                  </a:cubicBezTo>
                  <a:cubicBezTo>
                    <a:pt x="0" y="6047"/>
                    <a:pt x="63" y="6466"/>
                    <a:pt x="63" y="6905"/>
                  </a:cubicBezTo>
                  <a:cubicBezTo>
                    <a:pt x="398" y="7156"/>
                    <a:pt x="711" y="7407"/>
                    <a:pt x="1025" y="7679"/>
                  </a:cubicBezTo>
                  <a:cubicBezTo>
                    <a:pt x="1235" y="7867"/>
                    <a:pt x="1444" y="8035"/>
                    <a:pt x="1569" y="8265"/>
                  </a:cubicBezTo>
                  <a:cubicBezTo>
                    <a:pt x="2051" y="8914"/>
                    <a:pt x="2469" y="9604"/>
                    <a:pt x="2908" y="10253"/>
                  </a:cubicBezTo>
                  <a:cubicBezTo>
                    <a:pt x="2978" y="10357"/>
                    <a:pt x="3076" y="10504"/>
                    <a:pt x="3214" y="10504"/>
                  </a:cubicBezTo>
                  <a:cubicBezTo>
                    <a:pt x="3243" y="10504"/>
                    <a:pt x="3274" y="10497"/>
                    <a:pt x="3306" y="10483"/>
                  </a:cubicBezTo>
                  <a:cubicBezTo>
                    <a:pt x="3452" y="10023"/>
                    <a:pt x="3620" y="9541"/>
                    <a:pt x="3745" y="9102"/>
                  </a:cubicBezTo>
                  <a:cubicBezTo>
                    <a:pt x="3829" y="8830"/>
                    <a:pt x="3955" y="8579"/>
                    <a:pt x="3955" y="8307"/>
                  </a:cubicBezTo>
                  <a:cubicBezTo>
                    <a:pt x="3955" y="7826"/>
                    <a:pt x="4080" y="7365"/>
                    <a:pt x="4268" y="6926"/>
                  </a:cubicBezTo>
                  <a:cubicBezTo>
                    <a:pt x="4457" y="6403"/>
                    <a:pt x="4624" y="5880"/>
                    <a:pt x="4813" y="5315"/>
                  </a:cubicBezTo>
                  <a:cubicBezTo>
                    <a:pt x="4101" y="4792"/>
                    <a:pt x="3724" y="4059"/>
                    <a:pt x="3348" y="3285"/>
                  </a:cubicBezTo>
                  <a:cubicBezTo>
                    <a:pt x="3264" y="3118"/>
                    <a:pt x="3139" y="2950"/>
                    <a:pt x="3013" y="2762"/>
                  </a:cubicBezTo>
                  <a:cubicBezTo>
                    <a:pt x="2741" y="2385"/>
                    <a:pt x="2427" y="2009"/>
                    <a:pt x="2176" y="1611"/>
                  </a:cubicBezTo>
                  <a:cubicBezTo>
                    <a:pt x="1862" y="1130"/>
                    <a:pt x="1590" y="607"/>
                    <a:pt x="1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77;p73">
              <a:extLst>
                <a:ext uri="{FF2B5EF4-FFF2-40B4-BE49-F238E27FC236}">
                  <a16:creationId xmlns:a16="http://schemas.microsoft.com/office/drawing/2014/main" id="{CB0BA898-3AFF-41EE-92A3-547911EB381B}"/>
                </a:ext>
              </a:extLst>
            </p:cNvPr>
            <p:cNvSpPr/>
            <p:nvPr/>
          </p:nvSpPr>
          <p:spPr>
            <a:xfrm>
              <a:off x="296567" y="4032225"/>
              <a:ext cx="357413" cy="362106"/>
            </a:xfrm>
            <a:custGeom>
              <a:avLst/>
              <a:gdLst/>
              <a:ahLst/>
              <a:cxnLst/>
              <a:rect l="l" t="t" r="r" b="b"/>
              <a:pathLst>
                <a:path w="15841" h="16049" extrusionOk="0">
                  <a:moveTo>
                    <a:pt x="1" y="10169"/>
                  </a:moveTo>
                  <a:cubicBezTo>
                    <a:pt x="357" y="9792"/>
                    <a:pt x="461" y="9353"/>
                    <a:pt x="524" y="8872"/>
                  </a:cubicBezTo>
                  <a:cubicBezTo>
                    <a:pt x="712" y="7553"/>
                    <a:pt x="943" y="6235"/>
                    <a:pt x="1194" y="4896"/>
                  </a:cubicBezTo>
                  <a:cubicBezTo>
                    <a:pt x="1361" y="3850"/>
                    <a:pt x="1821" y="2950"/>
                    <a:pt x="2365" y="2051"/>
                  </a:cubicBezTo>
                  <a:cubicBezTo>
                    <a:pt x="2470" y="1862"/>
                    <a:pt x="2616" y="1737"/>
                    <a:pt x="2826" y="1674"/>
                  </a:cubicBezTo>
                  <a:cubicBezTo>
                    <a:pt x="3286" y="1611"/>
                    <a:pt x="3684" y="1507"/>
                    <a:pt x="4144" y="1423"/>
                  </a:cubicBezTo>
                  <a:cubicBezTo>
                    <a:pt x="4395" y="1381"/>
                    <a:pt x="4688" y="1402"/>
                    <a:pt x="4918" y="1297"/>
                  </a:cubicBezTo>
                  <a:cubicBezTo>
                    <a:pt x="6362" y="753"/>
                    <a:pt x="7847" y="502"/>
                    <a:pt x="9375" y="251"/>
                  </a:cubicBezTo>
                  <a:cubicBezTo>
                    <a:pt x="9605" y="230"/>
                    <a:pt x="9835" y="146"/>
                    <a:pt x="10086" y="105"/>
                  </a:cubicBezTo>
                  <a:cubicBezTo>
                    <a:pt x="10651" y="0"/>
                    <a:pt x="11153" y="167"/>
                    <a:pt x="11593" y="481"/>
                  </a:cubicBezTo>
                  <a:cubicBezTo>
                    <a:pt x="11802" y="628"/>
                    <a:pt x="12011" y="816"/>
                    <a:pt x="12053" y="1109"/>
                  </a:cubicBezTo>
                  <a:cubicBezTo>
                    <a:pt x="12137" y="1527"/>
                    <a:pt x="12409" y="1862"/>
                    <a:pt x="12618" y="2239"/>
                  </a:cubicBezTo>
                  <a:lnTo>
                    <a:pt x="13015" y="2950"/>
                  </a:lnTo>
                  <a:cubicBezTo>
                    <a:pt x="13057" y="3013"/>
                    <a:pt x="13057" y="3118"/>
                    <a:pt x="13099" y="3180"/>
                  </a:cubicBezTo>
                  <a:cubicBezTo>
                    <a:pt x="13811" y="3913"/>
                    <a:pt x="13999" y="4896"/>
                    <a:pt x="14606" y="5691"/>
                  </a:cubicBezTo>
                  <a:cubicBezTo>
                    <a:pt x="14710" y="5817"/>
                    <a:pt x="14815" y="6005"/>
                    <a:pt x="14920" y="6110"/>
                  </a:cubicBezTo>
                  <a:cubicBezTo>
                    <a:pt x="15129" y="6319"/>
                    <a:pt x="15254" y="6570"/>
                    <a:pt x="15359" y="6863"/>
                  </a:cubicBezTo>
                  <a:cubicBezTo>
                    <a:pt x="15443" y="7177"/>
                    <a:pt x="15673" y="7428"/>
                    <a:pt x="15756" y="7721"/>
                  </a:cubicBezTo>
                  <a:cubicBezTo>
                    <a:pt x="15840" y="8014"/>
                    <a:pt x="15422" y="8202"/>
                    <a:pt x="15484" y="8537"/>
                  </a:cubicBezTo>
                  <a:cubicBezTo>
                    <a:pt x="15526" y="8641"/>
                    <a:pt x="15526" y="8809"/>
                    <a:pt x="15443" y="8872"/>
                  </a:cubicBezTo>
                  <a:cubicBezTo>
                    <a:pt x="14857" y="9688"/>
                    <a:pt x="15108" y="10734"/>
                    <a:pt x="14627" y="11592"/>
                  </a:cubicBezTo>
                  <a:cubicBezTo>
                    <a:pt x="14585" y="11696"/>
                    <a:pt x="14522" y="11843"/>
                    <a:pt x="14522" y="11947"/>
                  </a:cubicBezTo>
                  <a:cubicBezTo>
                    <a:pt x="14543" y="12429"/>
                    <a:pt x="14334" y="12889"/>
                    <a:pt x="14103" y="13266"/>
                  </a:cubicBezTo>
                  <a:cubicBezTo>
                    <a:pt x="14062" y="13349"/>
                    <a:pt x="14020" y="13433"/>
                    <a:pt x="13999" y="13538"/>
                  </a:cubicBezTo>
                  <a:cubicBezTo>
                    <a:pt x="13957" y="13998"/>
                    <a:pt x="13685" y="14165"/>
                    <a:pt x="13225" y="14186"/>
                  </a:cubicBezTo>
                  <a:cubicBezTo>
                    <a:pt x="12723" y="14207"/>
                    <a:pt x="12220" y="14375"/>
                    <a:pt x="11718" y="14416"/>
                  </a:cubicBezTo>
                  <a:cubicBezTo>
                    <a:pt x="11258" y="14458"/>
                    <a:pt x="10756" y="14416"/>
                    <a:pt x="10316" y="14605"/>
                  </a:cubicBezTo>
                  <a:cubicBezTo>
                    <a:pt x="10233" y="14626"/>
                    <a:pt x="10128" y="14667"/>
                    <a:pt x="10044" y="14667"/>
                  </a:cubicBezTo>
                  <a:cubicBezTo>
                    <a:pt x="9103" y="14605"/>
                    <a:pt x="8224" y="14835"/>
                    <a:pt x="7303" y="14939"/>
                  </a:cubicBezTo>
                  <a:cubicBezTo>
                    <a:pt x="6843" y="15002"/>
                    <a:pt x="6362" y="15086"/>
                    <a:pt x="5901" y="15149"/>
                  </a:cubicBezTo>
                  <a:cubicBezTo>
                    <a:pt x="5608" y="15211"/>
                    <a:pt x="5483" y="15442"/>
                    <a:pt x="5316" y="15672"/>
                  </a:cubicBezTo>
                  <a:cubicBezTo>
                    <a:pt x="5064" y="16048"/>
                    <a:pt x="4772" y="16028"/>
                    <a:pt x="4541" y="15672"/>
                  </a:cubicBezTo>
                  <a:cubicBezTo>
                    <a:pt x="4374" y="15463"/>
                    <a:pt x="4207" y="15232"/>
                    <a:pt x="4144" y="14981"/>
                  </a:cubicBezTo>
                  <a:cubicBezTo>
                    <a:pt x="3809" y="14040"/>
                    <a:pt x="3119" y="13370"/>
                    <a:pt x="2344" y="12805"/>
                  </a:cubicBezTo>
                  <a:cubicBezTo>
                    <a:pt x="2093" y="12617"/>
                    <a:pt x="1884" y="12429"/>
                    <a:pt x="1717" y="12178"/>
                  </a:cubicBezTo>
                  <a:cubicBezTo>
                    <a:pt x="1403" y="11780"/>
                    <a:pt x="1026" y="11424"/>
                    <a:pt x="691" y="11048"/>
                  </a:cubicBezTo>
                  <a:cubicBezTo>
                    <a:pt x="482" y="10838"/>
                    <a:pt x="168" y="10650"/>
                    <a:pt x="1" y="10169"/>
                  </a:cubicBezTo>
                  <a:close/>
                  <a:moveTo>
                    <a:pt x="13036" y="13140"/>
                  </a:moveTo>
                  <a:cubicBezTo>
                    <a:pt x="13225" y="12805"/>
                    <a:pt x="13476" y="12491"/>
                    <a:pt x="13559" y="12115"/>
                  </a:cubicBezTo>
                  <a:cubicBezTo>
                    <a:pt x="13622" y="11738"/>
                    <a:pt x="13748" y="11362"/>
                    <a:pt x="13915" y="11027"/>
                  </a:cubicBezTo>
                  <a:cubicBezTo>
                    <a:pt x="14083" y="10692"/>
                    <a:pt x="14145" y="10378"/>
                    <a:pt x="14187" y="10002"/>
                  </a:cubicBezTo>
                  <a:cubicBezTo>
                    <a:pt x="14208" y="9709"/>
                    <a:pt x="14334" y="9437"/>
                    <a:pt x="14438" y="9165"/>
                  </a:cubicBezTo>
                  <a:cubicBezTo>
                    <a:pt x="14522" y="8976"/>
                    <a:pt x="14648" y="8809"/>
                    <a:pt x="14773" y="8558"/>
                  </a:cubicBezTo>
                  <a:cubicBezTo>
                    <a:pt x="14396" y="8453"/>
                    <a:pt x="14062" y="8349"/>
                    <a:pt x="13706" y="8307"/>
                  </a:cubicBezTo>
                  <a:cubicBezTo>
                    <a:pt x="12513" y="8118"/>
                    <a:pt x="11362" y="8621"/>
                    <a:pt x="10170" y="8600"/>
                  </a:cubicBezTo>
                  <a:cubicBezTo>
                    <a:pt x="10044" y="8600"/>
                    <a:pt x="9898" y="8704"/>
                    <a:pt x="9751" y="8746"/>
                  </a:cubicBezTo>
                  <a:cubicBezTo>
                    <a:pt x="9124" y="8976"/>
                    <a:pt x="8496" y="9123"/>
                    <a:pt x="7826" y="9081"/>
                  </a:cubicBezTo>
                  <a:cubicBezTo>
                    <a:pt x="7513" y="9081"/>
                    <a:pt x="7178" y="8997"/>
                    <a:pt x="6822" y="9185"/>
                  </a:cubicBezTo>
                  <a:cubicBezTo>
                    <a:pt x="6759" y="9374"/>
                    <a:pt x="6655" y="9562"/>
                    <a:pt x="6592" y="9750"/>
                  </a:cubicBezTo>
                  <a:cubicBezTo>
                    <a:pt x="6445" y="10378"/>
                    <a:pt x="6278" y="11027"/>
                    <a:pt x="6132" y="11654"/>
                  </a:cubicBezTo>
                  <a:cubicBezTo>
                    <a:pt x="6111" y="11759"/>
                    <a:pt x="6132" y="11885"/>
                    <a:pt x="6111" y="12010"/>
                  </a:cubicBezTo>
                  <a:cubicBezTo>
                    <a:pt x="6048" y="12408"/>
                    <a:pt x="5964" y="12784"/>
                    <a:pt x="5901" y="13140"/>
                  </a:cubicBezTo>
                  <a:cubicBezTo>
                    <a:pt x="5839" y="13412"/>
                    <a:pt x="5734" y="13663"/>
                    <a:pt x="5692" y="13935"/>
                  </a:cubicBezTo>
                  <a:cubicBezTo>
                    <a:pt x="5650" y="14082"/>
                    <a:pt x="5713" y="14249"/>
                    <a:pt x="5734" y="14500"/>
                  </a:cubicBezTo>
                  <a:cubicBezTo>
                    <a:pt x="6048" y="14416"/>
                    <a:pt x="6320" y="14354"/>
                    <a:pt x="6571" y="14291"/>
                  </a:cubicBezTo>
                  <a:cubicBezTo>
                    <a:pt x="6801" y="14249"/>
                    <a:pt x="7052" y="14165"/>
                    <a:pt x="7261" y="14144"/>
                  </a:cubicBezTo>
                  <a:cubicBezTo>
                    <a:pt x="7575" y="14103"/>
                    <a:pt x="7826" y="14061"/>
                    <a:pt x="8119" y="13956"/>
                  </a:cubicBezTo>
                  <a:cubicBezTo>
                    <a:pt x="8329" y="13872"/>
                    <a:pt x="8580" y="13851"/>
                    <a:pt x="8831" y="13831"/>
                  </a:cubicBezTo>
                  <a:cubicBezTo>
                    <a:pt x="9458" y="13789"/>
                    <a:pt x="10086" y="13831"/>
                    <a:pt x="10672" y="13579"/>
                  </a:cubicBezTo>
                  <a:cubicBezTo>
                    <a:pt x="10818" y="13538"/>
                    <a:pt x="10965" y="13538"/>
                    <a:pt x="11132" y="13559"/>
                  </a:cubicBezTo>
                  <a:cubicBezTo>
                    <a:pt x="11781" y="13621"/>
                    <a:pt x="12346" y="13412"/>
                    <a:pt x="13036" y="13140"/>
                  </a:cubicBezTo>
                  <a:close/>
                  <a:moveTo>
                    <a:pt x="6738" y="8139"/>
                  </a:moveTo>
                  <a:cubicBezTo>
                    <a:pt x="7429" y="8139"/>
                    <a:pt x="8161" y="8244"/>
                    <a:pt x="8894" y="8014"/>
                  </a:cubicBezTo>
                  <a:cubicBezTo>
                    <a:pt x="9605" y="7784"/>
                    <a:pt x="10316" y="7512"/>
                    <a:pt x="11070" y="7616"/>
                  </a:cubicBezTo>
                  <a:cubicBezTo>
                    <a:pt x="11111" y="7616"/>
                    <a:pt x="11195" y="7616"/>
                    <a:pt x="11258" y="7595"/>
                  </a:cubicBezTo>
                  <a:cubicBezTo>
                    <a:pt x="11927" y="7261"/>
                    <a:pt x="12639" y="7365"/>
                    <a:pt x="13371" y="7344"/>
                  </a:cubicBezTo>
                  <a:cubicBezTo>
                    <a:pt x="13685" y="7344"/>
                    <a:pt x="14020" y="7407"/>
                    <a:pt x="14355" y="7198"/>
                  </a:cubicBezTo>
                  <a:cubicBezTo>
                    <a:pt x="14334" y="7072"/>
                    <a:pt x="14334" y="6884"/>
                    <a:pt x="14250" y="6821"/>
                  </a:cubicBezTo>
                  <a:cubicBezTo>
                    <a:pt x="13413" y="5880"/>
                    <a:pt x="13099" y="4582"/>
                    <a:pt x="12304" y="3641"/>
                  </a:cubicBezTo>
                  <a:cubicBezTo>
                    <a:pt x="12262" y="3620"/>
                    <a:pt x="12262" y="3599"/>
                    <a:pt x="12241" y="3578"/>
                  </a:cubicBezTo>
                  <a:cubicBezTo>
                    <a:pt x="12032" y="2783"/>
                    <a:pt x="11404" y="2218"/>
                    <a:pt x="11090" y="1486"/>
                  </a:cubicBezTo>
                  <a:cubicBezTo>
                    <a:pt x="10944" y="1130"/>
                    <a:pt x="10588" y="963"/>
                    <a:pt x="10212" y="1067"/>
                  </a:cubicBezTo>
                  <a:cubicBezTo>
                    <a:pt x="10002" y="1109"/>
                    <a:pt x="9793" y="1130"/>
                    <a:pt x="9605" y="1193"/>
                  </a:cubicBezTo>
                  <a:cubicBezTo>
                    <a:pt x="8266" y="1444"/>
                    <a:pt x="6885" y="1611"/>
                    <a:pt x="5608" y="2113"/>
                  </a:cubicBezTo>
                  <a:cubicBezTo>
                    <a:pt x="5106" y="2281"/>
                    <a:pt x="4583" y="2427"/>
                    <a:pt x="4039" y="2427"/>
                  </a:cubicBezTo>
                  <a:cubicBezTo>
                    <a:pt x="3746" y="2427"/>
                    <a:pt x="3432" y="2427"/>
                    <a:pt x="3140" y="2678"/>
                  </a:cubicBezTo>
                  <a:cubicBezTo>
                    <a:pt x="3704" y="3766"/>
                    <a:pt x="4186" y="4938"/>
                    <a:pt x="5002" y="5900"/>
                  </a:cubicBezTo>
                  <a:cubicBezTo>
                    <a:pt x="5232" y="6193"/>
                    <a:pt x="5441" y="6465"/>
                    <a:pt x="5608" y="6779"/>
                  </a:cubicBezTo>
                  <a:cubicBezTo>
                    <a:pt x="5818" y="7302"/>
                    <a:pt x="6153" y="7784"/>
                    <a:pt x="6738" y="8139"/>
                  </a:cubicBezTo>
                  <a:close/>
                  <a:moveTo>
                    <a:pt x="2616" y="3808"/>
                  </a:moveTo>
                  <a:cubicBezTo>
                    <a:pt x="2240" y="4164"/>
                    <a:pt x="2177" y="4561"/>
                    <a:pt x="2093" y="4938"/>
                  </a:cubicBezTo>
                  <a:cubicBezTo>
                    <a:pt x="1863" y="6424"/>
                    <a:pt x="1633" y="7930"/>
                    <a:pt x="1424" y="9437"/>
                  </a:cubicBezTo>
                  <a:cubicBezTo>
                    <a:pt x="1361" y="9855"/>
                    <a:pt x="1424" y="10274"/>
                    <a:pt x="1424" y="10713"/>
                  </a:cubicBezTo>
                  <a:cubicBezTo>
                    <a:pt x="1759" y="10964"/>
                    <a:pt x="2072" y="11215"/>
                    <a:pt x="2386" y="11487"/>
                  </a:cubicBezTo>
                  <a:cubicBezTo>
                    <a:pt x="2595" y="11675"/>
                    <a:pt x="2805" y="11843"/>
                    <a:pt x="2930" y="12073"/>
                  </a:cubicBezTo>
                  <a:cubicBezTo>
                    <a:pt x="3412" y="12722"/>
                    <a:pt x="3830" y="13412"/>
                    <a:pt x="4269" y="14061"/>
                  </a:cubicBezTo>
                  <a:cubicBezTo>
                    <a:pt x="4353" y="14186"/>
                    <a:pt x="4479" y="14375"/>
                    <a:pt x="4667" y="14291"/>
                  </a:cubicBezTo>
                  <a:cubicBezTo>
                    <a:pt x="4813" y="13831"/>
                    <a:pt x="4981" y="13349"/>
                    <a:pt x="5106" y="12910"/>
                  </a:cubicBezTo>
                  <a:cubicBezTo>
                    <a:pt x="5190" y="12638"/>
                    <a:pt x="5316" y="12387"/>
                    <a:pt x="5316" y="12115"/>
                  </a:cubicBezTo>
                  <a:cubicBezTo>
                    <a:pt x="5316" y="11634"/>
                    <a:pt x="5441" y="11173"/>
                    <a:pt x="5629" y="10734"/>
                  </a:cubicBezTo>
                  <a:cubicBezTo>
                    <a:pt x="5818" y="10211"/>
                    <a:pt x="6006" y="9688"/>
                    <a:pt x="6173" y="9123"/>
                  </a:cubicBezTo>
                  <a:cubicBezTo>
                    <a:pt x="5483" y="8621"/>
                    <a:pt x="5064" y="7909"/>
                    <a:pt x="4709" y="7135"/>
                  </a:cubicBezTo>
                  <a:cubicBezTo>
                    <a:pt x="4646" y="6947"/>
                    <a:pt x="4500" y="6779"/>
                    <a:pt x="4374" y="6612"/>
                  </a:cubicBezTo>
                  <a:cubicBezTo>
                    <a:pt x="4123" y="6214"/>
                    <a:pt x="3809" y="5838"/>
                    <a:pt x="3537" y="5461"/>
                  </a:cubicBezTo>
                  <a:cubicBezTo>
                    <a:pt x="3223" y="4938"/>
                    <a:pt x="2972" y="4415"/>
                    <a:pt x="2616" y="38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78;p73">
              <a:extLst>
                <a:ext uri="{FF2B5EF4-FFF2-40B4-BE49-F238E27FC236}">
                  <a16:creationId xmlns:a16="http://schemas.microsoft.com/office/drawing/2014/main" id="{27FE7407-13EF-4833-890E-2BFD02FD1ADD}"/>
                </a:ext>
              </a:extLst>
            </p:cNvPr>
            <p:cNvSpPr/>
            <p:nvPr/>
          </p:nvSpPr>
          <p:spPr>
            <a:xfrm>
              <a:off x="442446" y="4076579"/>
              <a:ext cx="118521" cy="129847"/>
            </a:xfrm>
            <a:custGeom>
              <a:avLst/>
              <a:gdLst/>
              <a:ahLst/>
              <a:cxnLst/>
              <a:rect l="l" t="t" r="r" b="b"/>
              <a:pathLst>
                <a:path w="5253" h="5755" extrusionOk="0">
                  <a:moveTo>
                    <a:pt x="3348" y="524"/>
                  </a:moveTo>
                  <a:lnTo>
                    <a:pt x="3348" y="2177"/>
                  </a:lnTo>
                  <a:cubicBezTo>
                    <a:pt x="3474" y="2198"/>
                    <a:pt x="3620" y="2240"/>
                    <a:pt x="3725" y="2240"/>
                  </a:cubicBezTo>
                  <a:cubicBezTo>
                    <a:pt x="4708" y="2177"/>
                    <a:pt x="5252" y="3181"/>
                    <a:pt x="4938" y="4060"/>
                  </a:cubicBezTo>
                  <a:cubicBezTo>
                    <a:pt x="4771" y="4562"/>
                    <a:pt x="4352" y="4960"/>
                    <a:pt x="3829" y="5169"/>
                  </a:cubicBezTo>
                  <a:cubicBezTo>
                    <a:pt x="3474" y="5295"/>
                    <a:pt x="3139" y="5399"/>
                    <a:pt x="2825" y="5546"/>
                  </a:cubicBezTo>
                  <a:cubicBezTo>
                    <a:pt x="2469" y="5755"/>
                    <a:pt x="2072" y="5713"/>
                    <a:pt x="1695" y="5650"/>
                  </a:cubicBezTo>
                  <a:cubicBezTo>
                    <a:pt x="1465" y="5629"/>
                    <a:pt x="1319" y="5420"/>
                    <a:pt x="1381" y="5211"/>
                  </a:cubicBezTo>
                  <a:cubicBezTo>
                    <a:pt x="1632" y="4499"/>
                    <a:pt x="1235" y="3955"/>
                    <a:pt x="1026" y="3349"/>
                  </a:cubicBezTo>
                  <a:cubicBezTo>
                    <a:pt x="837" y="2888"/>
                    <a:pt x="523" y="2470"/>
                    <a:pt x="440" y="1947"/>
                  </a:cubicBezTo>
                  <a:cubicBezTo>
                    <a:pt x="419" y="1821"/>
                    <a:pt x="314" y="1675"/>
                    <a:pt x="210" y="1570"/>
                  </a:cubicBezTo>
                  <a:cubicBezTo>
                    <a:pt x="63" y="1361"/>
                    <a:pt x="0" y="1152"/>
                    <a:pt x="0" y="901"/>
                  </a:cubicBezTo>
                  <a:cubicBezTo>
                    <a:pt x="0" y="712"/>
                    <a:pt x="84" y="566"/>
                    <a:pt x="272" y="461"/>
                  </a:cubicBezTo>
                  <a:cubicBezTo>
                    <a:pt x="942" y="85"/>
                    <a:pt x="1695" y="1"/>
                    <a:pt x="2428" y="105"/>
                  </a:cubicBezTo>
                  <a:cubicBezTo>
                    <a:pt x="2720" y="168"/>
                    <a:pt x="3013" y="377"/>
                    <a:pt x="3348" y="524"/>
                  </a:cubicBezTo>
                  <a:close/>
                  <a:moveTo>
                    <a:pt x="2093" y="3411"/>
                  </a:moveTo>
                  <a:cubicBezTo>
                    <a:pt x="2030" y="3809"/>
                    <a:pt x="2176" y="4144"/>
                    <a:pt x="2448" y="4437"/>
                  </a:cubicBezTo>
                  <a:cubicBezTo>
                    <a:pt x="2532" y="4541"/>
                    <a:pt x="2720" y="4604"/>
                    <a:pt x="2846" y="4583"/>
                  </a:cubicBezTo>
                  <a:cubicBezTo>
                    <a:pt x="3348" y="4478"/>
                    <a:pt x="3829" y="4332"/>
                    <a:pt x="4122" y="3872"/>
                  </a:cubicBezTo>
                  <a:cubicBezTo>
                    <a:pt x="4373" y="3558"/>
                    <a:pt x="4206" y="3098"/>
                    <a:pt x="3850" y="3035"/>
                  </a:cubicBezTo>
                  <a:cubicBezTo>
                    <a:pt x="3641" y="2993"/>
                    <a:pt x="3432" y="3014"/>
                    <a:pt x="3244" y="3077"/>
                  </a:cubicBezTo>
                  <a:cubicBezTo>
                    <a:pt x="2846" y="3139"/>
                    <a:pt x="2511" y="3286"/>
                    <a:pt x="2093" y="3411"/>
                  </a:cubicBezTo>
                  <a:close/>
                  <a:moveTo>
                    <a:pt x="1695" y="2470"/>
                  </a:moveTo>
                  <a:cubicBezTo>
                    <a:pt x="2030" y="2261"/>
                    <a:pt x="2281" y="1989"/>
                    <a:pt x="2511" y="1737"/>
                  </a:cubicBezTo>
                  <a:cubicBezTo>
                    <a:pt x="2804" y="1382"/>
                    <a:pt x="2616" y="921"/>
                    <a:pt x="2176" y="838"/>
                  </a:cubicBezTo>
                  <a:cubicBezTo>
                    <a:pt x="1653" y="754"/>
                    <a:pt x="1130" y="817"/>
                    <a:pt x="733" y="1214"/>
                  </a:cubicBezTo>
                  <a:cubicBezTo>
                    <a:pt x="921" y="1382"/>
                    <a:pt x="1109" y="1549"/>
                    <a:pt x="1235" y="1737"/>
                  </a:cubicBezTo>
                  <a:cubicBezTo>
                    <a:pt x="1360" y="1968"/>
                    <a:pt x="1360" y="2282"/>
                    <a:pt x="1695" y="24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179;p73">
              <a:extLst>
                <a:ext uri="{FF2B5EF4-FFF2-40B4-BE49-F238E27FC236}">
                  <a16:creationId xmlns:a16="http://schemas.microsoft.com/office/drawing/2014/main" id="{27EBD233-3ED0-454D-B243-6219C4FE8842}"/>
                </a:ext>
              </a:extLst>
            </p:cNvPr>
            <p:cNvSpPr/>
            <p:nvPr/>
          </p:nvSpPr>
          <p:spPr>
            <a:xfrm>
              <a:off x="805268" y="4102292"/>
              <a:ext cx="193889" cy="134723"/>
            </a:xfrm>
            <a:custGeom>
              <a:avLst/>
              <a:gdLst/>
              <a:ahLst/>
              <a:cxnLst/>
              <a:rect l="l" t="t" r="r" b="b"/>
              <a:pathLst>
                <a:path w="10965" h="7619" extrusionOk="0">
                  <a:moveTo>
                    <a:pt x="8579" y="1"/>
                  </a:moveTo>
                  <a:cubicBezTo>
                    <a:pt x="8391" y="1"/>
                    <a:pt x="8181" y="1"/>
                    <a:pt x="8035" y="84"/>
                  </a:cubicBezTo>
                  <a:cubicBezTo>
                    <a:pt x="7491" y="294"/>
                    <a:pt x="6905" y="294"/>
                    <a:pt x="6340" y="294"/>
                  </a:cubicBezTo>
                  <a:cubicBezTo>
                    <a:pt x="5545" y="294"/>
                    <a:pt x="4729" y="273"/>
                    <a:pt x="3955" y="273"/>
                  </a:cubicBezTo>
                  <a:cubicBezTo>
                    <a:pt x="3662" y="273"/>
                    <a:pt x="3369" y="294"/>
                    <a:pt x="3118" y="356"/>
                  </a:cubicBezTo>
                  <a:cubicBezTo>
                    <a:pt x="2658" y="419"/>
                    <a:pt x="2260" y="503"/>
                    <a:pt x="1779" y="587"/>
                  </a:cubicBezTo>
                  <a:cubicBezTo>
                    <a:pt x="1402" y="880"/>
                    <a:pt x="1151" y="1298"/>
                    <a:pt x="984" y="1821"/>
                  </a:cubicBezTo>
                  <a:cubicBezTo>
                    <a:pt x="837" y="2365"/>
                    <a:pt x="670" y="2909"/>
                    <a:pt x="712" y="3495"/>
                  </a:cubicBezTo>
                  <a:cubicBezTo>
                    <a:pt x="712" y="3704"/>
                    <a:pt x="670" y="3934"/>
                    <a:pt x="607" y="4144"/>
                  </a:cubicBezTo>
                  <a:cubicBezTo>
                    <a:pt x="398" y="4688"/>
                    <a:pt x="356" y="5274"/>
                    <a:pt x="398" y="5838"/>
                  </a:cubicBezTo>
                  <a:cubicBezTo>
                    <a:pt x="419" y="6341"/>
                    <a:pt x="398" y="6780"/>
                    <a:pt x="63" y="7198"/>
                  </a:cubicBezTo>
                  <a:cubicBezTo>
                    <a:pt x="0" y="7261"/>
                    <a:pt x="21" y="7387"/>
                    <a:pt x="21" y="7596"/>
                  </a:cubicBezTo>
                  <a:cubicBezTo>
                    <a:pt x="272" y="7596"/>
                    <a:pt x="398" y="7617"/>
                    <a:pt x="544" y="7617"/>
                  </a:cubicBezTo>
                  <a:cubicBezTo>
                    <a:pt x="581" y="7618"/>
                    <a:pt x="617" y="7618"/>
                    <a:pt x="654" y="7618"/>
                  </a:cubicBezTo>
                  <a:cubicBezTo>
                    <a:pt x="1475" y="7618"/>
                    <a:pt x="2294" y="7398"/>
                    <a:pt x="3055" y="7178"/>
                  </a:cubicBezTo>
                  <a:cubicBezTo>
                    <a:pt x="4080" y="6885"/>
                    <a:pt x="5085" y="6654"/>
                    <a:pt x="6131" y="6466"/>
                  </a:cubicBezTo>
                  <a:cubicBezTo>
                    <a:pt x="6696" y="6362"/>
                    <a:pt x="7240" y="6236"/>
                    <a:pt x="7826" y="6215"/>
                  </a:cubicBezTo>
                  <a:cubicBezTo>
                    <a:pt x="8642" y="6215"/>
                    <a:pt x="9332" y="5818"/>
                    <a:pt x="10148" y="5818"/>
                  </a:cubicBezTo>
                  <a:cubicBezTo>
                    <a:pt x="10253" y="5818"/>
                    <a:pt x="10357" y="5692"/>
                    <a:pt x="10483" y="5608"/>
                  </a:cubicBezTo>
                  <a:cubicBezTo>
                    <a:pt x="10525" y="5001"/>
                    <a:pt x="10525" y="4395"/>
                    <a:pt x="10546" y="3830"/>
                  </a:cubicBezTo>
                  <a:cubicBezTo>
                    <a:pt x="10546" y="3537"/>
                    <a:pt x="10546" y="3223"/>
                    <a:pt x="10671" y="2993"/>
                  </a:cubicBezTo>
                  <a:cubicBezTo>
                    <a:pt x="10881" y="2574"/>
                    <a:pt x="10860" y="2135"/>
                    <a:pt x="10860" y="1675"/>
                  </a:cubicBezTo>
                  <a:cubicBezTo>
                    <a:pt x="10881" y="1152"/>
                    <a:pt x="10943" y="608"/>
                    <a:pt x="10964" y="64"/>
                  </a:cubicBezTo>
                  <a:cubicBezTo>
                    <a:pt x="10902" y="64"/>
                    <a:pt x="10776" y="1"/>
                    <a:pt x="106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180;p73">
              <a:extLst>
                <a:ext uri="{FF2B5EF4-FFF2-40B4-BE49-F238E27FC236}">
                  <a16:creationId xmlns:a16="http://schemas.microsoft.com/office/drawing/2014/main" id="{8C52315D-20C2-4BAD-AA1E-C0930E8FFF17}"/>
                </a:ext>
              </a:extLst>
            </p:cNvPr>
            <p:cNvSpPr/>
            <p:nvPr/>
          </p:nvSpPr>
          <p:spPr>
            <a:xfrm>
              <a:off x="806753" y="4223983"/>
              <a:ext cx="204604" cy="144908"/>
            </a:xfrm>
            <a:custGeom>
              <a:avLst/>
              <a:gdLst/>
              <a:ahLst/>
              <a:cxnLst/>
              <a:rect l="l" t="t" r="r" b="b"/>
              <a:pathLst>
                <a:path w="11571" h="8195" extrusionOk="0">
                  <a:moveTo>
                    <a:pt x="9753" y="0"/>
                  </a:moveTo>
                  <a:cubicBezTo>
                    <a:pt x="9523" y="0"/>
                    <a:pt x="9381" y="43"/>
                    <a:pt x="9039" y="128"/>
                  </a:cubicBezTo>
                  <a:cubicBezTo>
                    <a:pt x="8788" y="212"/>
                    <a:pt x="8495" y="275"/>
                    <a:pt x="8202" y="296"/>
                  </a:cubicBezTo>
                  <a:cubicBezTo>
                    <a:pt x="6612" y="421"/>
                    <a:pt x="5064" y="672"/>
                    <a:pt x="3557" y="1153"/>
                  </a:cubicBezTo>
                  <a:cubicBezTo>
                    <a:pt x="2532" y="1467"/>
                    <a:pt x="1486" y="1718"/>
                    <a:pt x="377" y="1718"/>
                  </a:cubicBezTo>
                  <a:cubicBezTo>
                    <a:pt x="340" y="1718"/>
                    <a:pt x="302" y="1716"/>
                    <a:pt x="265" y="1716"/>
                  </a:cubicBezTo>
                  <a:cubicBezTo>
                    <a:pt x="153" y="1716"/>
                    <a:pt x="47" y="1739"/>
                    <a:pt x="0" y="1928"/>
                  </a:cubicBezTo>
                  <a:cubicBezTo>
                    <a:pt x="628" y="2974"/>
                    <a:pt x="1109" y="4104"/>
                    <a:pt x="1527" y="5275"/>
                  </a:cubicBezTo>
                  <a:cubicBezTo>
                    <a:pt x="1883" y="6259"/>
                    <a:pt x="2364" y="7200"/>
                    <a:pt x="2825" y="8163"/>
                  </a:cubicBezTo>
                  <a:cubicBezTo>
                    <a:pt x="2966" y="8163"/>
                    <a:pt x="3140" y="8195"/>
                    <a:pt x="3296" y="8195"/>
                  </a:cubicBezTo>
                  <a:cubicBezTo>
                    <a:pt x="3394" y="8195"/>
                    <a:pt x="3485" y="8182"/>
                    <a:pt x="3557" y="8142"/>
                  </a:cubicBezTo>
                  <a:cubicBezTo>
                    <a:pt x="3886" y="7956"/>
                    <a:pt x="4225" y="7926"/>
                    <a:pt x="4568" y="7926"/>
                  </a:cubicBezTo>
                  <a:cubicBezTo>
                    <a:pt x="4725" y="7926"/>
                    <a:pt x="4884" y="7933"/>
                    <a:pt x="5043" y="7933"/>
                  </a:cubicBezTo>
                  <a:cubicBezTo>
                    <a:pt x="5282" y="7933"/>
                    <a:pt x="5523" y="7937"/>
                    <a:pt x="5765" y="7937"/>
                  </a:cubicBezTo>
                  <a:cubicBezTo>
                    <a:pt x="6409" y="7937"/>
                    <a:pt x="7055" y="7904"/>
                    <a:pt x="7679" y="7661"/>
                  </a:cubicBezTo>
                  <a:cubicBezTo>
                    <a:pt x="7763" y="7640"/>
                    <a:pt x="7867" y="7640"/>
                    <a:pt x="7972" y="7640"/>
                  </a:cubicBezTo>
                  <a:cubicBezTo>
                    <a:pt x="9102" y="7640"/>
                    <a:pt x="10148" y="7263"/>
                    <a:pt x="11236" y="7033"/>
                  </a:cubicBezTo>
                  <a:cubicBezTo>
                    <a:pt x="11445" y="6991"/>
                    <a:pt x="11571" y="6824"/>
                    <a:pt x="11508" y="6614"/>
                  </a:cubicBezTo>
                  <a:cubicBezTo>
                    <a:pt x="11341" y="6091"/>
                    <a:pt x="11320" y="5568"/>
                    <a:pt x="11341" y="5087"/>
                  </a:cubicBezTo>
                  <a:cubicBezTo>
                    <a:pt x="11382" y="4669"/>
                    <a:pt x="11278" y="4271"/>
                    <a:pt x="11173" y="3873"/>
                  </a:cubicBezTo>
                  <a:cubicBezTo>
                    <a:pt x="11006" y="3329"/>
                    <a:pt x="10818" y="2785"/>
                    <a:pt x="10797" y="2200"/>
                  </a:cubicBezTo>
                  <a:cubicBezTo>
                    <a:pt x="10776" y="1467"/>
                    <a:pt x="10546" y="756"/>
                    <a:pt x="10483" y="65"/>
                  </a:cubicBezTo>
                  <a:cubicBezTo>
                    <a:pt x="10125" y="22"/>
                    <a:pt x="9917" y="0"/>
                    <a:pt x="97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181;p73">
              <a:extLst>
                <a:ext uri="{FF2B5EF4-FFF2-40B4-BE49-F238E27FC236}">
                  <a16:creationId xmlns:a16="http://schemas.microsoft.com/office/drawing/2014/main" id="{766D77AD-6606-4E1F-9928-B8A68588A204}"/>
                </a:ext>
              </a:extLst>
            </p:cNvPr>
            <p:cNvSpPr/>
            <p:nvPr/>
          </p:nvSpPr>
          <p:spPr>
            <a:xfrm>
              <a:off x="1003206" y="4132494"/>
              <a:ext cx="44047" cy="171096"/>
            </a:xfrm>
            <a:custGeom>
              <a:avLst/>
              <a:gdLst/>
              <a:ahLst/>
              <a:cxnLst/>
              <a:rect l="l" t="t" r="r" b="b"/>
              <a:pathLst>
                <a:path w="2491" h="9676" extrusionOk="0">
                  <a:moveTo>
                    <a:pt x="730" y="1"/>
                  </a:moveTo>
                  <a:cubicBezTo>
                    <a:pt x="696" y="1"/>
                    <a:pt x="655" y="9"/>
                    <a:pt x="607" y="29"/>
                  </a:cubicBezTo>
                  <a:cubicBezTo>
                    <a:pt x="628" y="573"/>
                    <a:pt x="607" y="1159"/>
                    <a:pt x="335" y="1682"/>
                  </a:cubicBezTo>
                  <a:cubicBezTo>
                    <a:pt x="293" y="1787"/>
                    <a:pt x="293" y="1933"/>
                    <a:pt x="293" y="2038"/>
                  </a:cubicBezTo>
                  <a:cubicBezTo>
                    <a:pt x="398" y="3586"/>
                    <a:pt x="0" y="5156"/>
                    <a:pt x="524" y="6662"/>
                  </a:cubicBezTo>
                  <a:cubicBezTo>
                    <a:pt x="544" y="6725"/>
                    <a:pt x="544" y="6809"/>
                    <a:pt x="544" y="6851"/>
                  </a:cubicBezTo>
                  <a:cubicBezTo>
                    <a:pt x="524" y="7687"/>
                    <a:pt x="816" y="8483"/>
                    <a:pt x="1068" y="9257"/>
                  </a:cubicBezTo>
                  <a:cubicBezTo>
                    <a:pt x="1130" y="9382"/>
                    <a:pt x="1214" y="9529"/>
                    <a:pt x="1277" y="9675"/>
                  </a:cubicBezTo>
                  <a:cubicBezTo>
                    <a:pt x="1528" y="9424"/>
                    <a:pt x="1632" y="9152"/>
                    <a:pt x="1632" y="8838"/>
                  </a:cubicBezTo>
                  <a:cubicBezTo>
                    <a:pt x="1570" y="8273"/>
                    <a:pt x="1716" y="7708"/>
                    <a:pt x="1904" y="7164"/>
                  </a:cubicBezTo>
                  <a:cubicBezTo>
                    <a:pt x="2051" y="6767"/>
                    <a:pt x="2093" y="6348"/>
                    <a:pt x="2176" y="5972"/>
                  </a:cubicBezTo>
                  <a:cubicBezTo>
                    <a:pt x="2281" y="5407"/>
                    <a:pt x="2386" y="4842"/>
                    <a:pt x="2490" y="4214"/>
                  </a:cubicBezTo>
                  <a:cubicBezTo>
                    <a:pt x="2428" y="4089"/>
                    <a:pt x="2365" y="3817"/>
                    <a:pt x="2281" y="3586"/>
                  </a:cubicBezTo>
                  <a:cubicBezTo>
                    <a:pt x="1884" y="2457"/>
                    <a:pt x="1591" y="1285"/>
                    <a:pt x="963" y="239"/>
                  </a:cubicBezTo>
                  <a:cubicBezTo>
                    <a:pt x="912" y="154"/>
                    <a:pt x="875" y="1"/>
                    <a:pt x="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182;p73">
              <a:extLst>
                <a:ext uri="{FF2B5EF4-FFF2-40B4-BE49-F238E27FC236}">
                  <a16:creationId xmlns:a16="http://schemas.microsoft.com/office/drawing/2014/main" id="{E1CDFB6F-AC38-46FC-BA9F-3DAA86DC69E2}"/>
                </a:ext>
              </a:extLst>
            </p:cNvPr>
            <p:cNvSpPr/>
            <p:nvPr/>
          </p:nvSpPr>
          <p:spPr>
            <a:xfrm>
              <a:off x="784544" y="4086395"/>
              <a:ext cx="278977" cy="300443"/>
            </a:xfrm>
            <a:custGeom>
              <a:avLst/>
              <a:gdLst/>
              <a:ahLst/>
              <a:cxnLst/>
              <a:rect l="l" t="t" r="r" b="b"/>
              <a:pathLst>
                <a:path w="15777" h="16991" extrusionOk="0">
                  <a:moveTo>
                    <a:pt x="13580" y="15609"/>
                  </a:moveTo>
                  <a:cubicBezTo>
                    <a:pt x="12450" y="15839"/>
                    <a:pt x="11341" y="16153"/>
                    <a:pt x="10232" y="16258"/>
                  </a:cubicBezTo>
                  <a:cubicBezTo>
                    <a:pt x="9040" y="16383"/>
                    <a:pt x="7868" y="16760"/>
                    <a:pt x="6633" y="16655"/>
                  </a:cubicBezTo>
                  <a:cubicBezTo>
                    <a:pt x="6152" y="16592"/>
                    <a:pt x="5650" y="16676"/>
                    <a:pt x="5148" y="16823"/>
                  </a:cubicBezTo>
                  <a:cubicBezTo>
                    <a:pt x="4687" y="16990"/>
                    <a:pt x="4164" y="16906"/>
                    <a:pt x="3641" y="16885"/>
                  </a:cubicBezTo>
                  <a:cubicBezTo>
                    <a:pt x="3495" y="16885"/>
                    <a:pt x="3369" y="16718"/>
                    <a:pt x="3244" y="16655"/>
                  </a:cubicBezTo>
                  <a:cubicBezTo>
                    <a:pt x="3181" y="16613"/>
                    <a:pt x="3160" y="16551"/>
                    <a:pt x="3160" y="16488"/>
                  </a:cubicBezTo>
                  <a:cubicBezTo>
                    <a:pt x="2804" y="15107"/>
                    <a:pt x="2009" y="13872"/>
                    <a:pt x="1591" y="12512"/>
                  </a:cubicBezTo>
                  <a:cubicBezTo>
                    <a:pt x="1382" y="11780"/>
                    <a:pt x="984" y="11131"/>
                    <a:pt x="649" y="10441"/>
                  </a:cubicBezTo>
                  <a:cubicBezTo>
                    <a:pt x="545" y="10211"/>
                    <a:pt x="440" y="9981"/>
                    <a:pt x="294" y="9792"/>
                  </a:cubicBezTo>
                  <a:cubicBezTo>
                    <a:pt x="1" y="9437"/>
                    <a:pt x="1" y="9060"/>
                    <a:pt x="189" y="8641"/>
                  </a:cubicBezTo>
                  <a:cubicBezTo>
                    <a:pt x="294" y="8453"/>
                    <a:pt x="294" y="8223"/>
                    <a:pt x="314" y="7993"/>
                  </a:cubicBezTo>
                  <a:cubicBezTo>
                    <a:pt x="398" y="7261"/>
                    <a:pt x="419" y="6528"/>
                    <a:pt x="503" y="5817"/>
                  </a:cubicBezTo>
                  <a:cubicBezTo>
                    <a:pt x="524" y="5566"/>
                    <a:pt x="607" y="5315"/>
                    <a:pt x="628" y="5064"/>
                  </a:cubicBezTo>
                  <a:cubicBezTo>
                    <a:pt x="670" y="4833"/>
                    <a:pt x="775" y="4561"/>
                    <a:pt x="754" y="4331"/>
                  </a:cubicBezTo>
                  <a:cubicBezTo>
                    <a:pt x="712" y="3473"/>
                    <a:pt x="1047" y="2699"/>
                    <a:pt x="1361" y="1946"/>
                  </a:cubicBezTo>
                  <a:cubicBezTo>
                    <a:pt x="1444" y="1716"/>
                    <a:pt x="1612" y="1527"/>
                    <a:pt x="1800" y="1339"/>
                  </a:cubicBezTo>
                  <a:cubicBezTo>
                    <a:pt x="2030" y="1088"/>
                    <a:pt x="2323" y="879"/>
                    <a:pt x="2616" y="607"/>
                  </a:cubicBezTo>
                  <a:cubicBezTo>
                    <a:pt x="3118" y="732"/>
                    <a:pt x="3579" y="649"/>
                    <a:pt x="4081" y="481"/>
                  </a:cubicBezTo>
                  <a:cubicBezTo>
                    <a:pt x="4374" y="377"/>
                    <a:pt x="4708" y="377"/>
                    <a:pt x="5022" y="356"/>
                  </a:cubicBezTo>
                  <a:cubicBezTo>
                    <a:pt x="5901" y="335"/>
                    <a:pt x="6801" y="356"/>
                    <a:pt x="7680" y="335"/>
                  </a:cubicBezTo>
                  <a:cubicBezTo>
                    <a:pt x="8056" y="335"/>
                    <a:pt x="8454" y="230"/>
                    <a:pt x="8809" y="167"/>
                  </a:cubicBezTo>
                  <a:cubicBezTo>
                    <a:pt x="9123" y="126"/>
                    <a:pt x="9437" y="21"/>
                    <a:pt x="9751" y="21"/>
                  </a:cubicBezTo>
                  <a:cubicBezTo>
                    <a:pt x="10609" y="0"/>
                    <a:pt x="11488" y="0"/>
                    <a:pt x="12325" y="21"/>
                  </a:cubicBezTo>
                  <a:cubicBezTo>
                    <a:pt x="12994" y="21"/>
                    <a:pt x="12994" y="63"/>
                    <a:pt x="13224" y="732"/>
                  </a:cubicBezTo>
                  <a:cubicBezTo>
                    <a:pt x="13287" y="900"/>
                    <a:pt x="13392" y="1067"/>
                    <a:pt x="13475" y="1255"/>
                  </a:cubicBezTo>
                  <a:cubicBezTo>
                    <a:pt x="13852" y="2030"/>
                    <a:pt x="14270" y="2825"/>
                    <a:pt x="14668" y="3620"/>
                  </a:cubicBezTo>
                  <a:cubicBezTo>
                    <a:pt x="14794" y="3913"/>
                    <a:pt x="14898" y="4206"/>
                    <a:pt x="15003" y="4520"/>
                  </a:cubicBezTo>
                  <a:cubicBezTo>
                    <a:pt x="15212" y="5189"/>
                    <a:pt x="15421" y="5900"/>
                    <a:pt x="15631" y="6612"/>
                  </a:cubicBezTo>
                  <a:cubicBezTo>
                    <a:pt x="15693" y="6821"/>
                    <a:pt x="15777" y="7051"/>
                    <a:pt x="15714" y="7261"/>
                  </a:cubicBezTo>
                  <a:cubicBezTo>
                    <a:pt x="15568" y="7846"/>
                    <a:pt x="15568" y="8474"/>
                    <a:pt x="15463" y="9039"/>
                  </a:cubicBezTo>
                  <a:cubicBezTo>
                    <a:pt x="15379" y="9520"/>
                    <a:pt x="15254" y="9960"/>
                    <a:pt x="15149" y="10420"/>
                  </a:cubicBezTo>
                  <a:cubicBezTo>
                    <a:pt x="15087" y="10608"/>
                    <a:pt x="14982" y="10797"/>
                    <a:pt x="15003" y="10985"/>
                  </a:cubicBezTo>
                  <a:cubicBezTo>
                    <a:pt x="15087" y="11759"/>
                    <a:pt x="14794" y="12471"/>
                    <a:pt x="14542" y="13161"/>
                  </a:cubicBezTo>
                  <a:cubicBezTo>
                    <a:pt x="14480" y="13287"/>
                    <a:pt x="14438" y="13433"/>
                    <a:pt x="14459" y="13538"/>
                  </a:cubicBezTo>
                  <a:cubicBezTo>
                    <a:pt x="14480" y="14354"/>
                    <a:pt x="14061" y="15002"/>
                    <a:pt x="13580" y="15609"/>
                  </a:cubicBezTo>
                  <a:close/>
                  <a:moveTo>
                    <a:pt x="1193" y="8474"/>
                  </a:moveTo>
                  <a:cubicBezTo>
                    <a:pt x="1402" y="8495"/>
                    <a:pt x="1570" y="8516"/>
                    <a:pt x="1716" y="8516"/>
                  </a:cubicBezTo>
                  <a:cubicBezTo>
                    <a:pt x="2574" y="8537"/>
                    <a:pt x="3432" y="8307"/>
                    <a:pt x="4227" y="8077"/>
                  </a:cubicBezTo>
                  <a:cubicBezTo>
                    <a:pt x="5252" y="7784"/>
                    <a:pt x="6257" y="7553"/>
                    <a:pt x="7303" y="7365"/>
                  </a:cubicBezTo>
                  <a:cubicBezTo>
                    <a:pt x="7868" y="7261"/>
                    <a:pt x="8412" y="7135"/>
                    <a:pt x="8998" y="7114"/>
                  </a:cubicBezTo>
                  <a:cubicBezTo>
                    <a:pt x="9814" y="7114"/>
                    <a:pt x="10504" y="6717"/>
                    <a:pt x="11320" y="6717"/>
                  </a:cubicBezTo>
                  <a:cubicBezTo>
                    <a:pt x="11425" y="6717"/>
                    <a:pt x="11529" y="6591"/>
                    <a:pt x="11655" y="6507"/>
                  </a:cubicBezTo>
                  <a:cubicBezTo>
                    <a:pt x="11697" y="5900"/>
                    <a:pt x="11697" y="5294"/>
                    <a:pt x="11718" y="4729"/>
                  </a:cubicBezTo>
                  <a:cubicBezTo>
                    <a:pt x="11718" y="4436"/>
                    <a:pt x="11718" y="4122"/>
                    <a:pt x="11843" y="3892"/>
                  </a:cubicBezTo>
                  <a:cubicBezTo>
                    <a:pt x="12053" y="3473"/>
                    <a:pt x="12032" y="3034"/>
                    <a:pt x="12032" y="2574"/>
                  </a:cubicBezTo>
                  <a:cubicBezTo>
                    <a:pt x="12053" y="2051"/>
                    <a:pt x="12115" y="1507"/>
                    <a:pt x="12136" y="963"/>
                  </a:cubicBezTo>
                  <a:cubicBezTo>
                    <a:pt x="12074" y="963"/>
                    <a:pt x="11948" y="900"/>
                    <a:pt x="11843" y="900"/>
                  </a:cubicBezTo>
                  <a:lnTo>
                    <a:pt x="9751" y="900"/>
                  </a:lnTo>
                  <a:cubicBezTo>
                    <a:pt x="9563" y="900"/>
                    <a:pt x="9353" y="900"/>
                    <a:pt x="9207" y="983"/>
                  </a:cubicBezTo>
                  <a:cubicBezTo>
                    <a:pt x="8663" y="1193"/>
                    <a:pt x="8077" y="1193"/>
                    <a:pt x="7512" y="1193"/>
                  </a:cubicBezTo>
                  <a:cubicBezTo>
                    <a:pt x="6717" y="1193"/>
                    <a:pt x="5901" y="1172"/>
                    <a:pt x="5127" y="1172"/>
                  </a:cubicBezTo>
                  <a:cubicBezTo>
                    <a:pt x="4834" y="1172"/>
                    <a:pt x="4541" y="1193"/>
                    <a:pt x="4290" y="1255"/>
                  </a:cubicBezTo>
                  <a:cubicBezTo>
                    <a:pt x="3830" y="1318"/>
                    <a:pt x="3432" y="1402"/>
                    <a:pt x="2951" y="1486"/>
                  </a:cubicBezTo>
                  <a:cubicBezTo>
                    <a:pt x="2574" y="1779"/>
                    <a:pt x="2323" y="2197"/>
                    <a:pt x="2156" y="2720"/>
                  </a:cubicBezTo>
                  <a:cubicBezTo>
                    <a:pt x="2009" y="3264"/>
                    <a:pt x="1842" y="3808"/>
                    <a:pt x="1884" y="4394"/>
                  </a:cubicBezTo>
                  <a:cubicBezTo>
                    <a:pt x="1884" y="4603"/>
                    <a:pt x="1842" y="4833"/>
                    <a:pt x="1779" y="5043"/>
                  </a:cubicBezTo>
                  <a:cubicBezTo>
                    <a:pt x="1570" y="5587"/>
                    <a:pt x="1528" y="6173"/>
                    <a:pt x="1570" y="6737"/>
                  </a:cubicBezTo>
                  <a:cubicBezTo>
                    <a:pt x="1591" y="7240"/>
                    <a:pt x="1570" y="7679"/>
                    <a:pt x="1235" y="8097"/>
                  </a:cubicBezTo>
                  <a:cubicBezTo>
                    <a:pt x="1172" y="8160"/>
                    <a:pt x="1235" y="8265"/>
                    <a:pt x="1193" y="8474"/>
                  </a:cubicBezTo>
                  <a:close/>
                  <a:moveTo>
                    <a:pt x="11739" y="7846"/>
                  </a:moveTo>
                  <a:cubicBezTo>
                    <a:pt x="10881" y="7742"/>
                    <a:pt x="10881" y="7763"/>
                    <a:pt x="10295" y="7909"/>
                  </a:cubicBezTo>
                  <a:cubicBezTo>
                    <a:pt x="10044" y="7993"/>
                    <a:pt x="9751" y="8056"/>
                    <a:pt x="9458" y="8077"/>
                  </a:cubicBezTo>
                  <a:cubicBezTo>
                    <a:pt x="7868" y="8202"/>
                    <a:pt x="6320" y="8453"/>
                    <a:pt x="4813" y="8934"/>
                  </a:cubicBezTo>
                  <a:cubicBezTo>
                    <a:pt x="3788" y="9248"/>
                    <a:pt x="2742" y="9499"/>
                    <a:pt x="1654" y="9499"/>
                  </a:cubicBezTo>
                  <a:cubicBezTo>
                    <a:pt x="1486" y="9499"/>
                    <a:pt x="1340" y="9458"/>
                    <a:pt x="1256" y="9709"/>
                  </a:cubicBezTo>
                  <a:cubicBezTo>
                    <a:pt x="1884" y="10755"/>
                    <a:pt x="2386" y="11885"/>
                    <a:pt x="2804" y="13056"/>
                  </a:cubicBezTo>
                  <a:cubicBezTo>
                    <a:pt x="3139" y="14040"/>
                    <a:pt x="3641" y="14981"/>
                    <a:pt x="4081" y="15944"/>
                  </a:cubicBezTo>
                  <a:cubicBezTo>
                    <a:pt x="4311" y="15944"/>
                    <a:pt x="4625" y="16028"/>
                    <a:pt x="4813" y="15923"/>
                  </a:cubicBezTo>
                  <a:cubicBezTo>
                    <a:pt x="5294" y="15651"/>
                    <a:pt x="5796" y="15714"/>
                    <a:pt x="6299" y="15714"/>
                  </a:cubicBezTo>
                  <a:cubicBezTo>
                    <a:pt x="7198" y="15714"/>
                    <a:pt x="8077" y="15776"/>
                    <a:pt x="8935" y="15442"/>
                  </a:cubicBezTo>
                  <a:cubicBezTo>
                    <a:pt x="9019" y="15421"/>
                    <a:pt x="9123" y="15421"/>
                    <a:pt x="9228" y="15421"/>
                  </a:cubicBezTo>
                  <a:cubicBezTo>
                    <a:pt x="10358" y="15421"/>
                    <a:pt x="11404" y="15044"/>
                    <a:pt x="12492" y="14814"/>
                  </a:cubicBezTo>
                  <a:cubicBezTo>
                    <a:pt x="12701" y="14772"/>
                    <a:pt x="12848" y="14605"/>
                    <a:pt x="12764" y="14395"/>
                  </a:cubicBezTo>
                  <a:cubicBezTo>
                    <a:pt x="12638" y="13893"/>
                    <a:pt x="12576" y="13412"/>
                    <a:pt x="12597" y="12889"/>
                  </a:cubicBezTo>
                  <a:cubicBezTo>
                    <a:pt x="12638" y="12471"/>
                    <a:pt x="12534" y="12073"/>
                    <a:pt x="12429" y="11675"/>
                  </a:cubicBezTo>
                  <a:cubicBezTo>
                    <a:pt x="12262" y="11131"/>
                    <a:pt x="12074" y="10587"/>
                    <a:pt x="12053" y="10002"/>
                  </a:cubicBezTo>
                  <a:cubicBezTo>
                    <a:pt x="12053" y="9227"/>
                    <a:pt x="11822" y="8537"/>
                    <a:pt x="11739" y="7846"/>
                  </a:cubicBezTo>
                  <a:close/>
                  <a:moveTo>
                    <a:pt x="14856" y="6821"/>
                  </a:moveTo>
                  <a:lnTo>
                    <a:pt x="14647" y="6193"/>
                  </a:lnTo>
                  <a:cubicBezTo>
                    <a:pt x="14250" y="5064"/>
                    <a:pt x="13957" y="3892"/>
                    <a:pt x="13329" y="2846"/>
                  </a:cubicBezTo>
                  <a:cubicBezTo>
                    <a:pt x="13266" y="2741"/>
                    <a:pt x="13224" y="2532"/>
                    <a:pt x="12973" y="2636"/>
                  </a:cubicBezTo>
                  <a:cubicBezTo>
                    <a:pt x="12994" y="3180"/>
                    <a:pt x="12973" y="3766"/>
                    <a:pt x="12701" y="4289"/>
                  </a:cubicBezTo>
                  <a:cubicBezTo>
                    <a:pt x="12659" y="4394"/>
                    <a:pt x="12659" y="4540"/>
                    <a:pt x="12659" y="4645"/>
                  </a:cubicBezTo>
                  <a:cubicBezTo>
                    <a:pt x="12764" y="6193"/>
                    <a:pt x="12366" y="7763"/>
                    <a:pt x="12890" y="9269"/>
                  </a:cubicBezTo>
                  <a:cubicBezTo>
                    <a:pt x="12910" y="9332"/>
                    <a:pt x="12910" y="9416"/>
                    <a:pt x="12910" y="9458"/>
                  </a:cubicBezTo>
                  <a:cubicBezTo>
                    <a:pt x="12890" y="10294"/>
                    <a:pt x="13182" y="11090"/>
                    <a:pt x="13434" y="11864"/>
                  </a:cubicBezTo>
                  <a:cubicBezTo>
                    <a:pt x="13496" y="11989"/>
                    <a:pt x="13580" y="12136"/>
                    <a:pt x="13643" y="12282"/>
                  </a:cubicBezTo>
                  <a:cubicBezTo>
                    <a:pt x="13894" y="12031"/>
                    <a:pt x="13998" y="11759"/>
                    <a:pt x="13998" y="11445"/>
                  </a:cubicBezTo>
                  <a:cubicBezTo>
                    <a:pt x="13936" y="10880"/>
                    <a:pt x="14082" y="10315"/>
                    <a:pt x="14270" y="9771"/>
                  </a:cubicBezTo>
                  <a:cubicBezTo>
                    <a:pt x="14417" y="9374"/>
                    <a:pt x="14459" y="8955"/>
                    <a:pt x="14542" y="8579"/>
                  </a:cubicBezTo>
                  <a:cubicBezTo>
                    <a:pt x="14647" y="8014"/>
                    <a:pt x="14731" y="7470"/>
                    <a:pt x="14856" y="68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183;p73">
              <a:extLst>
                <a:ext uri="{FF2B5EF4-FFF2-40B4-BE49-F238E27FC236}">
                  <a16:creationId xmlns:a16="http://schemas.microsoft.com/office/drawing/2014/main" id="{78FB9009-D184-4CBF-9FE4-43248C530710}"/>
                </a:ext>
              </a:extLst>
            </p:cNvPr>
            <p:cNvSpPr/>
            <p:nvPr/>
          </p:nvSpPr>
          <p:spPr>
            <a:xfrm>
              <a:off x="856689" y="4262867"/>
              <a:ext cx="85495" cy="83267"/>
            </a:xfrm>
            <a:custGeom>
              <a:avLst/>
              <a:gdLst/>
              <a:ahLst/>
              <a:cxnLst/>
              <a:rect l="l" t="t" r="r" b="b"/>
              <a:pathLst>
                <a:path w="4835" h="4709" extrusionOk="0">
                  <a:moveTo>
                    <a:pt x="4834" y="3620"/>
                  </a:moveTo>
                  <a:cubicBezTo>
                    <a:pt x="4499" y="4290"/>
                    <a:pt x="3955" y="4708"/>
                    <a:pt x="3139" y="4687"/>
                  </a:cubicBezTo>
                  <a:cubicBezTo>
                    <a:pt x="2867" y="4687"/>
                    <a:pt x="2616" y="4708"/>
                    <a:pt x="2386" y="4687"/>
                  </a:cubicBezTo>
                  <a:cubicBezTo>
                    <a:pt x="1696" y="4604"/>
                    <a:pt x="1089" y="4374"/>
                    <a:pt x="754" y="3725"/>
                  </a:cubicBezTo>
                  <a:cubicBezTo>
                    <a:pt x="670" y="3579"/>
                    <a:pt x="587" y="3432"/>
                    <a:pt x="503" y="3327"/>
                  </a:cubicBezTo>
                  <a:cubicBezTo>
                    <a:pt x="231" y="3055"/>
                    <a:pt x="126" y="2742"/>
                    <a:pt x="147" y="2386"/>
                  </a:cubicBezTo>
                  <a:cubicBezTo>
                    <a:pt x="147" y="2281"/>
                    <a:pt x="189" y="2198"/>
                    <a:pt x="147" y="2093"/>
                  </a:cubicBezTo>
                  <a:cubicBezTo>
                    <a:pt x="1" y="1214"/>
                    <a:pt x="566" y="691"/>
                    <a:pt x="1151" y="189"/>
                  </a:cubicBezTo>
                  <a:cubicBezTo>
                    <a:pt x="1256" y="84"/>
                    <a:pt x="1444" y="22"/>
                    <a:pt x="1591" y="1"/>
                  </a:cubicBezTo>
                  <a:cubicBezTo>
                    <a:pt x="2240" y="1"/>
                    <a:pt x="2930" y="1"/>
                    <a:pt x="3579" y="22"/>
                  </a:cubicBezTo>
                  <a:cubicBezTo>
                    <a:pt x="3662" y="22"/>
                    <a:pt x="3767" y="84"/>
                    <a:pt x="3851" y="126"/>
                  </a:cubicBezTo>
                  <a:cubicBezTo>
                    <a:pt x="4081" y="231"/>
                    <a:pt x="4102" y="649"/>
                    <a:pt x="3872" y="754"/>
                  </a:cubicBezTo>
                  <a:cubicBezTo>
                    <a:pt x="3683" y="858"/>
                    <a:pt x="3453" y="921"/>
                    <a:pt x="3244" y="942"/>
                  </a:cubicBezTo>
                  <a:cubicBezTo>
                    <a:pt x="2867" y="963"/>
                    <a:pt x="2491" y="942"/>
                    <a:pt x="2093" y="963"/>
                  </a:cubicBezTo>
                  <a:cubicBezTo>
                    <a:pt x="1549" y="1005"/>
                    <a:pt x="1256" y="1340"/>
                    <a:pt x="1193" y="1884"/>
                  </a:cubicBezTo>
                  <a:cubicBezTo>
                    <a:pt x="1131" y="3118"/>
                    <a:pt x="2281" y="3955"/>
                    <a:pt x="3537" y="3620"/>
                  </a:cubicBezTo>
                  <a:cubicBezTo>
                    <a:pt x="3767" y="3537"/>
                    <a:pt x="3997" y="3411"/>
                    <a:pt x="4227" y="3348"/>
                  </a:cubicBezTo>
                  <a:cubicBezTo>
                    <a:pt x="4499" y="3265"/>
                    <a:pt x="4709" y="3327"/>
                    <a:pt x="4834" y="3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3C3C64A6-EC0C-462B-BEF2-D61D2C4F12E7}"/>
              </a:ext>
            </a:extLst>
          </p:cNvPr>
          <p:cNvSpPr txBox="1">
            <a:spLocks/>
          </p:cNvSpPr>
          <p:nvPr/>
        </p:nvSpPr>
        <p:spPr>
          <a:xfrm>
            <a:off x="823005" y="3479966"/>
            <a:ext cx="10934454" cy="548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 sz="2133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4000" b="1" cap="all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các con chăm ngoan, học tốt!</a:t>
            </a:r>
            <a:endParaRPr lang="en-US" sz="4000" b="1" cap="all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451703F9-591F-4546-A2D9-230B63514D2E}"/>
              </a:ext>
            </a:extLst>
          </p:cNvPr>
          <p:cNvSpPr txBox="1">
            <a:spLocks/>
          </p:cNvSpPr>
          <p:nvPr/>
        </p:nvSpPr>
        <p:spPr>
          <a:xfrm>
            <a:off x="740504" y="2084712"/>
            <a:ext cx="10934454" cy="548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 sz="2133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7200" b="1" cap="all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 kết thúc</a:t>
            </a:r>
            <a:endParaRPr lang="en-US" sz="7200" b="1" cap="all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55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4" grpId="0"/>
      <p:bldP spid="94" grpId="1"/>
      <p:bldP spid="95" grpId="0"/>
      <p:bldP spid="9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School Trà Vinh - Dạo chơi vườn hoa Xuân - iSchool">
            <a:extLst>
              <a:ext uri="{FF2B5EF4-FFF2-40B4-BE49-F238E27FC236}">
                <a16:creationId xmlns:a16="http://schemas.microsoft.com/office/drawing/2014/main" id="{5C59B869-25EA-4BF1-B65D-1C61E673D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9091" r="2027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459ABC-7481-4EBE-BB8F-0BA24F4B66DB}"/>
              </a:ext>
            </a:extLst>
          </p:cNvPr>
          <p:cNvSpPr txBox="1"/>
          <p:nvPr/>
        </p:nvSpPr>
        <p:spPr>
          <a:xfrm>
            <a:off x="-524720" y="2569762"/>
            <a:ext cx="8507895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HÁT “RA CHƠI VƯỜN HOA”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EADF325-86CC-4664-876D-8456C7D99F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397" y="747955"/>
            <a:ext cx="1481654" cy="1481654"/>
          </a:xfrm>
          <a:prstGeom prst="rect">
            <a:avLst/>
          </a:prstGeom>
        </p:spPr>
      </p:pic>
      <p:pic>
        <p:nvPicPr>
          <p:cNvPr id="5" name="RaChoiVuonHoa-V.A-3847912">
            <a:hlinkClick r:id="" action="ppaction://media"/>
            <a:extLst>
              <a:ext uri="{FF2B5EF4-FFF2-40B4-BE49-F238E27FC236}">
                <a16:creationId xmlns:a16="http://schemas.microsoft.com/office/drawing/2014/main" id="{1121E94D-B397-4B0C-A764-DE4811F562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13887" y="369929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27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School Trà Vinh - Dạo chơi vườn hoa Xuân - iSchool">
            <a:extLst>
              <a:ext uri="{FF2B5EF4-FFF2-40B4-BE49-F238E27FC236}">
                <a16:creationId xmlns:a16="http://schemas.microsoft.com/office/drawing/2014/main" id="{5C59B869-25EA-4BF1-B65D-1C61E673D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9091" r="2027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459ABC-7481-4EBE-BB8F-0BA24F4B66DB}"/>
              </a:ext>
            </a:extLst>
          </p:cNvPr>
          <p:cNvSpPr txBox="1"/>
          <p:nvPr/>
        </p:nvSpPr>
        <p:spPr>
          <a:xfrm>
            <a:off x="424815" y="2708910"/>
            <a:ext cx="6129097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tuân</a:t>
            </a:r>
            <a:r>
              <a:rPr lang="en-US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D1436BE-8684-47B2-B5AC-E7E8D2D4B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880" y="1146177"/>
            <a:ext cx="1434590" cy="143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27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270B2E0-6D67-4731-8F52-EB1B39FD38DA}"/>
              </a:ext>
            </a:extLst>
          </p:cNvPr>
          <p:cNvSpPr txBox="1"/>
          <p:nvPr/>
        </p:nvSpPr>
        <p:spPr>
          <a:xfrm>
            <a:off x="766714" y="598437"/>
            <a:ext cx="8226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001DFF-7261-4412-909E-BA2514F237FB}"/>
              </a:ext>
            </a:extLst>
          </p:cNvPr>
          <p:cNvGrpSpPr/>
          <p:nvPr/>
        </p:nvGrpSpPr>
        <p:grpSpPr>
          <a:xfrm>
            <a:off x="641023" y="2376286"/>
            <a:ext cx="3474148" cy="3623873"/>
            <a:chOff x="371979" y="1444049"/>
            <a:chExt cx="3474148" cy="362387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2EB5608-4F7E-413A-B95E-E5BFBD319EEF}"/>
                </a:ext>
              </a:extLst>
            </p:cNvPr>
            <p:cNvGrpSpPr/>
            <p:nvPr/>
          </p:nvGrpSpPr>
          <p:grpSpPr>
            <a:xfrm>
              <a:off x="1189448" y="1444049"/>
              <a:ext cx="1839210" cy="1384995"/>
              <a:chOff x="1200334" y="1444049"/>
              <a:chExt cx="1839210" cy="138499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BE32854-756C-448A-8CB1-2BCE33C66A6E}"/>
                  </a:ext>
                </a:extLst>
              </p:cNvPr>
              <p:cNvSpPr/>
              <p:nvPr/>
            </p:nvSpPr>
            <p:spPr>
              <a:xfrm>
                <a:off x="1289505" y="1444049"/>
                <a:ext cx="1660868" cy="87088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B1F9A6-2FD4-4F3E-8DC8-ADD0977682FE}"/>
                  </a:ext>
                </a:extLst>
              </p:cNvPr>
              <p:cNvSpPr txBox="1"/>
              <p:nvPr/>
            </p:nvSpPr>
            <p:spPr>
              <a:xfrm>
                <a:off x="1200334" y="1444049"/>
                <a:ext cx="183921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</a:rPr>
                  <a:t>1</a:t>
                </a:r>
              </a:p>
              <a:p>
                <a:endParaRPr lang="en-US" sz="3600" dirty="0"/>
              </a:p>
            </p:txBody>
          </p:sp>
        </p:grp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DFBA39D-F554-410D-A22D-A9623E8E9D89}"/>
                </a:ext>
              </a:extLst>
            </p:cNvPr>
            <p:cNvSpPr/>
            <p:nvPr/>
          </p:nvSpPr>
          <p:spPr>
            <a:xfrm>
              <a:off x="371979" y="2224797"/>
              <a:ext cx="3474148" cy="2843125"/>
            </a:xfrm>
            <a:prstGeom prst="roundRect">
              <a:avLst>
                <a:gd name="adj" fmla="val 6623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quy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cần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tuân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thủ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nơi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công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cộng</a:t>
              </a:r>
              <a:endPara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D6E109-6EE8-4E1A-96D8-FDCFD2222CFA}"/>
              </a:ext>
            </a:extLst>
          </p:cNvPr>
          <p:cNvGrpSpPr/>
          <p:nvPr/>
        </p:nvGrpSpPr>
        <p:grpSpPr>
          <a:xfrm>
            <a:off x="5241303" y="2376286"/>
            <a:ext cx="3300602" cy="3623873"/>
            <a:chOff x="1190949" y="1444049"/>
            <a:chExt cx="2684068" cy="362387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F6AD231-91CF-4EA0-BF92-A966E426BE19}"/>
                </a:ext>
              </a:extLst>
            </p:cNvPr>
            <p:cNvGrpSpPr/>
            <p:nvPr/>
          </p:nvGrpSpPr>
          <p:grpSpPr>
            <a:xfrm>
              <a:off x="1818577" y="1444049"/>
              <a:ext cx="1428812" cy="1107996"/>
              <a:chOff x="1829463" y="1444049"/>
              <a:chExt cx="1428812" cy="110799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27315A6-E2F8-4C61-9498-64FBB26F4CD3}"/>
                  </a:ext>
                </a:extLst>
              </p:cNvPr>
              <p:cNvSpPr/>
              <p:nvPr/>
            </p:nvSpPr>
            <p:spPr>
              <a:xfrm>
                <a:off x="1829463" y="1444049"/>
                <a:ext cx="1428812" cy="94551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3DF449-7FDF-4D4C-B36C-637207C97538}"/>
                  </a:ext>
                </a:extLst>
              </p:cNvPr>
              <p:cNvSpPr txBox="1"/>
              <p:nvPr/>
            </p:nvSpPr>
            <p:spPr>
              <a:xfrm>
                <a:off x="1902347" y="1444049"/>
                <a:ext cx="130029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</a:rPr>
                  <a:t>2</a:t>
                </a:r>
              </a:p>
              <a:p>
                <a:endParaRPr lang="en-US" dirty="0"/>
              </a:p>
            </p:txBody>
          </p:sp>
        </p:grp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07C1996-FA55-481A-8122-BC598C72340B}"/>
                </a:ext>
              </a:extLst>
            </p:cNvPr>
            <p:cNvSpPr/>
            <p:nvPr/>
          </p:nvSpPr>
          <p:spPr>
            <a:xfrm>
              <a:off x="1190949" y="2224797"/>
              <a:ext cx="2684068" cy="2843125"/>
            </a:xfrm>
            <a:prstGeom prst="roundRect">
              <a:avLst>
                <a:gd name="adj" fmla="val 662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ý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tuân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thủ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quy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nơi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công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cộng</a:t>
              </a:r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15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1,220 Rules Illustrations &amp;amp; Clip Art - iStock">
            <a:extLst>
              <a:ext uri="{FF2B5EF4-FFF2-40B4-BE49-F238E27FC236}">
                <a16:creationId xmlns:a16="http://schemas.microsoft.com/office/drawing/2014/main" id="{5071141C-91D3-43A9-95DE-30891207C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81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876473-202A-44E5-B60A-4A2849853EFA}"/>
              </a:ext>
            </a:extLst>
          </p:cNvPr>
          <p:cNvSpPr txBox="1"/>
          <p:nvPr/>
        </p:nvSpPr>
        <p:spPr>
          <a:xfrm>
            <a:off x="341346" y="1195935"/>
            <a:ext cx="10463288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 TUÂN THỦ QUY ĐỊNH NƠI CÔNG CỘNG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A72F41-8471-45F9-A4B5-78AD69B920B1}"/>
              </a:ext>
            </a:extLst>
          </p:cNvPr>
          <p:cNvSpPr/>
          <p:nvPr/>
        </p:nvSpPr>
        <p:spPr>
          <a:xfrm>
            <a:off x="3709918" y="1221289"/>
            <a:ext cx="1863072" cy="683172"/>
          </a:xfrm>
          <a:prstGeom prst="roundRect">
            <a:avLst/>
          </a:prstGeom>
          <a:solidFill>
            <a:srgbClr val="CC0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BÀI 15</a:t>
            </a:r>
          </a:p>
        </p:txBody>
      </p:sp>
    </p:spTree>
    <p:extLst>
      <p:ext uri="{BB962C8B-B14F-4D97-AF65-F5344CB8AC3E}">
        <p14:creationId xmlns:p14="http://schemas.microsoft.com/office/powerpoint/2010/main" val="22793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5C99218-644E-40F1-B39E-589BE256AC34}"/>
              </a:ext>
            </a:extLst>
          </p:cNvPr>
          <p:cNvGrpSpPr/>
          <p:nvPr/>
        </p:nvGrpSpPr>
        <p:grpSpPr>
          <a:xfrm>
            <a:off x="113122" y="94268"/>
            <a:ext cx="8531257" cy="646580"/>
            <a:chOff x="47136" y="126653"/>
            <a:chExt cx="8531257" cy="6975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FCD8C62-6605-40E2-9343-CFC4E42C9126}"/>
                </a:ext>
              </a:extLst>
            </p:cNvPr>
            <p:cNvSpPr/>
            <p:nvPr/>
          </p:nvSpPr>
          <p:spPr>
            <a:xfrm>
              <a:off x="306550" y="126653"/>
              <a:ext cx="8271843" cy="69758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hững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quy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cần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tuân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thủ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nơi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công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cộng</a:t>
              </a:r>
              <a:endPara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33CA7E4-8E42-4422-9838-E5E6FC26AE7C}"/>
                </a:ext>
              </a:extLst>
            </p:cNvPr>
            <p:cNvSpPr/>
            <p:nvPr/>
          </p:nvSpPr>
          <p:spPr>
            <a:xfrm>
              <a:off x="47136" y="126653"/>
              <a:ext cx="669303" cy="69758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F7999C-D998-4175-B51F-E5C961358549}"/>
              </a:ext>
            </a:extLst>
          </p:cNvPr>
          <p:cNvSpPr/>
          <p:nvPr/>
        </p:nvSpPr>
        <p:spPr>
          <a:xfrm>
            <a:off x="1611891" y="1103547"/>
            <a:ext cx="9607274" cy="2325454"/>
          </a:xfrm>
          <a:prstGeom prst="rect">
            <a:avLst/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874224-393D-4054-81E3-CDC88D43370D}"/>
              </a:ext>
            </a:extLst>
          </p:cNvPr>
          <p:cNvSpPr txBox="1"/>
          <p:nvPr/>
        </p:nvSpPr>
        <p:spPr>
          <a:xfrm>
            <a:off x="2057080" y="1880705"/>
            <a:ext cx="9034948" cy="1458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nl-N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 nhóm được quay số lựa chọn ngẫu nhiên một tình huống.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nl-N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lại các địa điểm và việc cần tuân thủ tại các địa điểm công cộng trong các tranh trên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93592A-9A44-4F6D-AFB7-FFF5763DABD7}"/>
              </a:ext>
            </a:extLst>
          </p:cNvPr>
          <p:cNvSpPr txBox="1"/>
          <p:nvPr/>
        </p:nvSpPr>
        <p:spPr>
          <a:xfrm>
            <a:off x="2633550" y="1172819"/>
            <a:ext cx="5600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4F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758B1B7-0375-4942-85A8-747E9EF2DD15}"/>
              </a:ext>
            </a:extLst>
          </p:cNvPr>
          <p:cNvSpPr/>
          <p:nvPr/>
        </p:nvSpPr>
        <p:spPr>
          <a:xfrm>
            <a:off x="7679876" y="1317812"/>
            <a:ext cx="2146291" cy="41790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3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7DD982DF-CAC8-4B14-A1B2-22ABFF94E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591" y="353336"/>
            <a:ext cx="1454873" cy="14548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C93DAB-E9FF-4CB5-8723-53D2794F05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45" r="1126"/>
          <a:stretch/>
        </p:blipFill>
        <p:spPr>
          <a:xfrm>
            <a:off x="6574554" y="3582363"/>
            <a:ext cx="4958784" cy="31813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B69647A-6E5A-4344-92D5-D4001D0B47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845"/>
          <a:stretch/>
        </p:blipFill>
        <p:spPr>
          <a:xfrm>
            <a:off x="863406" y="3642812"/>
            <a:ext cx="5075044" cy="318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3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9493BE2-A1F5-4817-85FE-6926A7A894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45" t="3617" r="2486" b="4941"/>
          <a:stretch/>
        </p:blipFill>
        <p:spPr>
          <a:xfrm>
            <a:off x="6270783" y="3712087"/>
            <a:ext cx="5548681" cy="31293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ACC3918-624F-4590-8547-B23202E815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2" t="5832" r="50422" b="5832"/>
          <a:stretch/>
        </p:blipFill>
        <p:spPr>
          <a:xfrm>
            <a:off x="307200" y="3703146"/>
            <a:ext cx="5932052" cy="312938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5C99218-644E-40F1-B39E-589BE256AC34}"/>
              </a:ext>
            </a:extLst>
          </p:cNvPr>
          <p:cNvGrpSpPr/>
          <p:nvPr/>
        </p:nvGrpSpPr>
        <p:grpSpPr>
          <a:xfrm>
            <a:off x="113122" y="94268"/>
            <a:ext cx="8531257" cy="646580"/>
            <a:chOff x="47136" y="126653"/>
            <a:chExt cx="8531257" cy="6975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FCD8C62-6605-40E2-9343-CFC4E42C9126}"/>
                </a:ext>
              </a:extLst>
            </p:cNvPr>
            <p:cNvSpPr/>
            <p:nvPr/>
          </p:nvSpPr>
          <p:spPr>
            <a:xfrm>
              <a:off x="306550" y="126653"/>
              <a:ext cx="8271843" cy="69758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hững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quy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cần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tuân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thủ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nơi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công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cộng</a:t>
              </a:r>
              <a:endPara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33CA7E4-8E42-4422-9838-E5E6FC26AE7C}"/>
                </a:ext>
              </a:extLst>
            </p:cNvPr>
            <p:cNvSpPr/>
            <p:nvPr/>
          </p:nvSpPr>
          <p:spPr>
            <a:xfrm>
              <a:off x="47136" y="126653"/>
              <a:ext cx="669303" cy="69758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F7999C-D998-4175-B51F-E5C961358549}"/>
              </a:ext>
            </a:extLst>
          </p:cNvPr>
          <p:cNvSpPr/>
          <p:nvPr/>
        </p:nvSpPr>
        <p:spPr>
          <a:xfrm>
            <a:off x="1611891" y="1103546"/>
            <a:ext cx="9607274" cy="2394275"/>
          </a:xfrm>
          <a:prstGeom prst="rect">
            <a:avLst/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874224-393D-4054-81E3-CDC88D43370D}"/>
              </a:ext>
            </a:extLst>
          </p:cNvPr>
          <p:cNvSpPr txBox="1"/>
          <p:nvPr/>
        </p:nvSpPr>
        <p:spPr>
          <a:xfrm>
            <a:off x="2057080" y="1880705"/>
            <a:ext cx="9034948" cy="1458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nl-N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 nhóm được quay số lựa chọn ngẫu nhiên một tình huống.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nl-N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lại các địa điểm và việc cần tuân thủ tại các địa điểm công cộng trong các tranh trên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93592A-9A44-4F6D-AFB7-FFF5763DABD7}"/>
              </a:ext>
            </a:extLst>
          </p:cNvPr>
          <p:cNvSpPr txBox="1"/>
          <p:nvPr/>
        </p:nvSpPr>
        <p:spPr>
          <a:xfrm>
            <a:off x="2633550" y="1172819"/>
            <a:ext cx="5600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4F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758B1B7-0375-4942-85A8-747E9EF2DD15}"/>
              </a:ext>
            </a:extLst>
          </p:cNvPr>
          <p:cNvSpPr/>
          <p:nvPr/>
        </p:nvSpPr>
        <p:spPr>
          <a:xfrm>
            <a:off x="7679876" y="1317812"/>
            <a:ext cx="2146291" cy="41790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3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7DD982DF-CAC8-4B14-A1B2-22ABFF94E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591" y="353336"/>
            <a:ext cx="1454873" cy="145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04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76B8DEDE-41C0-48C2-B22C-8F8A0F49B973}"/>
              </a:ext>
            </a:extLst>
          </p:cNvPr>
          <p:cNvGrpSpPr/>
          <p:nvPr/>
        </p:nvGrpSpPr>
        <p:grpSpPr>
          <a:xfrm>
            <a:off x="3108427" y="540543"/>
            <a:ext cx="5776913" cy="5776913"/>
            <a:chOff x="3206750" y="539750"/>
            <a:chExt cx="5776913" cy="577691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59AF8D8-43A1-4F4D-9F14-EAC0581E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539750"/>
              <a:ext cx="2887663" cy="2889250"/>
            </a:xfrm>
            <a:custGeom>
              <a:avLst/>
              <a:gdLst>
                <a:gd name="T0" fmla="*/ 0 w 3637"/>
                <a:gd name="T1" fmla="*/ 0 h 3639"/>
                <a:gd name="T2" fmla="*/ 94 w 3637"/>
                <a:gd name="T3" fmla="*/ 2 h 3639"/>
                <a:gd name="T4" fmla="*/ 186 w 3637"/>
                <a:gd name="T5" fmla="*/ 6 h 3639"/>
                <a:gd name="T6" fmla="*/ 278 w 3637"/>
                <a:gd name="T7" fmla="*/ 11 h 3639"/>
                <a:gd name="T8" fmla="*/ 371 w 3637"/>
                <a:gd name="T9" fmla="*/ 19 h 3639"/>
                <a:gd name="T10" fmla="*/ 463 w 3637"/>
                <a:gd name="T11" fmla="*/ 30 h 3639"/>
                <a:gd name="T12" fmla="*/ 553 w 3637"/>
                <a:gd name="T13" fmla="*/ 42 h 3639"/>
                <a:gd name="T14" fmla="*/ 643 w 3637"/>
                <a:gd name="T15" fmla="*/ 57 h 3639"/>
                <a:gd name="T16" fmla="*/ 732 w 3637"/>
                <a:gd name="T17" fmla="*/ 75 h 3639"/>
                <a:gd name="T18" fmla="*/ 820 w 3637"/>
                <a:gd name="T19" fmla="*/ 94 h 3639"/>
                <a:gd name="T20" fmla="*/ 908 w 3637"/>
                <a:gd name="T21" fmla="*/ 115 h 3639"/>
                <a:gd name="T22" fmla="*/ 995 w 3637"/>
                <a:gd name="T23" fmla="*/ 138 h 3639"/>
                <a:gd name="T24" fmla="*/ 1081 w 3637"/>
                <a:gd name="T25" fmla="*/ 165 h 3639"/>
                <a:gd name="T26" fmla="*/ 1166 w 3637"/>
                <a:gd name="T27" fmla="*/ 192 h 3639"/>
                <a:gd name="T28" fmla="*/ 1250 w 3637"/>
                <a:gd name="T29" fmla="*/ 221 h 3639"/>
                <a:gd name="T30" fmla="*/ 1333 w 3637"/>
                <a:gd name="T31" fmla="*/ 253 h 3639"/>
                <a:gd name="T32" fmla="*/ 1415 w 3637"/>
                <a:gd name="T33" fmla="*/ 286 h 3639"/>
                <a:gd name="T34" fmla="*/ 1496 w 3637"/>
                <a:gd name="T35" fmla="*/ 322 h 3639"/>
                <a:gd name="T36" fmla="*/ 1577 w 3637"/>
                <a:gd name="T37" fmla="*/ 359 h 3639"/>
                <a:gd name="T38" fmla="*/ 1734 w 3637"/>
                <a:gd name="T39" fmla="*/ 440 h 3639"/>
                <a:gd name="T40" fmla="*/ 1886 w 3637"/>
                <a:gd name="T41" fmla="*/ 528 h 3639"/>
                <a:gd name="T42" fmla="*/ 2034 w 3637"/>
                <a:gd name="T43" fmla="*/ 622 h 3639"/>
                <a:gd name="T44" fmla="*/ 2176 w 3637"/>
                <a:gd name="T45" fmla="*/ 724 h 3639"/>
                <a:gd name="T46" fmla="*/ 2314 w 3637"/>
                <a:gd name="T47" fmla="*/ 831 h 3639"/>
                <a:gd name="T48" fmla="*/ 2445 w 3637"/>
                <a:gd name="T49" fmla="*/ 947 h 3639"/>
                <a:gd name="T50" fmla="*/ 2571 w 3637"/>
                <a:gd name="T51" fmla="*/ 1066 h 3639"/>
                <a:gd name="T52" fmla="*/ 2692 w 3637"/>
                <a:gd name="T53" fmla="*/ 1192 h 3639"/>
                <a:gd name="T54" fmla="*/ 2808 w 3637"/>
                <a:gd name="T55" fmla="*/ 1325 h 3639"/>
                <a:gd name="T56" fmla="*/ 2915 w 3637"/>
                <a:gd name="T57" fmla="*/ 1461 h 3639"/>
                <a:gd name="T58" fmla="*/ 3017 w 3637"/>
                <a:gd name="T59" fmla="*/ 1605 h 3639"/>
                <a:gd name="T60" fmla="*/ 3111 w 3637"/>
                <a:gd name="T61" fmla="*/ 1751 h 3639"/>
                <a:gd name="T62" fmla="*/ 3197 w 3637"/>
                <a:gd name="T63" fmla="*/ 1905 h 3639"/>
                <a:gd name="T64" fmla="*/ 3278 w 3637"/>
                <a:gd name="T65" fmla="*/ 2060 h 3639"/>
                <a:gd name="T66" fmla="*/ 3316 w 3637"/>
                <a:gd name="T67" fmla="*/ 2141 h 3639"/>
                <a:gd name="T68" fmla="*/ 3351 w 3637"/>
                <a:gd name="T69" fmla="*/ 2222 h 3639"/>
                <a:gd name="T70" fmla="*/ 3386 w 3637"/>
                <a:gd name="T71" fmla="*/ 2304 h 3639"/>
                <a:gd name="T72" fmla="*/ 3416 w 3637"/>
                <a:gd name="T73" fmla="*/ 2387 h 3639"/>
                <a:gd name="T74" fmla="*/ 3447 w 3637"/>
                <a:gd name="T75" fmla="*/ 2471 h 3639"/>
                <a:gd name="T76" fmla="*/ 3474 w 3637"/>
                <a:gd name="T77" fmla="*/ 2556 h 3639"/>
                <a:gd name="T78" fmla="*/ 3499 w 3637"/>
                <a:gd name="T79" fmla="*/ 2642 h 3639"/>
                <a:gd name="T80" fmla="*/ 3524 w 3637"/>
                <a:gd name="T81" fmla="*/ 2729 h 3639"/>
                <a:gd name="T82" fmla="*/ 3545 w 3637"/>
                <a:gd name="T83" fmla="*/ 2817 h 3639"/>
                <a:gd name="T84" fmla="*/ 3564 w 3637"/>
                <a:gd name="T85" fmla="*/ 2905 h 3639"/>
                <a:gd name="T86" fmla="*/ 3581 w 3637"/>
                <a:gd name="T87" fmla="*/ 2994 h 3639"/>
                <a:gd name="T88" fmla="*/ 3595 w 3637"/>
                <a:gd name="T89" fmla="*/ 3084 h 3639"/>
                <a:gd name="T90" fmla="*/ 3608 w 3637"/>
                <a:gd name="T91" fmla="*/ 3174 h 3639"/>
                <a:gd name="T92" fmla="*/ 3618 w 3637"/>
                <a:gd name="T93" fmla="*/ 3266 h 3639"/>
                <a:gd name="T94" fmla="*/ 3628 w 3637"/>
                <a:gd name="T95" fmla="*/ 3359 h 3639"/>
                <a:gd name="T96" fmla="*/ 3633 w 3637"/>
                <a:gd name="T97" fmla="*/ 3451 h 3639"/>
                <a:gd name="T98" fmla="*/ 3637 w 3637"/>
                <a:gd name="T99" fmla="*/ 3545 h 3639"/>
                <a:gd name="T100" fmla="*/ 3637 w 3637"/>
                <a:gd name="T101" fmla="*/ 3639 h 3639"/>
                <a:gd name="T102" fmla="*/ 0 w 3637"/>
                <a:gd name="T103" fmla="*/ 3639 h 3639"/>
                <a:gd name="T104" fmla="*/ 0 w 3637"/>
                <a:gd name="T105" fmla="*/ 0 h 3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37" h="3639">
                  <a:moveTo>
                    <a:pt x="0" y="0"/>
                  </a:moveTo>
                  <a:lnTo>
                    <a:pt x="94" y="2"/>
                  </a:lnTo>
                  <a:lnTo>
                    <a:pt x="186" y="6"/>
                  </a:lnTo>
                  <a:lnTo>
                    <a:pt x="278" y="11"/>
                  </a:lnTo>
                  <a:lnTo>
                    <a:pt x="371" y="19"/>
                  </a:lnTo>
                  <a:lnTo>
                    <a:pt x="463" y="30"/>
                  </a:lnTo>
                  <a:lnTo>
                    <a:pt x="553" y="42"/>
                  </a:lnTo>
                  <a:lnTo>
                    <a:pt x="643" y="57"/>
                  </a:lnTo>
                  <a:lnTo>
                    <a:pt x="732" y="75"/>
                  </a:lnTo>
                  <a:lnTo>
                    <a:pt x="820" y="94"/>
                  </a:lnTo>
                  <a:lnTo>
                    <a:pt x="908" y="115"/>
                  </a:lnTo>
                  <a:lnTo>
                    <a:pt x="995" y="138"/>
                  </a:lnTo>
                  <a:lnTo>
                    <a:pt x="1081" y="165"/>
                  </a:lnTo>
                  <a:lnTo>
                    <a:pt x="1166" y="192"/>
                  </a:lnTo>
                  <a:lnTo>
                    <a:pt x="1250" y="221"/>
                  </a:lnTo>
                  <a:lnTo>
                    <a:pt x="1333" y="253"/>
                  </a:lnTo>
                  <a:lnTo>
                    <a:pt x="1415" y="286"/>
                  </a:lnTo>
                  <a:lnTo>
                    <a:pt x="1496" y="322"/>
                  </a:lnTo>
                  <a:lnTo>
                    <a:pt x="1577" y="359"/>
                  </a:lnTo>
                  <a:lnTo>
                    <a:pt x="1734" y="440"/>
                  </a:lnTo>
                  <a:lnTo>
                    <a:pt x="1886" y="528"/>
                  </a:lnTo>
                  <a:lnTo>
                    <a:pt x="2034" y="622"/>
                  </a:lnTo>
                  <a:lnTo>
                    <a:pt x="2176" y="724"/>
                  </a:lnTo>
                  <a:lnTo>
                    <a:pt x="2314" y="831"/>
                  </a:lnTo>
                  <a:lnTo>
                    <a:pt x="2445" y="947"/>
                  </a:lnTo>
                  <a:lnTo>
                    <a:pt x="2571" y="1066"/>
                  </a:lnTo>
                  <a:lnTo>
                    <a:pt x="2692" y="1192"/>
                  </a:lnTo>
                  <a:lnTo>
                    <a:pt x="2808" y="1325"/>
                  </a:lnTo>
                  <a:lnTo>
                    <a:pt x="2915" y="1461"/>
                  </a:lnTo>
                  <a:lnTo>
                    <a:pt x="3017" y="1605"/>
                  </a:lnTo>
                  <a:lnTo>
                    <a:pt x="3111" y="1751"/>
                  </a:lnTo>
                  <a:lnTo>
                    <a:pt x="3197" y="1905"/>
                  </a:lnTo>
                  <a:lnTo>
                    <a:pt x="3278" y="2060"/>
                  </a:lnTo>
                  <a:lnTo>
                    <a:pt x="3316" y="2141"/>
                  </a:lnTo>
                  <a:lnTo>
                    <a:pt x="3351" y="2222"/>
                  </a:lnTo>
                  <a:lnTo>
                    <a:pt x="3386" y="2304"/>
                  </a:lnTo>
                  <a:lnTo>
                    <a:pt x="3416" y="2387"/>
                  </a:lnTo>
                  <a:lnTo>
                    <a:pt x="3447" y="2471"/>
                  </a:lnTo>
                  <a:lnTo>
                    <a:pt x="3474" y="2556"/>
                  </a:lnTo>
                  <a:lnTo>
                    <a:pt x="3499" y="2642"/>
                  </a:lnTo>
                  <a:lnTo>
                    <a:pt x="3524" y="2729"/>
                  </a:lnTo>
                  <a:lnTo>
                    <a:pt x="3545" y="2817"/>
                  </a:lnTo>
                  <a:lnTo>
                    <a:pt x="3564" y="2905"/>
                  </a:lnTo>
                  <a:lnTo>
                    <a:pt x="3581" y="2994"/>
                  </a:lnTo>
                  <a:lnTo>
                    <a:pt x="3595" y="3084"/>
                  </a:lnTo>
                  <a:lnTo>
                    <a:pt x="3608" y="3174"/>
                  </a:lnTo>
                  <a:lnTo>
                    <a:pt x="3618" y="3266"/>
                  </a:lnTo>
                  <a:lnTo>
                    <a:pt x="3628" y="3359"/>
                  </a:lnTo>
                  <a:lnTo>
                    <a:pt x="3633" y="3451"/>
                  </a:lnTo>
                  <a:lnTo>
                    <a:pt x="3637" y="3545"/>
                  </a:lnTo>
                  <a:lnTo>
                    <a:pt x="3637" y="3639"/>
                  </a:lnTo>
                  <a:lnTo>
                    <a:pt x="0" y="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6AB0927-BAAE-4F97-B61D-7541E7592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3429000"/>
              <a:ext cx="2887663" cy="2887663"/>
            </a:xfrm>
            <a:custGeom>
              <a:avLst/>
              <a:gdLst>
                <a:gd name="T0" fmla="*/ 3637 w 3637"/>
                <a:gd name="T1" fmla="*/ 0 h 3637"/>
                <a:gd name="T2" fmla="*/ 3637 w 3637"/>
                <a:gd name="T3" fmla="*/ 94 h 3637"/>
                <a:gd name="T4" fmla="*/ 3633 w 3637"/>
                <a:gd name="T5" fmla="*/ 186 h 3637"/>
                <a:gd name="T6" fmla="*/ 3628 w 3637"/>
                <a:gd name="T7" fmla="*/ 278 h 3637"/>
                <a:gd name="T8" fmla="*/ 3618 w 3637"/>
                <a:gd name="T9" fmla="*/ 371 h 3637"/>
                <a:gd name="T10" fmla="*/ 3608 w 3637"/>
                <a:gd name="T11" fmla="*/ 463 h 3637"/>
                <a:gd name="T12" fmla="*/ 3595 w 3637"/>
                <a:gd name="T13" fmla="*/ 553 h 3637"/>
                <a:gd name="T14" fmla="*/ 3581 w 3637"/>
                <a:gd name="T15" fmla="*/ 643 h 3637"/>
                <a:gd name="T16" fmla="*/ 3564 w 3637"/>
                <a:gd name="T17" fmla="*/ 732 h 3637"/>
                <a:gd name="T18" fmla="*/ 3545 w 3637"/>
                <a:gd name="T19" fmla="*/ 820 h 3637"/>
                <a:gd name="T20" fmla="*/ 3524 w 3637"/>
                <a:gd name="T21" fmla="*/ 908 h 3637"/>
                <a:gd name="T22" fmla="*/ 3499 w 3637"/>
                <a:gd name="T23" fmla="*/ 995 h 3637"/>
                <a:gd name="T24" fmla="*/ 3474 w 3637"/>
                <a:gd name="T25" fmla="*/ 1081 h 3637"/>
                <a:gd name="T26" fmla="*/ 3447 w 3637"/>
                <a:gd name="T27" fmla="*/ 1166 h 3637"/>
                <a:gd name="T28" fmla="*/ 3416 w 3637"/>
                <a:gd name="T29" fmla="*/ 1250 h 3637"/>
                <a:gd name="T30" fmla="*/ 3386 w 3637"/>
                <a:gd name="T31" fmla="*/ 1333 h 3637"/>
                <a:gd name="T32" fmla="*/ 3351 w 3637"/>
                <a:gd name="T33" fmla="*/ 1415 h 3637"/>
                <a:gd name="T34" fmla="*/ 3316 w 3637"/>
                <a:gd name="T35" fmla="*/ 1496 h 3637"/>
                <a:gd name="T36" fmla="*/ 3278 w 3637"/>
                <a:gd name="T37" fmla="*/ 1577 h 3637"/>
                <a:gd name="T38" fmla="*/ 3197 w 3637"/>
                <a:gd name="T39" fmla="*/ 1734 h 3637"/>
                <a:gd name="T40" fmla="*/ 3111 w 3637"/>
                <a:gd name="T41" fmla="*/ 1886 h 3637"/>
                <a:gd name="T42" fmla="*/ 3017 w 3637"/>
                <a:gd name="T43" fmla="*/ 2034 h 3637"/>
                <a:gd name="T44" fmla="*/ 2915 w 3637"/>
                <a:gd name="T45" fmla="*/ 2176 h 3637"/>
                <a:gd name="T46" fmla="*/ 2808 w 3637"/>
                <a:gd name="T47" fmla="*/ 2314 h 3637"/>
                <a:gd name="T48" fmla="*/ 2692 w 3637"/>
                <a:gd name="T49" fmla="*/ 2445 h 3637"/>
                <a:gd name="T50" fmla="*/ 2571 w 3637"/>
                <a:gd name="T51" fmla="*/ 2571 h 3637"/>
                <a:gd name="T52" fmla="*/ 2445 w 3637"/>
                <a:gd name="T53" fmla="*/ 2692 h 3637"/>
                <a:gd name="T54" fmla="*/ 2314 w 3637"/>
                <a:gd name="T55" fmla="*/ 2808 h 3637"/>
                <a:gd name="T56" fmla="*/ 2176 w 3637"/>
                <a:gd name="T57" fmla="*/ 2915 h 3637"/>
                <a:gd name="T58" fmla="*/ 2034 w 3637"/>
                <a:gd name="T59" fmla="*/ 3017 h 3637"/>
                <a:gd name="T60" fmla="*/ 1886 w 3637"/>
                <a:gd name="T61" fmla="*/ 3111 h 3637"/>
                <a:gd name="T62" fmla="*/ 1734 w 3637"/>
                <a:gd name="T63" fmla="*/ 3198 h 3637"/>
                <a:gd name="T64" fmla="*/ 1577 w 3637"/>
                <a:gd name="T65" fmla="*/ 3278 h 3637"/>
                <a:gd name="T66" fmla="*/ 1496 w 3637"/>
                <a:gd name="T67" fmla="*/ 3317 h 3637"/>
                <a:gd name="T68" fmla="*/ 1415 w 3637"/>
                <a:gd name="T69" fmla="*/ 3351 h 3637"/>
                <a:gd name="T70" fmla="*/ 1333 w 3637"/>
                <a:gd name="T71" fmla="*/ 3386 h 3637"/>
                <a:gd name="T72" fmla="*/ 1250 w 3637"/>
                <a:gd name="T73" fmla="*/ 3416 h 3637"/>
                <a:gd name="T74" fmla="*/ 1166 w 3637"/>
                <a:gd name="T75" fmla="*/ 3447 h 3637"/>
                <a:gd name="T76" fmla="*/ 1081 w 3637"/>
                <a:gd name="T77" fmla="*/ 3474 h 3637"/>
                <a:gd name="T78" fmla="*/ 995 w 3637"/>
                <a:gd name="T79" fmla="*/ 3499 h 3637"/>
                <a:gd name="T80" fmla="*/ 908 w 3637"/>
                <a:gd name="T81" fmla="*/ 3524 h 3637"/>
                <a:gd name="T82" fmla="*/ 820 w 3637"/>
                <a:gd name="T83" fmla="*/ 3545 h 3637"/>
                <a:gd name="T84" fmla="*/ 732 w 3637"/>
                <a:gd name="T85" fmla="*/ 3564 h 3637"/>
                <a:gd name="T86" fmla="*/ 643 w 3637"/>
                <a:gd name="T87" fmla="*/ 3582 h 3637"/>
                <a:gd name="T88" fmla="*/ 553 w 3637"/>
                <a:gd name="T89" fmla="*/ 3595 h 3637"/>
                <a:gd name="T90" fmla="*/ 463 w 3637"/>
                <a:gd name="T91" fmla="*/ 3609 h 3637"/>
                <a:gd name="T92" fmla="*/ 371 w 3637"/>
                <a:gd name="T93" fmla="*/ 3618 h 3637"/>
                <a:gd name="T94" fmla="*/ 278 w 3637"/>
                <a:gd name="T95" fmla="*/ 3628 h 3637"/>
                <a:gd name="T96" fmla="*/ 186 w 3637"/>
                <a:gd name="T97" fmla="*/ 3633 h 3637"/>
                <a:gd name="T98" fmla="*/ 94 w 3637"/>
                <a:gd name="T99" fmla="*/ 3637 h 3637"/>
                <a:gd name="T100" fmla="*/ 0 w 3637"/>
                <a:gd name="T101" fmla="*/ 3637 h 3637"/>
                <a:gd name="T102" fmla="*/ 0 w 3637"/>
                <a:gd name="T103" fmla="*/ 0 h 3637"/>
                <a:gd name="T104" fmla="*/ 3637 w 3637"/>
                <a:gd name="T105" fmla="*/ 0 h 3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37" h="3637">
                  <a:moveTo>
                    <a:pt x="3637" y="0"/>
                  </a:moveTo>
                  <a:lnTo>
                    <a:pt x="3637" y="94"/>
                  </a:lnTo>
                  <a:lnTo>
                    <a:pt x="3633" y="186"/>
                  </a:lnTo>
                  <a:lnTo>
                    <a:pt x="3628" y="278"/>
                  </a:lnTo>
                  <a:lnTo>
                    <a:pt x="3618" y="371"/>
                  </a:lnTo>
                  <a:lnTo>
                    <a:pt x="3608" y="463"/>
                  </a:lnTo>
                  <a:lnTo>
                    <a:pt x="3595" y="553"/>
                  </a:lnTo>
                  <a:lnTo>
                    <a:pt x="3581" y="643"/>
                  </a:lnTo>
                  <a:lnTo>
                    <a:pt x="3564" y="732"/>
                  </a:lnTo>
                  <a:lnTo>
                    <a:pt x="3545" y="820"/>
                  </a:lnTo>
                  <a:lnTo>
                    <a:pt x="3524" y="908"/>
                  </a:lnTo>
                  <a:lnTo>
                    <a:pt x="3499" y="995"/>
                  </a:lnTo>
                  <a:lnTo>
                    <a:pt x="3474" y="1081"/>
                  </a:lnTo>
                  <a:lnTo>
                    <a:pt x="3447" y="1166"/>
                  </a:lnTo>
                  <a:lnTo>
                    <a:pt x="3416" y="1250"/>
                  </a:lnTo>
                  <a:lnTo>
                    <a:pt x="3386" y="1333"/>
                  </a:lnTo>
                  <a:lnTo>
                    <a:pt x="3351" y="1415"/>
                  </a:lnTo>
                  <a:lnTo>
                    <a:pt x="3316" y="1496"/>
                  </a:lnTo>
                  <a:lnTo>
                    <a:pt x="3278" y="1577"/>
                  </a:lnTo>
                  <a:lnTo>
                    <a:pt x="3197" y="1734"/>
                  </a:lnTo>
                  <a:lnTo>
                    <a:pt x="3111" y="1886"/>
                  </a:lnTo>
                  <a:lnTo>
                    <a:pt x="3017" y="2034"/>
                  </a:lnTo>
                  <a:lnTo>
                    <a:pt x="2915" y="2176"/>
                  </a:lnTo>
                  <a:lnTo>
                    <a:pt x="2808" y="2314"/>
                  </a:lnTo>
                  <a:lnTo>
                    <a:pt x="2692" y="2445"/>
                  </a:lnTo>
                  <a:lnTo>
                    <a:pt x="2571" y="2571"/>
                  </a:lnTo>
                  <a:lnTo>
                    <a:pt x="2445" y="2692"/>
                  </a:lnTo>
                  <a:lnTo>
                    <a:pt x="2314" y="2808"/>
                  </a:lnTo>
                  <a:lnTo>
                    <a:pt x="2176" y="2915"/>
                  </a:lnTo>
                  <a:lnTo>
                    <a:pt x="2034" y="3017"/>
                  </a:lnTo>
                  <a:lnTo>
                    <a:pt x="1886" y="3111"/>
                  </a:lnTo>
                  <a:lnTo>
                    <a:pt x="1734" y="3198"/>
                  </a:lnTo>
                  <a:lnTo>
                    <a:pt x="1577" y="3278"/>
                  </a:lnTo>
                  <a:lnTo>
                    <a:pt x="1496" y="3317"/>
                  </a:lnTo>
                  <a:lnTo>
                    <a:pt x="1415" y="3351"/>
                  </a:lnTo>
                  <a:lnTo>
                    <a:pt x="1333" y="3386"/>
                  </a:lnTo>
                  <a:lnTo>
                    <a:pt x="1250" y="3416"/>
                  </a:lnTo>
                  <a:lnTo>
                    <a:pt x="1166" y="3447"/>
                  </a:lnTo>
                  <a:lnTo>
                    <a:pt x="1081" y="3474"/>
                  </a:lnTo>
                  <a:lnTo>
                    <a:pt x="995" y="3499"/>
                  </a:lnTo>
                  <a:lnTo>
                    <a:pt x="908" y="3524"/>
                  </a:lnTo>
                  <a:lnTo>
                    <a:pt x="820" y="3545"/>
                  </a:lnTo>
                  <a:lnTo>
                    <a:pt x="732" y="3564"/>
                  </a:lnTo>
                  <a:lnTo>
                    <a:pt x="643" y="3582"/>
                  </a:lnTo>
                  <a:lnTo>
                    <a:pt x="553" y="3595"/>
                  </a:lnTo>
                  <a:lnTo>
                    <a:pt x="463" y="3609"/>
                  </a:lnTo>
                  <a:lnTo>
                    <a:pt x="371" y="3618"/>
                  </a:lnTo>
                  <a:lnTo>
                    <a:pt x="278" y="3628"/>
                  </a:lnTo>
                  <a:lnTo>
                    <a:pt x="186" y="3633"/>
                  </a:lnTo>
                  <a:lnTo>
                    <a:pt x="94" y="3637"/>
                  </a:lnTo>
                  <a:lnTo>
                    <a:pt x="0" y="3637"/>
                  </a:lnTo>
                  <a:lnTo>
                    <a:pt x="0" y="0"/>
                  </a:lnTo>
                  <a:lnTo>
                    <a:pt x="3637" y="0"/>
                  </a:ln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3E9DEB86-AAB0-4ED8-BF0C-62A13E1A6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750" y="3429000"/>
              <a:ext cx="2889250" cy="2887663"/>
            </a:xfrm>
            <a:custGeom>
              <a:avLst/>
              <a:gdLst>
                <a:gd name="T0" fmla="*/ 3639 w 3639"/>
                <a:gd name="T1" fmla="*/ 3637 h 3637"/>
                <a:gd name="T2" fmla="*/ 3545 w 3639"/>
                <a:gd name="T3" fmla="*/ 3635 h 3637"/>
                <a:gd name="T4" fmla="*/ 3451 w 3639"/>
                <a:gd name="T5" fmla="*/ 3633 h 3637"/>
                <a:gd name="T6" fmla="*/ 3359 w 3639"/>
                <a:gd name="T7" fmla="*/ 3626 h 3637"/>
                <a:gd name="T8" fmla="*/ 3266 w 3639"/>
                <a:gd name="T9" fmla="*/ 3618 h 3637"/>
                <a:gd name="T10" fmla="*/ 3174 w 3639"/>
                <a:gd name="T11" fmla="*/ 3609 h 3637"/>
                <a:gd name="T12" fmla="*/ 3084 w 3639"/>
                <a:gd name="T13" fmla="*/ 3595 h 3637"/>
                <a:gd name="T14" fmla="*/ 2994 w 3639"/>
                <a:gd name="T15" fmla="*/ 3580 h 3637"/>
                <a:gd name="T16" fmla="*/ 2905 w 3639"/>
                <a:gd name="T17" fmla="*/ 3562 h 3637"/>
                <a:gd name="T18" fmla="*/ 2817 w 3639"/>
                <a:gd name="T19" fmla="*/ 3543 h 3637"/>
                <a:gd name="T20" fmla="*/ 2729 w 3639"/>
                <a:gd name="T21" fmla="*/ 3522 h 3637"/>
                <a:gd name="T22" fmla="*/ 2642 w 3639"/>
                <a:gd name="T23" fmla="*/ 3499 h 3637"/>
                <a:gd name="T24" fmla="*/ 2556 w 3639"/>
                <a:gd name="T25" fmla="*/ 3474 h 3637"/>
                <a:gd name="T26" fmla="*/ 2471 w 3639"/>
                <a:gd name="T27" fmla="*/ 3445 h 3637"/>
                <a:gd name="T28" fmla="*/ 2387 w 3639"/>
                <a:gd name="T29" fmla="*/ 3416 h 3637"/>
                <a:gd name="T30" fmla="*/ 2304 w 3639"/>
                <a:gd name="T31" fmla="*/ 3386 h 3637"/>
                <a:gd name="T32" fmla="*/ 2222 w 3639"/>
                <a:gd name="T33" fmla="*/ 3351 h 3637"/>
                <a:gd name="T34" fmla="*/ 2141 w 3639"/>
                <a:gd name="T35" fmla="*/ 3317 h 3637"/>
                <a:gd name="T36" fmla="*/ 2060 w 3639"/>
                <a:gd name="T37" fmla="*/ 3278 h 3637"/>
                <a:gd name="T38" fmla="*/ 1905 w 3639"/>
                <a:gd name="T39" fmla="*/ 3198 h 3637"/>
                <a:gd name="T40" fmla="*/ 1751 w 3639"/>
                <a:gd name="T41" fmla="*/ 3111 h 3637"/>
                <a:gd name="T42" fmla="*/ 1605 w 3639"/>
                <a:gd name="T43" fmla="*/ 3015 h 3637"/>
                <a:gd name="T44" fmla="*/ 1461 w 3639"/>
                <a:gd name="T45" fmla="*/ 2915 h 3637"/>
                <a:gd name="T46" fmla="*/ 1325 w 3639"/>
                <a:gd name="T47" fmla="*/ 2806 h 3637"/>
                <a:gd name="T48" fmla="*/ 1192 w 3639"/>
                <a:gd name="T49" fmla="*/ 2692 h 3637"/>
                <a:gd name="T50" fmla="*/ 1066 w 3639"/>
                <a:gd name="T51" fmla="*/ 2571 h 3637"/>
                <a:gd name="T52" fmla="*/ 945 w 3639"/>
                <a:gd name="T53" fmla="*/ 2445 h 3637"/>
                <a:gd name="T54" fmla="*/ 831 w 3639"/>
                <a:gd name="T55" fmla="*/ 2314 h 3637"/>
                <a:gd name="T56" fmla="*/ 724 w 3639"/>
                <a:gd name="T57" fmla="*/ 2176 h 3637"/>
                <a:gd name="T58" fmla="*/ 622 w 3639"/>
                <a:gd name="T59" fmla="*/ 2034 h 3637"/>
                <a:gd name="T60" fmla="*/ 528 w 3639"/>
                <a:gd name="T61" fmla="*/ 1886 h 3637"/>
                <a:gd name="T62" fmla="*/ 440 w 3639"/>
                <a:gd name="T63" fmla="*/ 1734 h 3637"/>
                <a:gd name="T64" fmla="*/ 359 w 3639"/>
                <a:gd name="T65" fmla="*/ 1577 h 3637"/>
                <a:gd name="T66" fmla="*/ 323 w 3639"/>
                <a:gd name="T67" fmla="*/ 1496 h 3637"/>
                <a:gd name="T68" fmla="*/ 286 w 3639"/>
                <a:gd name="T69" fmla="*/ 1415 h 3637"/>
                <a:gd name="T70" fmla="*/ 253 w 3639"/>
                <a:gd name="T71" fmla="*/ 1333 h 3637"/>
                <a:gd name="T72" fmla="*/ 221 w 3639"/>
                <a:gd name="T73" fmla="*/ 1250 h 3637"/>
                <a:gd name="T74" fmla="*/ 192 w 3639"/>
                <a:gd name="T75" fmla="*/ 1166 h 3637"/>
                <a:gd name="T76" fmla="*/ 165 w 3639"/>
                <a:gd name="T77" fmla="*/ 1081 h 3637"/>
                <a:gd name="T78" fmla="*/ 138 w 3639"/>
                <a:gd name="T79" fmla="*/ 995 h 3637"/>
                <a:gd name="T80" fmla="*/ 115 w 3639"/>
                <a:gd name="T81" fmla="*/ 908 h 3637"/>
                <a:gd name="T82" fmla="*/ 94 w 3639"/>
                <a:gd name="T83" fmla="*/ 820 h 3637"/>
                <a:gd name="T84" fmla="*/ 75 w 3639"/>
                <a:gd name="T85" fmla="*/ 732 h 3637"/>
                <a:gd name="T86" fmla="*/ 58 w 3639"/>
                <a:gd name="T87" fmla="*/ 643 h 3637"/>
                <a:gd name="T88" fmla="*/ 42 w 3639"/>
                <a:gd name="T89" fmla="*/ 553 h 3637"/>
                <a:gd name="T90" fmla="*/ 31 w 3639"/>
                <a:gd name="T91" fmla="*/ 463 h 3637"/>
                <a:gd name="T92" fmla="*/ 19 w 3639"/>
                <a:gd name="T93" fmla="*/ 371 h 3637"/>
                <a:gd name="T94" fmla="*/ 11 w 3639"/>
                <a:gd name="T95" fmla="*/ 278 h 3637"/>
                <a:gd name="T96" fmla="*/ 6 w 3639"/>
                <a:gd name="T97" fmla="*/ 186 h 3637"/>
                <a:gd name="T98" fmla="*/ 2 w 3639"/>
                <a:gd name="T99" fmla="*/ 92 h 3637"/>
                <a:gd name="T100" fmla="*/ 0 w 3639"/>
                <a:gd name="T101" fmla="*/ 0 h 3637"/>
                <a:gd name="T102" fmla="*/ 3639 w 3639"/>
                <a:gd name="T103" fmla="*/ 0 h 3637"/>
                <a:gd name="T104" fmla="*/ 3639 w 3639"/>
                <a:gd name="T105" fmla="*/ 3637 h 3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39" h="3637">
                  <a:moveTo>
                    <a:pt x="3639" y="3637"/>
                  </a:moveTo>
                  <a:lnTo>
                    <a:pt x="3545" y="3635"/>
                  </a:lnTo>
                  <a:lnTo>
                    <a:pt x="3451" y="3633"/>
                  </a:lnTo>
                  <a:lnTo>
                    <a:pt x="3359" y="3626"/>
                  </a:lnTo>
                  <a:lnTo>
                    <a:pt x="3266" y="3618"/>
                  </a:lnTo>
                  <a:lnTo>
                    <a:pt x="3174" y="3609"/>
                  </a:lnTo>
                  <a:lnTo>
                    <a:pt x="3084" y="3595"/>
                  </a:lnTo>
                  <a:lnTo>
                    <a:pt x="2994" y="3580"/>
                  </a:lnTo>
                  <a:lnTo>
                    <a:pt x="2905" y="3562"/>
                  </a:lnTo>
                  <a:lnTo>
                    <a:pt x="2817" y="3543"/>
                  </a:lnTo>
                  <a:lnTo>
                    <a:pt x="2729" y="3522"/>
                  </a:lnTo>
                  <a:lnTo>
                    <a:pt x="2642" y="3499"/>
                  </a:lnTo>
                  <a:lnTo>
                    <a:pt x="2556" y="3474"/>
                  </a:lnTo>
                  <a:lnTo>
                    <a:pt x="2471" y="3445"/>
                  </a:lnTo>
                  <a:lnTo>
                    <a:pt x="2387" y="3416"/>
                  </a:lnTo>
                  <a:lnTo>
                    <a:pt x="2304" y="3386"/>
                  </a:lnTo>
                  <a:lnTo>
                    <a:pt x="2222" y="3351"/>
                  </a:lnTo>
                  <a:lnTo>
                    <a:pt x="2141" y="3317"/>
                  </a:lnTo>
                  <a:lnTo>
                    <a:pt x="2060" y="3278"/>
                  </a:lnTo>
                  <a:lnTo>
                    <a:pt x="1905" y="3198"/>
                  </a:lnTo>
                  <a:lnTo>
                    <a:pt x="1751" y="3111"/>
                  </a:lnTo>
                  <a:lnTo>
                    <a:pt x="1605" y="3015"/>
                  </a:lnTo>
                  <a:lnTo>
                    <a:pt x="1461" y="2915"/>
                  </a:lnTo>
                  <a:lnTo>
                    <a:pt x="1325" y="2806"/>
                  </a:lnTo>
                  <a:lnTo>
                    <a:pt x="1192" y="2692"/>
                  </a:lnTo>
                  <a:lnTo>
                    <a:pt x="1066" y="2571"/>
                  </a:lnTo>
                  <a:lnTo>
                    <a:pt x="945" y="2445"/>
                  </a:lnTo>
                  <a:lnTo>
                    <a:pt x="831" y="2314"/>
                  </a:lnTo>
                  <a:lnTo>
                    <a:pt x="724" y="2176"/>
                  </a:lnTo>
                  <a:lnTo>
                    <a:pt x="622" y="2034"/>
                  </a:lnTo>
                  <a:lnTo>
                    <a:pt x="528" y="1886"/>
                  </a:lnTo>
                  <a:lnTo>
                    <a:pt x="440" y="1734"/>
                  </a:lnTo>
                  <a:lnTo>
                    <a:pt x="359" y="1577"/>
                  </a:lnTo>
                  <a:lnTo>
                    <a:pt x="323" y="1496"/>
                  </a:lnTo>
                  <a:lnTo>
                    <a:pt x="286" y="1415"/>
                  </a:lnTo>
                  <a:lnTo>
                    <a:pt x="253" y="1333"/>
                  </a:lnTo>
                  <a:lnTo>
                    <a:pt x="221" y="1250"/>
                  </a:lnTo>
                  <a:lnTo>
                    <a:pt x="192" y="1166"/>
                  </a:lnTo>
                  <a:lnTo>
                    <a:pt x="165" y="1081"/>
                  </a:lnTo>
                  <a:lnTo>
                    <a:pt x="138" y="995"/>
                  </a:lnTo>
                  <a:lnTo>
                    <a:pt x="115" y="908"/>
                  </a:lnTo>
                  <a:lnTo>
                    <a:pt x="94" y="820"/>
                  </a:lnTo>
                  <a:lnTo>
                    <a:pt x="75" y="732"/>
                  </a:lnTo>
                  <a:lnTo>
                    <a:pt x="58" y="643"/>
                  </a:lnTo>
                  <a:lnTo>
                    <a:pt x="42" y="553"/>
                  </a:lnTo>
                  <a:lnTo>
                    <a:pt x="31" y="463"/>
                  </a:lnTo>
                  <a:lnTo>
                    <a:pt x="19" y="371"/>
                  </a:lnTo>
                  <a:lnTo>
                    <a:pt x="11" y="278"/>
                  </a:lnTo>
                  <a:lnTo>
                    <a:pt x="6" y="186"/>
                  </a:lnTo>
                  <a:lnTo>
                    <a:pt x="2" y="92"/>
                  </a:lnTo>
                  <a:lnTo>
                    <a:pt x="0" y="0"/>
                  </a:lnTo>
                  <a:lnTo>
                    <a:pt x="3639" y="0"/>
                  </a:lnTo>
                  <a:lnTo>
                    <a:pt x="3639" y="363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EA26AE5A-A60C-47BC-B074-AF4E82246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750" y="539750"/>
              <a:ext cx="2889250" cy="2889250"/>
            </a:xfrm>
            <a:custGeom>
              <a:avLst/>
              <a:gdLst>
                <a:gd name="T0" fmla="*/ 0 w 3639"/>
                <a:gd name="T1" fmla="*/ 3639 h 3639"/>
                <a:gd name="T2" fmla="*/ 2 w 3639"/>
                <a:gd name="T3" fmla="*/ 3545 h 3639"/>
                <a:gd name="T4" fmla="*/ 6 w 3639"/>
                <a:gd name="T5" fmla="*/ 3451 h 3639"/>
                <a:gd name="T6" fmla="*/ 11 w 3639"/>
                <a:gd name="T7" fmla="*/ 3359 h 3639"/>
                <a:gd name="T8" fmla="*/ 19 w 3639"/>
                <a:gd name="T9" fmla="*/ 3266 h 3639"/>
                <a:gd name="T10" fmla="*/ 31 w 3639"/>
                <a:gd name="T11" fmla="*/ 3174 h 3639"/>
                <a:gd name="T12" fmla="*/ 42 w 3639"/>
                <a:gd name="T13" fmla="*/ 3084 h 3639"/>
                <a:gd name="T14" fmla="*/ 58 w 3639"/>
                <a:gd name="T15" fmla="*/ 2994 h 3639"/>
                <a:gd name="T16" fmla="*/ 75 w 3639"/>
                <a:gd name="T17" fmla="*/ 2905 h 3639"/>
                <a:gd name="T18" fmla="*/ 94 w 3639"/>
                <a:gd name="T19" fmla="*/ 2817 h 3639"/>
                <a:gd name="T20" fmla="*/ 115 w 3639"/>
                <a:gd name="T21" fmla="*/ 2729 h 3639"/>
                <a:gd name="T22" fmla="*/ 138 w 3639"/>
                <a:gd name="T23" fmla="*/ 2642 h 3639"/>
                <a:gd name="T24" fmla="*/ 165 w 3639"/>
                <a:gd name="T25" fmla="*/ 2556 h 3639"/>
                <a:gd name="T26" fmla="*/ 192 w 3639"/>
                <a:gd name="T27" fmla="*/ 2471 h 3639"/>
                <a:gd name="T28" fmla="*/ 221 w 3639"/>
                <a:gd name="T29" fmla="*/ 2387 h 3639"/>
                <a:gd name="T30" fmla="*/ 253 w 3639"/>
                <a:gd name="T31" fmla="*/ 2304 h 3639"/>
                <a:gd name="T32" fmla="*/ 286 w 3639"/>
                <a:gd name="T33" fmla="*/ 2222 h 3639"/>
                <a:gd name="T34" fmla="*/ 323 w 3639"/>
                <a:gd name="T35" fmla="*/ 2141 h 3639"/>
                <a:gd name="T36" fmla="*/ 359 w 3639"/>
                <a:gd name="T37" fmla="*/ 2060 h 3639"/>
                <a:gd name="T38" fmla="*/ 440 w 3639"/>
                <a:gd name="T39" fmla="*/ 1905 h 3639"/>
                <a:gd name="T40" fmla="*/ 528 w 3639"/>
                <a:gd name="T41" fmla="*/ 1751 h 3639"/>
                <a:gd name="T42" fmla="*/ 622 w 3639"/>
                <a:gd name="T43" fmla="*/ 1605 h 3639"/>
                <a:gd name="T44" fmla="*/ 724 w 3639"/>
                <a:gd name="T45" fmla="*/ 1461 h 3639"/>
                <a:gd name="T46" fmla="*/ 831 w 3639"/>
                <a:gd name="T47" fmla="*/ 1325 h 3639"/>
                <a:gd name="T48" fmla="*/ 945 w 3639"/>
                <a:gd name="T49" fmla="*/ 1192 h 3639"/>
                <a:gd name="T50" fmla="*/ 1066 w 3639"/>
                <a:gd name="T51" fmla="*/ 1066 h 3639"/>
                <a:gd name="T52" fmla="*/ 1192 w 3639"/>
                <a:gd name="T53" fmla="*/ 945 h 3639"/>
                <a:gd name="T54" fmla="*/ 1325 w 3639"/>
                <a:gd name="T55" fmla="*/ 831 h 3639"/>
                <a:gd name="T56" fmla="*/ 1461 w 3639"/>
                <a:gd name="T57" fmla="*/ 724 h 3639"/>
                <a:gd name="T58" fmla="*/ 1605 w 3639"/>
                <a:gd name="T59" fmla="*/ 622 h 3639"/>
                <a:gd name="T60" fmla="*/ 1751 w 3639"/>
                <a:gd name="T61" fmla="*/ 528 h 3639"/>
                <a:gd name="T62" fmla="*/ 1905 w 3639"/>
                <a:gd name="T63" fmla="*/ 440 h 3639"/>
                <a:gd name="T64" fmla="*/ 2060 w 3639"/>
                <a:gd name="T65" fmla="*/ 359 h 3639"/>
                <a:gd name="T66" fmla="*/ 2141 w 3639"/>
                <a:gd name="T67" fmla="*/ 322 h 3639"/>
                <a:gd name="T68" fmla="*/ 2222 w 3639"/>
                <a:gd name="T69" fmla="*/ 286 h 3639"/>
                <a:gd name="T70" fmla="*/ 2304 w 3639"/>
                <a:gd name="T71" fmla="*/ 253 h 3639"/>
                <a:gd name="T72" fmla="*/ 2387 w 3639"/>
                <a:gd name="T73" fmla="*/ 221 h 3639"/>
                <a:gd name="T74" fmla="*/ 2471 w 3639"/>
                <a:gd name="T75" fmla="*/ 192 h 3639"/>
                <a:gd name="T76" fmla="*/ 2556 w 3639"/>
                <a:gd name="T77" fmla="*/ 165 h 3639"/>
                <a:gd name="T78" fmla="*/ 2642 w 3639"/>
                <a:gd name="T79" fmla="*/ 138 h 3639"/>
                <a:gd name="T80" fmla="*/ 2729 w 3639"/>
                <a:gd name="T81" fmla="*/ 115 h 3639"/>
                <a:gd name="T82" fmla="*/ 2817 w 3639"/>
                <a:gd name="T83" fmla="*/ 94 h 3639"/>
                <a:gd name="T84" fmla="*/ 2905 w 3639"/>
                <a:gd name="T85" fmla="*/ 75 h 3639"/>
                <a:gd name="T86" fmla="*/ 2994 w 3639"/>
                <a:gd name="T87" fmla="*/ 57 h 3639"/>
                <a:gd name="T88" fmla="*/ 3084 w 3639"/>
                <a:gd name="T89" fmla="*/ 42 h 3639"/>
                <a:gd name="T90" fmla="*/ 3174 w 3639"/>
                <a:gd name="T91" fmla="*/ 30 h 3639"/>
                <a:gd name="T92" fmla="*/ 3266 w 3639"/>
                <a:gd name="T93" fmla="*/ 19 h 3639"/>
                <a:gd name="T94" fmla="*/ 3359 w 3639"/>
                <a:gd name="T95" fmla="*/ 11 h 3639"/>
                <a:gd name="T96" fmla="*/ 3451 w 3639"/>
                <a:gd name="T97" fmla="*/ 6 h 3639"/>
                <a:gd name="T98" fmla="*/ 3545 w 3639"/>
                <a:gd name="T99" fmla="*/ 2 h 3639"/>
                <a:gd name="T100" fmla="*/ 3639 w 3639"/>
                <a:gd name="T101" fmla="*/ 0 h 3639"/>
                <a:gd name="T102" fmla="*/ 3639 w 3639"/>
                <a:gd name="T103" fmla="*/ 3639 h 3639"/>
                <a:gd name="T104" fmla="*/ 0 w 3639"/>
                <a:gd name="T105" fmla="*/ 3639 h 3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39" h="3639">
                  <a:moveTo>
                    <a:pt x="0" y="3639"/>
                  </a:moveTo>
                  <a:lnTo>
                    <a:pt x="2" y="3545"/>
                  </a:lnTo>
                  <a:lnTo>
                    <a:pt x="6" y="3451"/>
                  </a:lnTo>
                  <a:lnTo>
                    <a:pt x="11" y="3359"/>
                  </a:lnTo>
                  <a:lnTo>
                    <a:pt x="19" y="3266"/>
                  </a:lnTo>
                  <a:lnTo>
                    <a:pt x="31" y="3174"/>
                  </a:lnTo>
                  <a:lnTo>
                    <a:pt x="42" y="3084"/>
                  </a:lnTo>
                  <a:lnTo>
                    <a:pt x="58" y="2994"/>
                  </a:lnTo>
                  <a:lnTo>
                    <a:pt x="75" y="2905"/>
                  </a:lnTo>
                  <a:lnTo>
                    <a:pt x="94" y="2817"/>
                  </a:lnTo>
                  <a:lnTo>
                    <a:pt x="115" y="2729"/>
                  </a:lnTo>
                  <a:lnTo>
                    <a:pt x="138" y="2642"/>
                  </a:lnTo>
                  <a:lnTo>
                    <a:pt x="165" y="2556"/>
                  </a:lnTo>
                  <a:lnTo>
                    <a:pt x="192" y="2471"/>
                  </a:lnTo>
                  <a:lnTo>
                    <a:pt x="221" y="2387"/>
                  </a:lnTo>
                  <a:lnTo>
                    <a:pt x="253" y="2304"/>
                  </a:lnTo>
                  <a:lnTo>
                    <a:pt x="286" y="2222"/>
                  </a:lnTo>
                  <a:lnTo>
                    <a:pt x="323" y="2141"/>
                  </a:lnTo>
                  <a:lnTo>
                    <a:pt x="359" y="2060"/>
                  </a:lnTo>
                  <a:lnTo>
                    <a:pt x="440" y="1905"/>
                  </a:lnTo>
                  <a:lnTo>
                    <a:pt x="528" y="1751"/>
                  </a:lnTo>
                  <a:lnTo>
                    <a:pt x="622" y="1605"/>
                  </a:lnTo>
                  <a:lnTo>
                    <a:pt x="724" y="1461"/>
                  </a:lnTo>
                  <a:lnTo>
                    <a:pt x="831" y="1325"/>
                  </a:lnTo>
                  <a:lnTo>
                    <a:pt x="945" y="1192"/>
                  </a:lnTo>
                  <a:lnTo>
                    <a:pt x="1066" y="1066"/>
                  </a:lnTo>
                  <a:lnTo>
                    <a:pt x="1192" y="945"/>
                  </a:lnTo>
                  <a:lnTo>
                    <a:pt x="1325" y="831"/>
                  </a:lnTo>
                  <a:lnTo>
                    <a:pt x="1461" y="724"/>
                  </a:lnTo>
                  <a:lnTo>
                    <a:pt x="1605" y="622"/>
                  </a:lnTo>
                  <a:lnTo>
                    <a:pt x="1751" y="528"/>
                  </a:lnTo>
                  <a:lnTo>
                    <a:pt x="1905" y="440"/>
                  </a:lnTo>
                  <a:lnTo>
                    <a:pt x="2060" y="359"/>
                  </a:lnTo>
                  <a:lnTo>
                    <a:pt x="2141" y="322"/>
                  </a:lnTo>
                  <a:lnTo>
                    <a:pt x="2222" y="286"/>
                  </a:lnTo>
                  <a:lnTo>
                    <a:pt x="2304" y="253"/>
                  </a:lnTo>
                  <a:lnTo>
                    <a:pt x="2387" y="221"/>
                  </a:lnTo>
                  <a:lnTo>
                    <a:pt x="2471" y="192"/>
                  </a:lnTo>
                  <a:lnTo>
                    <a:pt x="2556" y="165"/>
                  </a:lnTo>
                  <a:lnTo>
                    <a:pt x="2642" y="138"/>
                  </a:lnTo>
                  <a:lnTo>
                    <a:pt x="2729" y="115"/>
                  </a:lnTo>
                  <a:lnTo>
                    <a:pt x="2817" y="94"/>
                  </a:lnTo>
                  <a:lnTo>
                    <a:pt x="2905" y="75"/>
                  </a:lnTo>
                  <a:lnTo>
                    <a:pt x="2994" y="57"/>
                  </a:lnTo>
                  <a:lnTo>
                    <a:pt x="3084" y="42"/>
                  </a:lnTo>
                  <a:lnTo>
                    <a:pt x="3174" y="30"/>
                  </a:lnTo>
                  <a:lnTo>
                    <a:pt x="3266" y="19"/>
                  </a:lnTo>
                  <a:lnTo>
                    <a:pt x="3359" y="11"/>
                  </a:lnTo>
                  <a:lnTo>
                    <a:pt x="3451" y="6"/>
                  </a:lnTo>
                  <a:lnTo>
                    <a:pt x="3545" y="2"/>
                  </a:lnTo>
                  <a:lnTo>
                    <a:pt x="3639" y="0"/>
                  </a:lnTo>
                  <a:lnTo>
                    <a:pt x="3639" y="3639"/>
                  </a:lnTo>
                  <a:lnTo>
                    <a:pt x="0" y="3639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9AD293-F328-4C69-A5FB-1756E7776F91}"/>
                </a:ext>
              </a:extLst>
            </p:cNvPr>
            <p:cNvSpPr txBox="1"/>
            <p:nvPr/>
          </p:nvSpPr>
          <p:spPr>
            <a:xfrm rot="8046284">
              <a:off x="6464594" y="1891129"/>
              <a:ext cx="1988289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3354905-FEF8-41E7-A23A-8460C0405D4D}"/>
                </a:ext>
              </a:extLst>
            </p:cNvPr>
            <p:cNvSpPr txBox="1"/>
            <p:nvPr/>
          </p:nvSpPr>
          <p:spPr>
            <a:xfrm rot="3022091">
              <a:off x="3945525" y="1865951"/>
              <a:ext cx="1988289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6E7A63-29F7-4099-B9B7-F7E1C3972ABA}"/>
                </a:ext>
              </a:extLst>
            </p:cNvPr>
            <p:cNvSpPr txBox="1"/>
            <p:nvPr/>
          </p:nvSpPr>
          <p:spPr>
            <a:xfrm rot="18857518">
              <a:off x="3945524" y="4293747"/>
              <a:ext cx="1988289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7C510E4-A177-4BDC-82F1-A5F6C496FDC3}"/>
                </a:ext>
              </a:extLst>
            </p:cNvPr>
            <p:cNvSpPr txBox="1"/>
            <p:nvPr/>
          </p:nvSpPr>
          <p:spPr>
            <a:xfrm rot="13614667">
              <a:off x="6402368" y="4318247"/>
              <a:ext cx="1988289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317DA74D-EF9E-402B-BDFB-F752DEDD6C6D}"/>
              </a:ext>
            </a:extLst>
          </p:cNvPr>
          <p:cNvSpPr/>
          <p:nvPr/>
        </p:nvSpPr>
        <p:spPr>
          <a:xfrm>
            <a:off x="5403317" y="2825993"/>
            <a:ext cx="1188720" cy="1188720"/>
          </a:xfrm>
          <a:prstGeom prst="ellipse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SPIN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C279F49F-E709-4B3B-B53F-57503C5AF7CA}"/>
              </a:ext>
            </a:extLst>
          </p:cNvPr>
          <p:cNvSpPr/>
          <p:nvPr/>
        </p:nvSpPr>
        <p:spPr>
          <a:xfrm>
            <a:off x="2030406" y="3062553"/>
            <a:ext cx="1278469" cy="61788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D65F243-78CA-41DC-B648-5739F7F92BEB}"/>
              </a:ext>
            </a:extLst>
          </p:cNvPr>
          <p:cNvSpPr/>
          <p:nvPr/>
        </p:nvSpPr>
        <p:spPr>
          <a:xfrm>
            <a:off x="10995094" y="3036501"/>
            <a:ext cx="636467" cy="643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68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1C5EBB9-3F13-4358-85E8-7F97FA30F859}"/>
              </a:ext>
            </a:extLst>
          </p:cNvPr>
          <p:cNvGrpSpPr/>
          <p:nvPr/>
        </p:nvGrpSpPr>
        <p:grpSpPr>
          <a:xfrm>
            <a:off x="113122" y="94268"/>
            <a:ext cx="8531257" cy="646580"/>
            <a:chOff x="47136" y="126653"/>
            <a:chExt cx="8531257" cy="6975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FEDD014-85B5-48E7-AAE2-EB2E4BAA2736}"/>
                </a:ext>
              </a:extLst>
            </p:cNvPr>
            <p:cNvSpPr/>
            <p:nvPr/>
          </p:nvSpPr>
          <p:spPr>
            <a:xfrm>
              <a:off x="306550" y="126653"/>
              <a:ext cx="8271843" cy="69758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hững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quy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cần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tuân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thủ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nơi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công</a:t>
              </a:r>
              <a:r>
                <a:rPr lang="en-US" sz="2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cộng</a:t>
              </a:r>
              <a:endPara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00259DC-1348-4262-B305-F6C6D1A5DC53}"/>
                </a:ext>
              </a:extLst>
            </p:cNvPr>
            <p:cNvSpPr/>
            <p:nvPr/>
          </p:nvSpPr>
          <p:spPr>
            <a:xfrm>
              <a:off x="47136" y="126653"/>
              <a:ext cx="669303" cy="69758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7D04292-398F-474B-A0B1-81C9F41990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845"/>
          <a:stretch/>
        </p:blipFill>
        <p:spPr>
          <a:xfrm>
            <a:off x="466544" y="1053548"/>
            <a:ext cx="4319866" cy="25083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2CDB82-080F-445B-B900-ECC8787AE4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5" r="1126"/>
          <a:stretch/>
        </p:blipFill>
        <p:spPr>
          <a:xfrm>
            <a:off x="466544" y="4053524"/>
            <a:ext cx="4220906" cy="250837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78B9069-B596-4DE7-8510-947E880D22D5}"/>
              </a:ext>
            </a:extLst>
          </p:cNvPr>
          <p:cNvSpPr/>
          <p:nvPr/>
        </p:nvSpPr>
        <p:spPr>
          <a:xfrm>
            <a:off x="5426765" y="1477817"/>
            <a:ext cx="5933661" cy="1659834"/>
          </a:xfrm>
          <a:prstGeom prst="roundRect">
            <a:avLst>
              <a:gd name="adj" fmla="val 11877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gọn</a:t>
            </a:r>
            <a:r>
              <a:rPr lang="en-US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gàng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en-US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ồn</a:t>
            </a:r>
            <a:r>
              <a:rPr lang="en-US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ào</a:t>
            </a:r>
            <a:r>
              <a:rPr lang="en-US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viện</a:t>
            </a:r>
            <a:r>
              <a:rPr lang="en-US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705CC4A-15FE-4571-9B8E-6D7FEE5D355E}"/>
              </a:ext>
            </a:extLst>
          </p:cNvPr>
          <p:cNvSpPr/>
          <p:nvPr/>
        </p:nvSpPr>
        <p:spPr>
          <a:xfrm>
            <a:off x="5426764" y="4562061"/>
            <a:ext cx="5933661" cy="1203032"/>
          </a:xfrm>
          <a:prstGeom prst="roundRect">
            <a:avLst>
              <a:gd name="adj" fmla="val 11877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ồn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bus</a:t>
            </a:r>
            <a:r>
              <a:rPr lang="en-US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0599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650</Words>
  <Application>Microsoft Office PowerPoint</Application>
  <PresentationFormat>Widescreen</PresentationFormat>
  <Paragraphs>80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Fredoka One</vt:lpstr>
      <vt:lpstr>Red Hat Text</vt:lpstr>
      <vt:lpstr>Rubik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2</cp:revision>
  <dcterms:created xsi:type="dcterms:W3CDTF">2022-04-24T12:42:09Z</dcterms:created>
  <dcterms:modified xsi:type="dcterms:W3CDTF">2022-04-24T12:46:19Z</dcterms:modified>
</cp:coreProperties>
</file>