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73" r:id="rId3"/>
    <p:sldMasterId id="2147483913" r:id="rId4"/>
    <p:sldMasterId id="2147483919" r:id="rId5"/>
  </p:sldMasterIdLst>
  <p:notesMasterIdLst>
    <p:notesMasterId r:id="rId25"/>
  </p:notesMasterIdLst>
  <p:sldIdLst>
    <p:sldId id="256" r:id="rId6"/>
    <p:sldId id="2007577117" r:id="rId7"/>
    <p:sldId id="2007577118" r:id="rId8"/>
    <p:sldId id="261" r:id="rId9"/>
    <p:sldId id="260" r:id="rId10"/>
    <p:sldId id="2007577119" r:id="rId11"/>
    <p:sldId id="2007577120" r:id="rId12"/>
    <p:sldId id="2007577121" r:id="rId13"/>
    <p:sldId id="2007577122" r:id="rId14"/>
    <p:sldId id="2007577123" r:id="rId15"/>
    <p:sldId id="2007577124" r:id="rId16"/>
    <p:sldId id="2007577125" r:id="rId17"/>
    <p:sldId id="2884" r:id="rId18"/>
    <p:sldId id="264" r:id="rId19"/>
    <p:sldId id="265" r:id="rId20"/>
    <p:sldId id="2007577116" r:id="rId21"/>
    <p:sldId id="2889" r:id="rId22"/>
    <p:sldId id="279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501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75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906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303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7596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25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0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15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65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03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77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25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48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47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13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6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539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3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2.emf"/><Relationship Id="rId10" Type="http://schemas.openxmlformats.org/officeDocument/2006/relationships/image" Target="../media/image15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2.emf"/><Relationship Id="rId10" Type="http://schemas.openxmlformats.org/officeDocument/2006/relationships/image" Target="../media/image15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2.emf"/><Relationship Id="rId10" Type="http://schemas.openxmlformats.org/officeDocument/2006/relationships/image" Target="../media/image15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emf"/><Relationship Id="rId3" Type="http://schemas.microsoft.com/office/2007/relationships/media" Target="../media/media3.mp3"/><Relationship Id="rId21" Type="http://schemas.openxmlformats.org/officeDocument/2006/relationships/image" Target="../media/image10.png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9.png"/><Relationship Id="rId10" Type="http://schemas.openxmlformats.org/officeDocument/2006/relationships/image" Target="../media/image4.png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2.emf"/><Relationship Id="rId10" Type="http://schemas.openxmlformats.org/officeDocument/2006/relationships/image" Target="../media/image15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2.emf"/><Relationship Id="rId10" Type="http://schemas.openxmlformats.org/officeDocument/2006/relationships/image" Target="../media/image15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17" Type="http://schemas.openxmlformats.org/officeDocument/2006/relationships/image" Target="../media/image8.png"/><Relationship Id="rId2" Type="http://schemas.openxmlformats.org/officeDocument/2006/relationships/audio" Target="../media/media2.wav"/><Relationship Id="rId16" Type="http://schemas.openxmlformats.org/officeDocument/2006/relationships/image" Target="../media/image22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0.png"/><Relationship Id="rId10" Type="http://schemas.openxmlformats.org/officeDocument/2006/relationships/image" Target="../media/image25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4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2.emf"/><Relationship Id="rId10" Type="http://schemas.openxmlformats.org/officeDocument/2006/relationships/image" Target="../media/image15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8.png"/><Relationship Id="rId2" Type="http://schemas.openxmlformats.org/officeDocument/2006/relationships/audio" Target="../media/media2.wav"/><Relationship Id="rId16" Type="http://schemas.openxmlformats.org/officeDocument/2006/relationships/image" Target="../media/image22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17" Type="http://schemas.openxmlformats.org/officeDocument/2006/relationships/image" Target="../media/image8.png"/><Relationship Id="rId2" Type="http://schemas.openxmlformats.org/officeDocument/2006/relationships/audio" Target="../media/media2.wav"/><Relationship Id="rId16" Type="http://schemas.openxmlformats.org/officeDocument/2006/relationships/image" Target="../media/image22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0.png"/><Relationship Id="rId10" Type="http://schemas.openxmlformats.org/officeDocument/2006/relationships/image" Target="../media/image25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4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958E26-57A7-4AFA-ABBB-7EBFDC2E0DD2}"/>
              </a:ext>
            </a:extLst>
          </p:cNvPr>
          <p:cNvSpPr txBox="1"/>
          <p:nvPr/>
        </p:nvSpPr>
        <p:spPr>
          <a:xfrm>
            <a:off x="105773" y="2376156"/>
            <a:ext cx="119804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59: PHÉP CỘNG KHÔNG NHỚ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TRONG PV 1000</a:t>
            </a:r>
            <a:endParaRPr kumimoji="0" lang="en-US" sz="4800" b="1" i="0" u="none" strike="noStrike" kern="1200" cap="none" spc="0" normalizeH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(TIẾT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77734-5FF7-4DF5-97AB-F06D18C77515}"/>
              </a:ext>
            </a:extLst>
          </p:cNvPr>
          <p:cNvSpPr txBox="1"/>
          <p:nvPr/>
        </p:nvSpPr>
        <p:spPr>
          <a:xfrm>
            <a:off x="3851635" y="49284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CEC449-C426-42C7-A848-A45E25822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238174"/>
            <a:ext cx="1256072" cy="125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947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945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946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948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645 + 302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08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766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765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767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776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412 + 354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09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8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843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842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852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845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102 + 741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10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2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70143A-B9E7-46FA-8E34-B3BFB5E6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43EF4D-0E76-45FA-BF50-C50D9B8B4A58}"/>
              </a:ext>
            </a:extLst>
          </p:cNvPr>
          <p:cNvSpPr txBox="1"/>
          <p:nvPr/>
        </p:nvSpPr>
        <p:spPr>
          <a:xfrm>
            <a:off x="1222191" y="1145667"/>
            <a:ext cx="8718222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4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6811AA-17F1-435D-AABB-FDFD719ADDEA}"/>
              </a:ext>
            </a:extLst>
          </p:cNvPr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21340C-EA9C-4371-B2BA-626E75630A9F}"/>
              </a:ext>
            </a:extLst>
          </p:cNvPr>
          <p:cNvSpPr txBox="1"/>
          <p:nvPr/>
        </p:nvSpPr>
        <p:spPr>
          <a:xfrm>
            <a:off x="622422" y="2428247"/>
            <a:ext cx="10335630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59: Phép cộng không nhớ trong phạm vi 1000</a:t>
            </a:r>
            <a:r>
              <a:rPr kumimoji="0" lang="en-US" sz="3047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2)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:\Users\TUAN\Downloads\Luyện tập 1.png">
            <a:extLst>
              <a:ext uri="{FF2B5EF4-FFF2-40B4-BE49-F238E27FC236}">
                <a16:creationId xmlns:a16="http://schemas.microsoft.com/office/drawing/2014/main" id="{C93A061C-9752-477B-9D2C-026127967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907" y="724087"/>
            <a:ext cx="2237784" cy="863493"/>
          </a:xfrm>
          <a:prstGeom prst="rect">
            <a:avLst/>
          </a:prstGeom>
          <a:noFill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17AF4B-44F3-49F5-BFC4-9EB5EE1D5A24}"/>
              </a:ext>
            </a:extLst>
          </p:cNvPr>
          <p:cNvSpPr/>
          <p:nvPr/>
        </p:nvSpPr>
        <p:spPr>
          <a:xfrm>
            <a:off x="1184164" y="196901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169F20-6534-4F35-B45C-1F30760CC125}"/>
              </a:ext>
            </a:extLst>
          </p:cNvPr>
          <p:cNvGrpSpPr/>
          <p:nvPr/>
        </p:nvGrpSpPr>
        <p:grpSpPr>
          <a:xfrm>
            <a:off x="1079616" y="1587580"/>
            <a:ext cx="4093435" cy="570588"/>
            <a:chOff x="1296327" y="1647588"/>
            <a:chExt cx="3614218" cy="5705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8BC31E-B839-4180-B526-3C536D53B69C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266A7E4-0704-42B3-A001-D641C7E72C00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AA6303-2CAC-42D2-8DDC-8EC507173414}"/>
              </a:ext>
            </a:extLst>
          </p:cNvPr>
          <p:cNvGrpSpPr/>
          <p:nvPr/>
        </p:nvGrpSpPr>
        <p:grpSpPr>
          <a:xfrm>
            <a:off x="1650205" y="3213474"/>
            <a:ext cx="1147790" cy="1305165"/>
            <a:chOff x="1566470" y="2095726"/>
            <a:chExt cx="1147790" cy="13051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336059-1DEA-4872-ADB5-E9D36992B36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F7970E-86A9-4498-91F8-CA3E7342751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326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253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D11612-D9DE-4876-8123-078CF179F30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AA774B-AEAE-4BD6-B0E7-E29EB073F2B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62F36D-FEF1-4C7E-AF80-4760C403623D}"/>
              </a:ext>
            </a:extLst>
          </p:cNvPr>
          <p:cNvGrpSpPr/>
          <p:nvPr/>
        </p:nvGrpSpPr>
        <p:grpSpPr>
          <a:xfrm>
            <a:off x="4161422" y="3213474"/>
            <a:ext cx="1147790" cy="1305165"/>
            <a:chOff x="1566470" y="2095726"/>
            <a:chExt cx="1147790" cy="130516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6245F64-1889-48C1-B01E-276A3063B5C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F36D04-D2DE-4F22-973B-B9BD3FB8885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261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CCD3FCC-044B-4420-A3F3-C248DF663C6C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D362AB7-36E4-4446-B937-D88D9A41367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6F91D2-9A5A-4098-B62D-A623544B2833}"/>
              </a:ext>
            </a:extLst>
          </p:cNvPr>
          <p:cNvGrpSpPr/>
          <p:nvPr/>
        </p:nvGrpSpPr>
        <p:grpSpPr>
          <a:xfrm>
            <a:off x="6888540" y="3213474"/>
            <a:ext cx="1147790" cy="1305165"/>
            <a:chOff x="1566470" y="2095726"/>
            <a:chExt cx="1147790" cy="130516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7DC5941-62AB-4408-B00D-E2EB8DFFCDC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F7BA14-EEAB-4E64-9DD0-1812E69FB11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55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D81701B-8C30-41B7-ADD5-12B4769844D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A5A96B9-CEE1-4E26-80F3-D40054429F0B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3BFD44F-BC20-40A8-B40F-5F3C7CB05FC3}"/>
              </a:ext>
            </a:extLst>
          </p:cNvPr>
          <p:cNvGrpSpPr/>
          <p:nvPr/>
        </p:nvGrpSpPr>
        <p:grpSpPr>
          <a:xfrm>
            <a:off x="9333705" y="3213474"/>
            <a:ext cx="1147790" cy="1305165"/>
            <a:chOff x="1566470" y="2095726"/>
            <a:chExt cx="1147790" cy="130516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5F5E41C-8D15-4F27-BBBF-46A5B312AB7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399C2A6-BC55-4563-958F-1B85C8912CB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643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50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AAFA7E2-E316-40BC-BEAD-71A1EA7878B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CF0F6B7-65D7-4E2C-B72D-B820E6426C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909DF96-1780-49C7-9FA2-A74F8D0A2C6D}"/>
              </a:ext>
            </a:extLst>
          </p:cNvPr>
          <p:cNvSpPr txBox="1"/>
          <p:nvPr/>
        </p:nvSpPr>
        <p:spPr>
          <a:xfrm>
            <a:off x="1870685" y="436915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579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672DF36-1153-4A02-9447-05748FA393AD}"/>
              </a:ext>
            </a:extLst>
          </p:cNvPr>
          <p:cNvSpPr txBox="1"/>
          <p:nvPr/>
        </p:nvSpPr>
        <p:spPr>
          <a:xfrm>
            <a:off x="4389194" y="436915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3842F3-18A7-4355-8EC6-0A1691C7B223}"/>
              </a:ext>
            </a:extLst>
          </p:cNvPr>
          <p:cNvSpPr txBox="1"/>
          <p:nvPr/>
        </p:nvSpPr>
        <p:spPr>
          <a:xfrm>
            <a:off x="7119534" y="436915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787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8FD9F4-766B-4ACB-8D3A-CB0C07F3E4ED}"/>
              </a:ext>
            </a:extLst>
          </p:cNvPr>
          <p:cNvSpPr txBox="1"/>
          <p:nvPr/>
        </p:nvSpPr>
        <p:spPr>
          <a:xfrm>
            <a:off x="9580821" y="436915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C8E299-72C2-46F7-99EF-7BB29547743F}"/>
              </a:ext>
            </a:extLst>
          </p:cNvPr>
          <p:cNvSpPr txBox="1"/>
          <p:nvPr/>
        </p:nvSpPr>
        <p:spPr>
          <a:xfrm>
            <a:off x="1364911" y="250617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326 + 253           432 + 261           732 + 55          643 + 50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CF3F860-4993-4BEA-B225-F40DA5789C41}"/>
              </a:ext>
            </a:extLst>
          </p:cNvPr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D42ED21-3E03-4229-9D04-CDAB193843C8}"/>
                </a:ext>
              </a:extLst>
            </p:cNvPr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D8F9459-FA83-4DBB-8464-9E96AE7EB5CA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CA8F45"/>
            </a:solidFill>
            <a:ln w="12700" cap="flat" cmpd="sng" algn="ctr">
              <a:solidFill>
                <a:srgbClr val="333F5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CE6CC4-286F-4BDF-BD15-E0E45BCD03D1}"/>
              </a:ext>
            </a:extLst>
          </p:cNvPr>
          <p:cNvGrpSpPr/>
          <p:nvPr/>
        </p:nvGrpSpPr>
        <p:grpSpPr>
          <a:xfrm>
            <a:off x="816884" y="1201780"/>
            <a:ext cx="2322008" cy="2645217"/>
            <a:chOff x="1745116" y="1502228"/>
            <a:chExt cx="2322008" cy="264521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B98B7D3-28A5-45E6-8518-55AB5591E5E4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52" name="Picture 51" descr="Screen Clipping">
                <a:extLst>
                  <a:ext uri="{FF2B5EF4-FFF2-40B4-BE49-F238E27FC236}">
                    <a16:creationId xmlns:a16="http://schemas.microsoft.com/office/drawing/2014/main" id="{1A04A86D-648A-4F6E-9CE6-AE4337E01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53" name="Rounded Rectangle 7">
                <a:extLst>
                  <a:ext uri="{FF2B5EF4-FFF2-40B4-BE49-F238E27FC236}">
                    <a16:creationId xmlns:a16="http://schemas.microsoft.com/office/drawing/2014/main" id="{367E1EFC-6F98-4567-A5FD-D7C7A3286936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87F134E-F92C-419B-B130-B13451355E55}"/>
                </a:ext>
              </a:extLst>
            </p:cNvPr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879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8F6EAF7-F2D7-45A5-B2CE-B9EBCA7D2C70}"/>
              </a:ext>
            </a:extLst>
          </p:cNvPr>
          <p:cNvGrpSpPr/>
          <p:nvPr/>
        </p:nvGrpSpPr>
        <p:grpSpPr>
          <a:xfrm>
            <a:off x="3491596" y="1188718"/>
            <a:ext cx="2322008" cy="2645217"/>
            <a:chOff x="1745116" y="1502228"/>
            <a:chExt cx="2322008" cy="264521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B222B93-D3BA-471D-8151-AE4D279DE5B3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57" name="Picture 56" descr="Screen Clipping">
                <a:extLst>
                  <a:ext uri="{FF2B5EF4-FFF2-40B4-BE49-F238E27FC236}">
                    <a16:creationId xmlns:a16="http://schemas.microsoft.com/office/drawing/2014/main" id="{20ECB5E0-9823-4398-B0FD-E68C128B5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58" name="Rounded Rectangle 15">
                <a:extLst>
                  <a:ext uri="{FF2B5EF4-FFF2-40B4-BE49-F238E27FC236}">
                    <a16:creationId xmlns:a16="http://schemas.microsoft.com/office/drawing/2014/main" id="{50122868-1CB8-42C0-8225-A3C29232BB3F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1C29384-BC09-4000-8AD3-620CEA8C3CA1}"/>
                </a:ext>
              </a:extLst>
            </p:cNvPr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879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DECD25A-3292-4A97-B39B-FEB431DC2B5D}"/>
              </a:ext>
            </a:extLst>
          </p:cNvPr>
          <p:cNvGrpSpPr/>
          <p:nvPr/>
        </p:nvGrpSpPr>
        <p:grpSpPr>
          <a:xfrm>
            <a:off x="6417678" y="1188718"/>
            <a:ext cx="2322008" cy="2645217"/>
            <a:chOff x="1745116" y="1502228"/>
            <a:chExt cx="2322008" cy="264521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465B450-D124-4257-8061-67028B927BD0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62" name="Picture 61" descr="Screen Clipping">
                <a:extLst>
                  <a:ext uri="{FF2B5EF4-FFF2-40B4-BE49-F238E27FC236}">
                    <a16:creationId xmlns:a16="http://schemas.microsoft.com/office/drawing/2014/main" id="{4E2A891C-0156-4F0E-8D14-0028F82F6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63" name="Rounded Rectangle 20">
                <a:extLst>
                  <a:ext uri="{FF2B5EF4-FFF2-40B4-BE49-F238E27FC236}">
                    <a16:creationId xmlns:a16="http://schemas.microsoft.com/office/drawing/2014/main" id="{671C64EA-3CEE-46F5-AE40-E047F6061166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7501DB5-46A8-4D89-944F-0F7DDBC998B5}"/>
                </a:ext>
              </a:extLst>
            </p:cNvPr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890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70997C0-064A-4810-A0CC-42CE9FB79FC2}"/>
              </a:ext>
            </a:extLst>
          </p:cNvPr>
          <p:cNvGrpSpPr/>
          <p:nvPr/>
        </p:nvGrpSpPr>
        <p:grpSpPr>
          <a:xfrm>
            <a:off x="9069442" y="1188718"/>
            <a:ext cx="2322008" cy="2645217"/>
            <a:chOff x="1745116" y="1502228"/>
            <a:chExt cx="2322008" cy="264521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0F431F6-3D95-4F2B-AF48-B9258012A1E0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67" name="Picture 66" descr="Screen Clipping">
                <a:extLst>
                  <a:ext uri="{FF2B5EF4-FFF2-40B4-BE49-F238E27FC236}">
                    <a16:creationId xmlns:a16="http://schemas.microsoft.com/office/drawing/2014/main" id="{78534245-0F84-4578-9F96-DCDBE751F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68" name="Rounded Rectangle 25">
                <a:extLst>
                  <a:ext uri="{FF2B5EF4-FFF2-40B4-BE49-F238E27FC236}">
                    <a16:creationId xmlns:a16="http://schemas.microsoft.com/office/drawing/2014/main" id="{AD603FBB-7981-4768-BCCB-D1476E8352AD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B2A4327-A9AF-4164-A46E-8D082950B777}"/>
                </a:ext>
              </a:extLst>
            </p:cNvPr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890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2E6DBCE-2C9B-498F-9337-47F078B7E7C5}"/>
              </a:ext>
            </a:extLst>
          </p:cNvPr>
          <p:cNvGrpSpPr/>
          <p:nvPr/>
        </p:nvGrpSpPr>
        <p:grpSpPr>
          <a:xfrm>
            <a:off x="1171609" y="5363282"/>
            <a:ext cx="2608558" cy="1104466"/>
            <a:chOff x="1158546" y="4141360"/>
            <a:chExt cx="2837380" cy="1201349"/>
          </a:xfrm>
        </p:grpSpPr>
        <p:pic>
          <p:nvPicPr>
            <p:cNvPr id="70" name="Picture 69" descr="Screen Clipping">
              <a:extLst>
                <a:ext uri="{FF2B5EF4-FFF2-40B4-BE49-F238E27FC236}">
                  <a16:creationId xmlns:a16="http://schemas.microsoft.com/office/drawing/2014/main" id="{3BB75ADD-B0EE-4517-B639-BE22F8B90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3CE55FE-0E5C-449E-AB6D-18381982C458}"/>
                </a:ext>
              </a:extLst>
            </p:cNvPr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658kg + 234kg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EE2E778-EEA4-4711-8125-6DE62DC98458}"/>
              </a:ext>
            </a:extLst>
          </p:cNvPr>
          <p:cNvGrpSpPr/>
          <p:nvPr/>
        </p:nvGrpSpPr>
        <p:grpSpPr>
          <a:xfrm>
            <a:off x="3465057" y="4401719"/>
            <a:ext cx="2608558" cy="1104466"/>
            <a:chOff x="1158546" y="4141360"/>
            <a:chExt cx="2837380" cy="1201349"/>
          </a:xfrm>
        </p:grpSpPr>
        <p:pic>
          <p:nvPicPr>
            <p:cNvPr id="73" name="Picture 72" descr="Screen Clipping">
              <a:extLst>
                <a:ext uri="{FF2B5EF4-FFF2-40B4-BE49-F238E27FC236}">
                  <a16:creationId xmlns:a16="http://schemas.microsoft.com/office/drawing/2014/main" id="{28B4DBC0-4CD5-4168-9719-A75BE3C54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6EDA6AD-16D1-4F30-A24E-D0E371DA61C4}"/>
                </a:ext>
              </a:extLst>
            </p:cNvPr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130kg + 850kg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86F50B0-1349-4047-86A4-58B84B18AC19}"/>
              </a:ext>
            </a:extLst>
          </p:cNvPr>
          <p:cNvGrpSpPr/>
          <p:nvPr/>
        </p:nvGrpSpPr>
        <p:grpSpPr>
          <a:xfrm>
            <a:off x="5685742" y="5363282"/>
            <a:ext cx="2608558" cy="1104466"/>
            <a:chOff x="1158546" y="4141360"/>
            <a:chExt cx="2837380" cy="1201349"/>
          </a:xfrm>
        </p:grpSpPr>
        <p:pic>
          <p:nvPicPr>
            <p:cNvPr id="76" name="Picture 75" descr="Screen Clipping">
              <a:extLst>
                <a:ext uri="{FF2B5EF4-FFF2-40B4-BE49-F238E27FC236}">
                  <a16:creationId xmlns:a16="http://schemas.microsoft.com/office/drawing/2014/main" id="{CD8A0162-03CD-4799-BB4C-737336869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97C8268-784C-4E33-89C6-92CFA32C33A6}"/>
                </a:ext>
              </a:extLst>
            </p:cNvPr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234kg + 645kg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24F9D0A-1991-46DA-929A-9601BBC1ABF8}"/>
              </a:ext>
            </a:extLst>
          </p:cNvPr>
          <p:cNvGrpSpPr/>
          <p:nvPr/>
        </p:nvGrpSpPr>
        <p:grpSpPr>
          <a:xfrm>
            <a:off x="7848670" y="4387988"/>
            <a:ext cx="2608558" cy="1104466"/>
            <a:chOff x="1158546" y="4141360"/>
            <a:chExt cx="2837380" cy="1201349"/>
          </a:xfrm>
        </p:grpSpPr>
        <p:pic>
          <p:nvPicPr>
            <p:cNvPr id="79" name="Picture 78" descr="Screen Clipping">
              <a:extLst>
                <a:ext uri="{FF2B5EF4-FFF2-40B4-BE49-F238E27FC236}">
                  <a16:creationId xmlns:a16="http://schemas.microsoft.com/office/drawing/2014/main" id="{78620165-4073-4321-9557-1AF4D93A5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8B8432A-1405-4D89-9539-23509D85D010}"/>
                </a:ext>
              </a:extLst>
            </p:cNvPr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850kg + 130kg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1A4706-4CBB-4F86-89DC-B26CDA7AFF98}"/>
              </a:ext>
            </a:extLst>
          </p:cNvPr>
          <p:cNvCxnSpPr/>
          <p:nvPr/>
        </p:nvCxnSpPr>
        <p:spPr>
          <a:xfrm flipV="1">
            <a:off x="4823870" y="3733615"/>
            <a:ext cx="2412953" cy="799196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82" name="Freeform 40">
            <a:extLst>
              <a:ext uri="{FF2B5EF4-FFF2-40B4-BE49-F238E27FC236}">
                <a16:creationId xmlns:a16="http://schemas.microsoft.com/office/drawing/2014/main" id="{A438B22C-C89A-471D-9423-B942E0F66A0E}"/>
              </a:ext>
            </a:extLst>
          </p:cNvPr>
          <p:cNvSpPr/>
          <p:nvPr/>
        </p:nvSpPr>
        <p:spPr>
          <a:xfrm>
            <a:off x="1502229" y="3735977"/>
            <a:ext cx="5333686" cy="1737360"/>
          </a:xfrm>
          <a:custGeom>
            <a:avLst/>
            <a:gdLst>
              <a:gd name="connsiteX0" fmla="*/ 5303520 w 5333686"/>
              <a:gd name="connsiteY0" fmla="*/ 1737360 h 1737360"/>
              <a:gd name="connsiteX1" fmla="*/ 5303520 w 5333686"/>
              <a:gd name="connsiteY1" fmla="*/ 1188720 h 1737360"/>
              <a:gd name="connsiteX2" fmla="*/ 4990011 w 5333686"/>
              <a:gd name="connsiteY2" fmla="*/ 522514 h 1737360"/>
              <a:gd name="connsiteX3" fmla="*/ 3540034 w 5333686"/>
              <a:gd name="connsiteY3" fmla="*/ 274320 h 1737360"/>
              <a:gd name="connsiteX4" fmla="*/ 1698171 w 5333686"/>
              <a:gd name="connsiteY4" fmla="*/ 248194 h 1737360"/>
              <a:gd name="connsiteX5" fmla="*/ 666205 w 5333686"/>
              <a:gd name="connsiteY5" fmla="*/ 274320 h 1737360"/>
              <a:gd name="connsiteX6" fmla="*/ 117565 w 5333686"/>
              <a:gd name="connsiteY6" fmla="*/ 104503 h 1737360"/>
              <a:gd name="connsiteX7" fmla="*/ 0 w 5333686"/>
              <a:gd name="connsiteY7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3686" h="1737360">
                <a:moveTo>
                  <a:pt x="5303520" y="1737360"/>
                </a:moveTo>
                <a:cubicBezTo>
                  <a:pt x="5329645" y="1564277"/>
                  <a:pt x="5355771" y="1391194"/>
                  <a:pt x="5303520" y="1188720"/>
                </a:cubicBezTo>
                <a:cubicBezTo>
                  <a:pt x="5251269" y="986246"/>
                  <a:pt x="5283925" y="674914"/>
                  <a:pt x="4990011" y="522514"/>
                </a:cubicBezTo>
                <a:cubicBezTo>
                  <a:pt x="4696097" y="370114"/>
                  <a:pt x="4088674" y="320040"/>
                  <a:pt x="3540034" y="274320"/>
                </a:cubicBezTo>
                <a:cubicBezTo>
                  <a:pt x="2991394" y="228600"/>
                  <a:pt x="2177142" y="248194"/>
                  <a:pt x="1698171" y="248194"/>
                </a:cubicBezTo>
                <a:cubicBezTo>
                  <a:pt x="1219200" y="248194"/>
                  <a:pt x="929639" y="298268"/>
                  <a:pt x="666205" y="274320"/>
                </a:cubicBezTo>
                <a:cubicBezTo>
                  <a:pt x="402771" y="250372"/>
                  <a:pt x="228599" y="150223"/>
                  <a:pt x="117565" y="104503"/>
                </a:cubicBezTo>
                <a:cubicBezTo>
                  <a:pt x="6531" y="58783"/>
                  <a:pt x="3265" y="29391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79987BE-952A-45B2-B5E1-3C80D9C813A8}"/>
              </a:ext>
            </a:extLst>
          </p:cNvPr>
          <p:cNvCxnSpPr>
            <a:endCxn id="66" idx="2"/>
          </p:cNvCxnSpPr>
          <p:nvPr/>
        </p:nvCxnSpPr>
        <p:spPr>
          <a:xfrm flipV="1">
            <a:off x="8921801" y="3720553"/>
            <a:ext cx="991149" cy="794548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FF63F2B-6629-4303-A3AD-9443FC110764}"/>
              </a:ext>
            </a:extLst>
          </p:cNvPr>
          <p:cNvCxnSpPr/>
          <p:nvPr/>
        </p:nvCxnSpPr>
        <p:spPr>
          <a:xfrm flipV="1">
            <a:off x="2308598" y="3718955"/>
            <a:ext cx="1979837" cy="1814842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C23D1119-E1F7-4EDE-A152-AD98063AB48F}"/>
              </a:ext>
            </a:extLst>
          </p:cNvPr>
          <p:cNvSpPr txBox="1"/>
          <p:nvPr/>
        </p:nvSpPr>
        <p:spPr>
          <a:xfrm>
            <a:off x="2803588" y="3953372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CA8F4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C9804A1-B327-4564-A271-238DB61E1F54}"/>
              </a:ext>
            </a:extLst>
          </p:cNvPr>
          <p:cNvSpPr txBox="1"/>
          <p:nvPr/>
        </p:nvSpPr>
        <p:spPr>
          <a:xfrm>
            <a:off x="8345400" y="3953372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CA8F4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16967 -0.220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-1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4319 -0.2226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-1113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20351 -0.0803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4028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07734 -0.0805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85" grpId="0"/>
      <p:bldP spid="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53A39CA-E07A-4122-BB1E-9484C05762FE}"/>
              </a:ext>
            </a:extLst>
          </p:cNvPr>
          <p:cNvGrpSpPr/>
          <p:nvPr/>
        </p:nvGrpSpPr>
        <p:grpSpPr>
          <a:xfrm>
            <a:off x="1322426" y="287982"/>
            <a:ext cx="10172498" cy="1432363"/>
            <a:chOff x="1296327" y="1647588"/>
            <a:chExt cx="10172498" cy="143236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2ACD0C-39A0-4CCA-8BAD-159D1CBFF616}"/>
                </a:ext>
              </a:extLst>
            </p:cNvPr>
            <p:cNvSpPr txBox="1"/>
            <p:nvPr/>
          </p:nvSpPr>
          <p:spPr>
            <a:xfrm>
              <a:off x="1866915" y="1694956"/>
              <a:ext cx="960191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tồn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107kg,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32kg.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588BD03-726E-478A-8007-F66E754D0A66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0" name="Picture 49" descr="Screen Clipping">
            <a:extLst>
              <a:ext uri="{FF2B5EF4-FFF2-40B4-BE49-F238E27FC236}">
                <a16:creationId xmlns:a16="http://schemas.microsoft.com/office/drawing/2014/main" id="{EA1AC201-F6A6-4052-94B3-5310008BC0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"/>
          <a:stretch/>
        </p:blipFill>
        <p:spPr>
          <a:xfrm>
            <a:off x="4532813" y="2067775"/>
            <a:ext cx="5969726" cy="293336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A846299-638B-4036-942E-F7346CBB98BB}"/>
              </a:ext>
            </a:extLst>
          </p:cNvPr>
          <p:cNvSpPr txBox="1"/>
          <p:nvPr/>
        </p:nvSpPr>
        <p:spPr>
          <a:xfrm>
            <a:off x="7439034" y="3648581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107kg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1A3464-9BBD-4862-A685-4827D70821FF}"/>
              </a:ext>
            </a:extLst>
          </p:cNvPr>
          <p:cNvSpPr txBox="1"/>
          <p:nvPr/>
        </p:nvSpPr>
        <p:spPr>
          <a:xfrm>
            <a:off x="6126348" y="4017913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?kg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8832F6-A86E-45D3-A102-3E27923F1290}"/>
              </a:ext>
            </a:extLst>
          </p:cNvPr>
          <p:cNvSpPr txBox="1"/>
          <p:nvPr/>
        </p:nvSpPr>
        <p:spPr>
          <a:xfrm>
            <a:off x="482618" y="2368436"/>
            <a:ext cx="4050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con: 107kg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32kg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con: … kg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3659BC-EF0F-4744-AB33-19540FE4D468}"/>
              </a:ext>
            </a:extLst>
          </p:cNvPr>
          <p:cNvSpPr txBox="1"/>
          <p:nvPr/>
        </p:nvSpPr>
        <p:spPr>
          <a:xfrm>
            <a:off x="482618" y="4889110"/>
            <a:ext cx="8916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A8F4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-gam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 + 32 = 139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139kg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11" y="54111"/>
            <a:ext cx="676275" cy="22193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212DB0-FE98-4817-9892-2104626C63AC}"/>
              </a:ext>
            </a:extLst>
          </p:cNvPr>
          <p:cNvGrpSpPr/>
          <p:nvPr/>
        </p:nvGrpSpPr>
        <p:grpSpPr>
          <a:xfrm>
            <a:off x="891742" y="387215"/>
            <a:ext cx="10172498" cy="1815882"/>
            <a:chOff x="1296327" y="1446759"/>
            <a:chExt cx="10172498" cy="18158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13AF11-AD81-422A-8282-4F92847E50E3}"/>
                </a:ext>
              </a:extLst>
            </p:cNvPr>
            <p:cNvSpPr txBox="1"/>
            <p:nvPr/>
          </p:nvSpPr>
          <p:spPr>
            <a:xfrm>
              <a:off x="1866915" y="1446759"/>
              <a:ext cx="960191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hậu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424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120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2C62ED7-8280-4CFE-BE2B-6B7F260D1AE0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79B5030-ED32-4335-923C-4B9055C86CE5}"/>
              </a:ext>
            </a:extLst>
          </p:cNvPr>
          <p:cNvSpPr txBox="1"/>
          <p:nvPr/>
        </p:nvSpPr>
        <p:spPr>
          <a:xfrm>
            <a:off x="7648303" y="3135084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107kg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671F95-F564-46E5-BDF6-805C8FF8E407}"/>
              </a:ext>
            </a:extLst>
          </p:cNvPr>
          <p:cNvSpPr txBox="1"/>
          <p:nvPr/>
        </p:nvSpPr>
        <p:spPr>
          <a:xfrm>
            <a:off x="6616338" y="3231881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?kg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22D58B-EDB6-4131-B3D1-6B77C404945B}"/>
              </a:ext>
            </a:extLst>
          </p:cNvPr>
          <p:cNvSpPr txBox="1"/>
          <p:nvPr/>
        </p:nvSpPr>
        <p:spPr>
          <a:xfrm>
            <a:off x="496783" y="2329120"/>
            <a:ext cx="5276603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424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120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….?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0EE6B-CB70-4E38-B5BF-C23BBD430544}"/>
              </a:ext>
            </a:extLst>
          </p:cNvPr>
          <p:cNvSpPr txBox="1"/>
          <p:nvPr/>
        </p:nvSpPr>
        <p:spPr>
          <a:xfrm>
            <a:off x="2560320" y="4379347"/>
            <a:ext cx="6775066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424 + 120 = 544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544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50D54314-5785-4518-BBEB-31410F39E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73" y="2099341"/>
            <a:ext cx="5334744" cy="225774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288438-DD0B-4D2B-9658-B896C8F1EE6B}"/>
              </a:ext>
            </a:extLst>
          </p:cNvPr>
          <p:cNvCxnSpPr/>
          <p:nvPr/>
        </p:nvCxnSpPr>
        <p:spPr>
          <a:xfrm>
            <a:off x="2560320" y="1289262"/>
            <a:ext cx="3252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6DA16C-DD86-48B7-85BE-D33762EE3B9E}"/>
              </a:ext>
            </a:extLst>
          </p:cNvPr>
          <p:cNvCxnSpPr/>
          <p:nvPr/>
        </p:nvCxnSpPr>
        <p:spPr>
          <a:xfrm>
            <a:off x="7289074" y="1289262"/>
            <a:ext cx="3252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3C9DC6-8970-423F-A5D1-8D3EE2D8DEB9}"/>
              </a:ext>
            </a:extLst>
          </p:cNvPr>
          <p:cNvCxnSpPr/>
          <p:nvPr/>
        </p:nvCxnSpPr>
        <p:spPr>
          <a:xfrm>
            <a:off x="6021977" y="1720336"/>
            <a:ext cx="1084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DF2E3D-4A28-48CB-BF91-FB0729EAD232}"/>
              </a:ext>
            </a:extLst>
          </p:cNvPr>
          <p:cNvCxnSpPr/>
          <p:nvPr/>
        </p:nvCxnSpPr>
        <p:spPr>
          <a:xfrm>
            <a:off x="1580606" y="2159947"/>
            <a:ext cx="2312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4E4D592-6E10-4B59-BEC8-C5040EAE077F}"/>
              </a:ext>
            </a:extLst>
          </p:cNvPr>
          <p:cNvCxnSpPr>
            <a:cxnSpLocks/>
          </p:cNvCxnSpPr>
          <p:nvPr/>
        </p:nvCxnSpPr>
        <p:spPr>
          <a:xfrm>
            <a:off x="0" y="750476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1DC2D9EB-A02A-4D2E-907B-B559EED09F84}"/>
              </a:ext>
            </a:extLst>
          </p:cNvPr>
          <p:cNvCxnSpPr>
            <a:cxnSpLocks/>
          </p:cNvCxnSpPr>
          <p:nvPr/>
        </p:nvCxnSpPr>
        <p:spPr>
          <a:xfrm>
            <a:off x="0" y="6215808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537C70C-AF45-4FA5-8802-56B5C1FC5618}"/>
              </a:ext>
            </a:extLst>
          </p:cNvPr>
          <p:cNvGrpSpPr/>
          <p:nvPr/>
        </p:nvGrpSpPr>
        <p:grpSpPr>
          <a:xfrm>
            <a:off x="2523910" y="1154385"/>
            <a:ext cx="8503682" cy="3562457"/>
            <a:chOff x="1553769" y="1329327"/>
            <a:chExt cx="8503682" cy="35624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B82D6C-4CAA-4E12-B2BB-F579AF171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769" y="1329327"/>
              <a:ext cx="8424066" cy="3562457"/>
            </a:xfrm>
            <a:prstGeom prst="roundRect">
              <a:avLst>
                <a:gd name="adj" fmla="val 45601"/>
              </a:avLst>
            </a:prstGeom>
          </p:spPr>
        </p:pic>
        <p:pic>
          <p:nvPicPr>
            <p:cNvPr id="9" name="Picture 8" descr="Screen Clipping">
              <a:extLst>
                <a:ext uri="{FF2B5EF4-FFF2-40B4-BE49-F238E27FC236}">
                  <a16:creationId xmlns:a16="http://schemas.microsoft.com/office/drawing/2014/main" id="{E4877600-EF38-4255-ACE9-DF6B68DF0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417" b="87140" l="2326" r="98547">
                          <a14:backgroundMark x1="28101" y1="43681" x2="58043" y2="35033"/>
                          <a14:backgroundMark x1="31202" y1="69623" x2="64922" y2="616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49" b="12146"/>
            <a:stretch/>
          </p:blipFill>
          <p:spPr>
            <a:xfrm>
              <a:off x="1625215" y="1721251"/>
              <a:ext cx="8432236" cy="27786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7CF56C-CCE5-48EC-AECF-174B872FC915}"/>
                </a:ext>
              </a:extLst>
            </p:cNvPr>
            <p:cNvSpPr txBox="1"/>
            <p:nvPr/>
          </p:nvSpPr>
          <p:spPr>
            <a:xfrm rot="20412034">
              <a:off x="3853542" y="1783952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481m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DAEEE-915B-4C3A-B7C8-8507818E1675}"/>
                </a:ext>
              </a:extLst>
            </p:cNvPr>
            <p:cNvSpPr txBox="1"/>
            <p:nvPr/>
          </p:nvSpPr>
          <p:spPr>
            <a:xfrm rot="1301693">
              <a:off x="7524207" y="1692539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513m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44E201-32A9-4330-9955-069904F63554}"/>
                </a:ext>
              </a:extLst>
            </p:cNvPr>
            <p:cNvSpPr txBox="1"/>
            <p:nvPr/>
          </p:nvSpPr>
          <p:spPr>
            <a:xfrm rot="20676810">
              <a:off x="5237328" y="2711416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900m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02C2E1-483D-409C-85A4-C2B190464196}"/>
                </a:ext>
              </a:extLst>
            </p:cNvPr>
            <p:cNvSpPr txBox="1"/>
            <p:nvPr/>
          </p:nvSpPr>
          <p:spPr>
            <a:xfrm>
              <a:off x="3903483" y="3705460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778m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C5ABC2-3A59-479A-9A25-730B01891356}"/>
                </a:ext>
              </a:extLst>
            </p:cNvPr>
            <p:cNvSpPr txBox="1"/>
            <p:nvPr/>
          </p:nvSpPr>
          <p:spPr>
            <a:xfrm rot="21188550">
              <a:off x="7326673" y="3436249"/>
              <a:ext cx="932884" cy="461665"/>
            </a:xfrm>
            <a:custGeom>
              <a:avLst/>
              <a:gdLst>
                <a:gd name="connsiteX0" fmla="*/ 0 w 932884"/>
                <a:gd name="connsiteY0" fmla="*/ 0 h 461665"/>
                <a:gd name="connsiteX1" fmla="*/ 932884 w 932884"/>
                <a:gd name="connsiteY1" fmla="*/ 0 h 461665"/>
                <a:gd name="connsiteX2" fmla="*/ 932884 w 932884"/>
                <a:gd name="connsiteY2" fmla="*/ 461665 h 461665"/>
                <a:gd name="connsiteX3" fmla="*/ 0 w 932884"/>
                <a:gd name="connsiteY3" fmla="*/ 461665 h 461665"/>
                <a:gd name="connsiteX4" fmla="*/ 0 w 932884"/>
                <a:gd name="connsiteY4" fmla="*/ 0 h 461665"/>
                <a:gd name="connsiteX0" fmla="*/ 0 w 932884"/>
                <a:gd name="connsiteY0" fmla="*/ 0 h 461665"/>
                <a:gd name="connsiteX1" fmla="*/ 932884 w 932884"/>
                <a:gd name="connsiteY1" fmla="*/ 0 h 461665"/>
                <a:gd name="connsiteX2" fmla="*/ 902628 w 932884"/>
                <a:gd name="connsiteY2" fmla="*/ 434043 h 461665"/>
                <a:gd name="connsiteX3" fmla="*/ 0 w 932884"/>
                <a:gd name="connsiteY3" fmla="*/ 461665 h 461665"/>
                <a:gd name="connsiteX4" fmla="*/ 0 w 932884"/>
                <a:gd name="connsiteY4" fmla="*/ 0 h 461665"/>
                <a:gd name="connsiteX0" fmla="*/ 0 w 932884"/>
                <a:gd name="connsiteY0" fmla="*/ 0 h 476420"/>
                <a:gd name="connsiteX1" fmla="*/ 932884 w 932884"/>
                <a:gd name="connsiteY1" fmla="*/ 0 h 476420"/>
                <a:gd name="connsiteX2" fmla="*/ 902628 w 932884"/>
                <a:gd name="connsiteY2" fmla="*/ 434043 h 476420"/>
                <a:gd name="connsiteX3" fmla="*/ 0 w 932884"/>
                <a:gd name="connsiteY3" fmla="*/ 461665 h 476420"/>
                <a:gd name="connsiteX4" fmla="*/ 0 w 932884"/>
                <a:gd name="connsiteY4" fmla="*/ 0 h 476420"/>
                <a:gd name="connsiteX0" fmla="*/ 0 w 932884"/>
                <a:gd name="connsiteY0" fmla="*/ 0 h 493219"/>
                <a:gd name="connsiteX1" fmla="*/ 932884 w 932884"/>
                <a:gd name="connsiteY1" fmla="*/ 0 h 493219"/>
                <a:gd name="connsiteX2" fmla="*/ 902628 w 932884"/>
                <a:gd name="connsiteY2" fmla="*/ 434043 h 493219"/>
                <a:gd name="connsiteX3" fmla="*/ 0 w 932884"/>
                <a:gd name="connsiteY3" fmla="*/ 461665 h 493219"/>
                <a:gd name="connsiteX4" fmla="*/ 0 w 932884"/>
                <a:gd name="connsiteY4" fmla="*/ 0 h 49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884" h="493219">
                  <a:moveTo>
                    <a:pt x="0" y="0"/>
                  </a:moveTo>
                  <a:lnTo>
                    <a:pt x="932884" y="0"/>
                  </a:lnTo>
                  <a:lnTo>
                    <a:pt x="902628" y="434043"/>
                  </a:lnTo>
                  <a:cubicBezTo>
                    <a:pt x="506689" y="515763"/>
                    <a:pt x="302283" y="500595"/>
                    <a:pt x="0" y="4616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ECFB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211m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5783AF-0C05-4649-A2DE-72AA3E41F88C}"/>
              </a:ext>
            </a:extLst>
          </p:cNvPr>
          <p:cNvGrpSpPr/>
          <p:nvPr/>
        </p:nvGrpSpPr>
        <p:grpSpPr>
          <a:xfrm>
            <a:off x="665028" y="213279"/>
            <a:ext cx="10996642" cy="570588"/>
            <a:chOff x="1296327" y="1647588"/>
            <a:chExt cx="9937367" cy="5705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9CE160-0513-4640-969C-DEAA4158980E}"/>
                </a:ext>
              </a:extLst>
            </p:cNvPr>
            <p:cNvSpPr txBox="1"/>
            <p:nvPr/>
          </p:nvSpPr>
          <p:spPr>
            <a:xfrm>
              <a:off x="1866914" y="1694956"/>
              <a:ext cx="93667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li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dòng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897C82-757B-42C7-BFDC-0CA5EF443B5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3B3A0D-E70F-43EF-B7F8-91010049F2E2}"/>
              </a:ext>
            </a:extLst>
          </p:cNvPr>
          <p:cNvGrpSpPr/>
          <p:nvPr/>
        </p:nvGrpSpPr>
        <p:grpSpPr>
          <a:xfrm>
            <a:off x="1962460" y="3984206"/>
            <a:ext cx="1122900" cy="523220"/>
            <a:chOff x="1999127" y="1726873"/>
            <a:chExt cx="1122900" cy="523220"/>
          </a:xfrm>
        </p:grpSpPr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C6D96EC7-D116-4408-943B-5A10F6456B3B}"/>
                </a:ext>
              </a:extLst>
            </p:cNvPr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820305-5787-4C79-B878-DFB94B4F0278}"/>
                </a:ext>
              </a:extLst>
            </p:cNvPr>
            <p:cNvSpPr txBox="1"/>
            <p:nvPr/>
          </p:nvSpPr>
          <p:spPr>
            <a:xfrm>
              <a:off x="2033262" y="1726873"/>
              <a:ext cx="1088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4662959-F7BB-480D-89F7-2088DAAED7B8}"/>
              </a:ext>
            </a:extLst>
          </p:cNvPr>
          <p:cNvSpPr txBox="1"/>
          <p:nvPr/>
        </p:nvSpPr>
        <p:spPr>
          <a:xfrm>
            <a:off x="2252719" y="4802359"/>
            <a:ext cx="963797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m.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m. 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457F00B1-AAC0-408E-8F98-4FE32FF977EE}"/>
              </a:ext>
            </a:extLst>
          </p:cNvPr>
          <p:cNvSpPr/>
          <p:nvPr/>
        </p:nvSpPr>
        <p:spPr>
          <a:xfrm>
            <a:off x="7829489" y="4953182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2E3A03-E9AF-46C8-9BB8-F66F497B3F7D}"/>
              </a:ext>
            </a:extLst>
          </p:cNvPr>
          <p:cNvSpPr txBox="1"/>
          <p:nvPr/>
        </p:nvSpPr>
        <p:spPr>
          <a:xfrm>
            <a:off x="7943789" y="4985932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989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53CF2BB-2FD5-4239-BFA6-34E01CE7A964}"/>
              </a:ext>
            </a:extLst>
          </p:cNvPr>
          <p:cNvSpPr/>
          <p:nvPr/>
        </p:nvSpPr>
        <p:spPr>
          <a:xfrm>
            <a:off x="7413673" y="5534136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3ADB45-EDF3-4235-BAEC-209D8C54BF24}"/>
              </a:ext>
            </a:extLst>
          </p:cNvPr>
          <p:cNvSpPr txBox="1"/>
          <p:nvPr/>
        </p:nvSpPr>
        <p:spPr>
          <a:xfrm>
            <a:off x="7527973" y="5596583"/>
            <a:ext cx="62542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C03856-8701-45C8-A6D0-BCD087DEA06A}"/>
              </a:ext>
            </a:extLst>
          </p:cNvPr>
          <p:cNvSpPr txBox="1"/>
          <p:nvPr/>
        </p:nvSpPr>
        <p:spPr>
          <a:xfrm>
            <a:off x="6509958" y="1638481"/>
            <a:ext cx="9037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989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2D82EF-9E81-4AA5-A88D-C9D6CF3E9488}"/>
              </a:ext>
            </a:extLst>
          </p:cNvPr>
          <p:cNvSpPr txBox="1"/>
          <p:nvPr/>
        </p:nvSpPr>
        <p:spPr>
          <a:xfrm>
            <a:off x="6849946" y="3492139"/>
            <a:ext cx="7676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DA69C6-6A97-4E22-A365-592C15655514}"/>
              </a:ext>
            </a:extLst>
          </p:cNvPr>
          <p:cNvSpPr/>
          <p:nvPr/>
        </p:nvSpPr>
        <p:spPr>
          <a:xfrm rot="20816137">
            <a:off x="5778469" y="2268775"/>
            <a:ext cx="1788264" cy="973221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2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 animBg="1"/>
      <p:bldP spid="26" grpId="0" animBg="1"/>
      <p:bldP spid="28" grpId="0"/>
      <p:bldP spid="29" grpId="0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570D5-9AFA-4B32-A252-5A5B266D15DF}"/>
              </a:ext>
            </a:extLst>
          </p:cNvPr>
          <p:cNvSpPr txBox="1"/>
          <p:nvPr/>
        </p:nvSpPr>
        <p:spPr>
          <a:xfrm>
            <a:off x="3676071" y="5957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 ĐỘNG TIẾP NỐI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07E1B9-1C29-48DB-BE4B-255F224CCA6A}"/>
              </a:ext>
            </a:extLst>
          </p:cNvPr>
          <p:cNvSpPr txBox="1"/>
          <p:nvPr/>
        </p:nvSpPr>
        <p:spPr>
          <a:xfrm>
            <a:off x="3676071" y="2753370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phép cộng không nhớ trong PV 1000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2667B7-CE70-4C35-9542-F13A7135138C}"/>
              </a:ext>
            </a:extLst>
          </p:cNvPr>
          <p:cNvSpPr txBox="1"/>
          <p:nvPr/>
        </p:nvSpPr>
        <p:spPr>
          <a:xfrm>
            <a:off x="3676071" y="3908685"/>
            <a:ext cx="574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458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459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457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456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235 + 123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870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873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871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451 + 321 =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399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398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400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397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258 + 141=?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865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864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863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866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741 + 124 =?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877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787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778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456 + 321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288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287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286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289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101 + 187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6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999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997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996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998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753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+ 246 =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07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6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645</Words>
  <Application>Microsoft Office PowerPoint</Application>
  <PresentationFormat>Widescreen</PresentationFormat>
  <Paragraphs>168</Paragraphs>
  <Slides>19</Slides>
  <Notes>6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Arial</vt:lpstr>
      <vt:lpstr>Arial-Rounded</vt:lpstr>
      <vt:lpstr>Calibri</vt:lpstr>
      <vt:lpstr>Calibri Light</vt:lpstr>
      <vt:lpstr>HP001 4 hàng</vt:lpstr>
      <vt:lpstr>iCiel Cadena</vt:lpstr>
      <vt:lpstr>Utm AVO</vt:lpstr>
      <vt:lpstr>2_Office 主题</vt:lpstr>
      <vt:lpstr>https://www.freeppt7.com</vt:lpstr>
      <vt:lpstr>3_Office 主题</vt:lpstr>
      <vt:lpstr>自定义设计方案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47</cp:revision>
  <dcterms:created xsi:type="dcterms:W3CDTF">2021-07-20T01:55:21Z</dcterms:created>
  <dcterms:modified xsi:type="dcterms:W3CDTF">2022-03-30T09:48:18Z</dcterms:modified>
</cp:coreProperties>
</file>