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pn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media/image32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42" r:id="rId2"/>
    <p:sldMasterId id="2147483755" r:id="rId3"/>
  </p:sldMasterIdLst>
  <p:sldIdLst>
    <p:sldId id="2007577121" r:id="rId4"/>
    <p:sldId id="2007577123" r:id="rId5"/>
    <p:sldId id="2007577124" r:id="rId6"/>
    <p:sldId id="2007577125" r:id="rId7"/>
    <p:sldId id="2007577126" r:id="rId8"/>
    <p:sldId id="2007577127" r:id="rId9"/>
    <p:sldId id="2007577128" r:id="rId10"/>
    <p:sldId id="2007577129" r:id="rId11"/>
    <p:sldId id="2007577122" r:id="rId12"/>
    <p:sldId id="314" r:id="rId13"/>
    <p:sldId id="286" r:id="rId14"/>
    <p:sldId id="310" r:id="rId15"/>
    <p:sldId id="288" r:id="rId16"/>
    <p:sldId id="293" r:id="rId17"/>
    <p:sldId id="2007577120" r:id="rId18"/>
  </p:sldIdLst>
  <p:sldSz cx="12192000" cy="6858000"/>
  <p:notesSz cx="6858000" cy="9144000"/>
  <p:custDataLst>
    <p:tags r:id="rId19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E1EB"/>
    <a:srgbClr val="F7BA46"/>
    <a:srgbClr val="FFF89A"/>
    <a:srgbClr val="F18585"/>
    <a:srgbClr val="33549F"/>
    <a:srgbClr val="FFFAC2"/>
    <a:srgbClr val="F0C444"/>
    <a:srgbClr val="7FC438"/>
    <a:srgbClr val="BFE9F3"/>
    <a:srgbClr val="8B64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9894" autoAdjust="0"/>
    <p:restoredTop sz="94660"/>
  </p:normalViewPr>
  <p:slideViewPr>
    <p:cSldViewPr snapToGrid="0">
      <p:cViewPr varScale="1">
        <p:scale>
          <a:sx n="65" d="100"/>
          <a:sy n="65" d="100"/>
        </p:scale>
        <p:origin x="24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tags" Target="tags/tag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26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27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2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22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2" name="TextBox 291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93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94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8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31178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 animBg="1"/>
      <p:bldP spid="226" grpId="0" animBg="1"/>
      <p:bldP spid="227" grpId="0" animBg="1"/>
      <p:bldP spid="292" grpId="0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4836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48910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73434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75235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32689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20602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32061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0312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84271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04466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14243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81761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8510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5707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0600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646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6591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418963"/>
            <a:chOff x="395894" y="219519"/>
            <a:chExt cx="8518865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85" y="98227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746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25" y="228629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665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36" y="127898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36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0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54602"/>
              <a:ext cx="8357361" cy="4753198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40" y="1904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152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0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357361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9312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1015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ags" Target="../tags/tag3.xml"/><Relationship Id="rId3" Type="http://schemas.openxmlformats.org/officeDocument/2006/relationships/slideLayout" Target="../slideLayouts/slideLayout26.xml"/><Relationship Id="rId7" Type="http://schemas.openxmlformats.org/officeDocument/2006/relationships/tags" Target="../tags/tag2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8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27.xml"/><Relationship Id="rId9" Type="http://schemas.openxmlformats.org/officeDocument/2006/relationships/tags" Target="../tags/tag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701" r:id="rId4"/>
    <p:sldLayoutId id="2147483694" r:id="rId5"/>
    <p:sldLayoutId id="2147483693" r:id="rId6"/>
    <p:sldLayoutId id="2147483703" r:id="rId7"/>
    <p:sldLayoutId id="2147483704" r:id="rId8"/>
    <p:sldLayoutId id="2147483691" r:id="rId9"/>
    <p:sldLayoutId id="214748367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1544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189B9457-5561-4B17-B798-D34FCDF00C0E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FD5EAFBF-0754-47F3-8C60-680C48E0850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987" y="7078425"/>
            <a:ext cx="2178026" cy="116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647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3.xml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audio" Target="../media/audio1.wav"/><Relationship Id="rId9" Type="http://schemas.openxmlformats.org/officeDocument/2006/relationships/image" Target="../media/image9.png"/><Relationship Id="rId1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6.png"/><Relationship Id="rId5" Type="http://schemas.openxmlformats.org/officeDocument/2006/relationships/image" Target="../media/image15.emf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3.png"/><Relationship Id="rId3" Type="http://schemas.microsoft.com/office/2007/relationships/media" Target="../media/media3.mp3"/><Relationship Id="rId7" Type="http://schemas.openxmlformats.org/officeDocument/2006/relationships/image" Target="../media/image18.png"/><Relationship Id="rId12" Type="http://schemas.openxmlformats.org/officeDocument/2006/relationships/image" Target="../media/image22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6.png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20.png"/><Relationship Id="rId4" Type="http://schemas.openxmlformats.org/officeDocument/2006/relationships/audio" Target="../media/media3.mp3"/><Relationship Id="rId9" Type="http://schemas.openxmlformats.org/officeDocument/2006/relationships/image" Target="../media/image19.png"/><Relationship Id="rId1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3.png"/><Relationship Id="rId3" Type="http://schemas.microsoft.com/office/2007/relationships/media" Target="../media/media3.mp3"/><Relationship Id="rId7" Type="http://schemas.openxmlformats.org/officeDocument/2006/relationships/image" Target="../media/image18.png"/><Relationship Id="rId12" Type="http://schemas.openxmlformats.org/officeDocument/2006/relationships/image" Target="../media/image22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6.png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20.png"/><Relationship Id="rId4" Type="http://schemas.openxmlformats.org/officeDocument/2006/relationships/audio" Target="../media/media3.mp3"/><Relationship Id="rId9" Type="http://schemas.openxmlformats.org/officeDocument/2006/relationships/image" Target="../media/image24.png"/><Relationship Id="rId1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3.png"/><Relationship Id="rId3" Type="http://schemas.microsoft.com/office/2007/relationships/media" Target="../media/media3.mp3"/><Relationship Id="rId7" Type="http://schemas.openxmlformats.org/officeDocument/2006/relationships/image" Target="../media/image18.png"/><Relationship Id="rId12" Type="http://schemas.openxmlformats.org/officeDocument/2006/relationships/image" Target="../media/image22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6.png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20.png"/><Relationship Id="rId4" Type="http://schemas.openxmlformats.org/officeDocument/2006/relationships/audio" Target="../media/media3.mp3"/><Relationship Id="rId9" Type="http://schemas.openxmlformats.org/officeDocument/2006/relationships/image" Target="../media/image26.png"/><Relationship Id="rId1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3.png"/><Relationship Id="rId3" Type="http://schemas.microsoft.com/office/2007/relationships/media" Target="../media/media3.mp3"/><Relationship Id="rId7" Type="http://schemas.openxmlformats.org/officeDocument/2006/relationships/image" Target="../media/image18.png"/><Relationship Id="rId12" Type="http://schemas.openxmlformats.org/officeDocument/2006/relationships/image" Target="../media/image22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6.png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20.png"/><Relationship Id="rId4" Type="http://schemas.openxmlformats.org/officeDocument/2006/relationships/audio" Target="../media/media3.mp3"/><Relationship Id="rId9" Type="http://schemas.openxmlformats.org/officeDocument/2006/relationships/image" Target="../media/image28.png"/><Relationship Id="rId1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hdphoto" Target="../media/hdphoto2.wdp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3821ED9E-0786-4025-88AA-FAA56FBB3344}"/>
              </a:ext>
            </a:extLst>
          </p:cNvPr>
          <p:cNvSpPr txBox="1"/>
          <p:nvPr/>
        </p:nvSpPr>
        <p:spPr>
          <a:xfrm>
            <a:off x="0" y="2172221"/>
            <a:ext cx="1198045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</a:rPr>
              <a:t> TOÁN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</a:rPr>
              <a:t>BÀI 53: SO SÁNH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</a:rPr>
              <a:t> CÁC SỐ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</a:rPr>
              <a:t>CÓ BA CHỮ SỐ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</a:rPr>
              <a:t>(TIẾT 2)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#9Slide03 Arima Madurai Medium" panose="000006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567D31-9340-4F90-9D79-8B6DDE223C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09" y="174522"/>
            <a:ext cx="1433052" cy="14330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1275B8-816D-4C8E-846A-A45B17213A58}"/>
              </a:ext>
            </a:extLst>
          </p:cNvPr>
          <p:cNvSpPr txBox="1"/>
          <p:nvPr/>
        </p:nvSpPr>
        <p:spPr>
          <a:xfrm>
            <a:off x="3828988" y="413994"/>
            <a:ext cx="448872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 GD &amp;ĐT LONG BIÊN</a:t>
            </a:r>
          </a:p>
          <a:p>
            <a:pPr algn="ctr"/>
            <a:r>
              <a:rPr lang="en-US"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 TIỂU HỌC PHÚC LỢI</a:t>
            </a:r>
          </a:p>
        </p:txBody>
      </p:sp>
    </p:spTree>
    <p:extLst>
      <p:ext uri="{BB962C8B-B14F-4D97-AF65-F5344CB8AC3E}">
        <p14:creationId xmlns:p14="http://schemas.microsoft.com/office/powerpoint/2010/main" val="2998139174"/>
      </p:ext>
    </p:extLst>
  </p:cSld>
  <p:clrMapOvr>
    <a:masterClrMapping/>
  </p:clrMapOvr>
  <p:transition spd="slow"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Box 49">
            <a:extLst>
              <a:ext uri="{FF2B5EF4-FFF2-40B4-BE49-F238E27FC236}">
                <a16:creationId xmlns:a16="http://schemas.microsoft.com/office/drawing/2014/main" id="{27A523A0-49BC-2F4F-AB74-4EA067CE4F72}"/>
              </a:ext>
            </a:extLst>
          </p:cNvPr>
          <p:cNvSpPr txBox="1"/>
          <p:nvPr/>
        </p:nvSpPr>
        <p:spPr>
          <a:xfrm>
            <a:off x="2867182" y="781136"/>
            <a:ext cx="61349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YÊU CẦU CẦN ĐẠT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986306" y="1535729"/>
            <a:ext cx="10187293" cy="1158955"/>
            <a:chOff x="774356" y="888444"/>
            <a:chExt cx="10187293" cy="1158955"/>
          </a:xfrm>
        </p:grpSpPr>
        <p:grpSp>
          <p:nvGrpSpPr>
            <p:cNvPr id="5" name="Group 4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7" name="图片 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8" name="图片 2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9" name="图片 9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2056569" y="1093292"/>
              <a:ext cx="890508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Biết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cách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so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sánh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các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ba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chữ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.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Biết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sắp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xếp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các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ba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chữ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theo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thứ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tự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từ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bé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đến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lớn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1093882" y="2852107"/>
            <a:ext cx="10187300" cy="1203794"/>
            <a:chOff x="752655" y="2065203"/>
            <a:chExt cx="10209001" cy="1119805"/>
          </a:xfrm>
        </p:grpSpPr>
        <p:grpSp>
          <p:nvGrpSpPr>
            <p:cNvPr id="11" name="Group 10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3" name="图片 1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4" name="图片 3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15" name="图片 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56576" y="2297469"/>
              <a:ext cx="8905080" cy="8875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Củng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cố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kĩ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năng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tìm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lớn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nhất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bé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nhất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trong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các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đã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cho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4926BE0-6FEB-4035-95CC-8282BD1C87A0}"/>
              </a:ext>
            </a:extLst>
          </p:cNvPr>
          <p:cNvGrpSpPr/>
          <p:nvPr/>
        </p:nvGrpSpPr>
        <p:grpSpPr>
          <a:xfrm>
            <a:off x="1282733" y="4534572"/>
            <a:ext cx="10340838" cy="778349"/>
            <a:chOff x="778314" y="3315253"/>
            <a:chExt cx="10210371" cy="714672"/>
          </a:xfrm>
        </p:grpSpPr>
        <p:grpSp>
          <p:nvGrpSpPr>
            <p:cNvPr id="17" name="Group 16"/>
            <p:cNvGrpSpPr/>
            <p:nvPr/>
          </p:nvGrpSpPr>
          <p:grpSpPr>
            <a:xfrm>
              <a:off x="778314" y="3315253"/>
              <a:ext cx="1085297" cy="714672"/>
              <a:chOff x="8317164" y="2100522"/>
              <a:chExt cx="1772914" cy="1393004"/>
            </a:xfrm>
          </p:grpSpPr>
          <p:pic>
            <p:nvPicPr>
              <p:cNvPr id="19" name="图片 1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17164" y="2100522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20" name="图片 10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39363" y="2383789"/>
                <a:ext cx="560164" cy="826471"/>
              </a:xfrm>
              <a:prstGeom prst="rect">
                <a:avLst/>
              </a:prstGeom>
            </p:spPr>
          </p:pic>
          <p:pic>
            <p:nvPicPr>
              <p:cNvPr id="21" name="图片 13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02645" y="2582875"/>
                <a:ext cx="560786" cy="865560"/>
              </a:xfrm>
              <a:prstGeom prst="rect">
                <a:avLst/>
              </a:prstGeom>
            </p:spPr>
          </p:pic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EB37731-1288-4647-AC02-0AF79C340C8B}"/>
                </a:ext>
              </a:extLst>
            </p:cNvPr>
            <p:cNvSpPr txBox="1"/>
            <p:nvPr/>
          </p:nvSpPr>
          <p:spPr>
            <a:xfrm>
              <a:off x="2083605" y="3501646"/>
              <a:ext cx="8905080" cy="480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Phát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triển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năng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lực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giải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quyết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vấn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đề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98512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D59FEAD4-D6AC-1F44-BADD-05D1E5DB9F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7011" y="4213252"/>
            <a:ext cx="3214537" cy="221044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8E63570-F3CB-4B42-B924-C9D49B3E5FC3}"/>
              </a:ext>
            </a:extLst>
          </p:cNvPr>
          <p:cNvGrpSpPr/>
          <p:nvPr/>
        </p:nvGrpSpPr>
        <p:grpSpPr>
          <a:xfrm>
            <a:off x="1034163" y="689866"/>
            <a:ext cx="2791956" cy="693064"/>
            <a:chOff x="842434" y="319524"/>
            <a:chExt cx="2791956" cy="693064"/>
          </a:xfrm>
        </p:grpSpPr>
        <p:sp>
          <p:nvSpPr>
            <p:cNvPr id="52" name="Rounded Rectangle 51">
              <a:extLst>
                <a:ext uri="{FF2B5EF4-FFF2-40B4-BE49-F238E27FC236}">
                  <a16:creationId xmlns:a16="http://schemas.microsoft.com/office/drawing/2014/main" id="{FD041947-79AF-0849-83DB-890FE1DB7BD5}"/>
                </a:ext>
              </a:extLst>
            </p:cNvPr>
            <p:cNvSpPr/>
            <p:nvPr/>
          </p:nvSpPr>
          <p:spPr>
            <a:xfrm>
              <a:off x="1542659" y="447444"/>
              <a:ext cx="1665891" cy="523220"/>
            </a:xfrm>
            <a:prstGeom prst="roundRect">
              <a:avLst/>
            </a:prstGeom>
            <a:solidFill>
              <a:srgbClr val="FFC000">
                <a:alpha val="7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7662222-A96B-E841-8A36-B48AC7D23500}"/>
                </a:ext>
              </a:extLst>
            </p:cNvPr>
            <p:cNvGrpSpPr/>
            <p:nvPr/>
          </p:nvGrpSpPr>
          <p:grpSpPr>
            <a:xfrm>
              <a:off x="842434" y="319524"/>
              <a:ext cx="2791956" cy="693064"/>
              <a:chOff x="816002" y="847300"/>
              <a:chExt cx="3067930" cy="693064"/>
            </a:xfrm>
          </p:grpSpPr>
          <p:sp>
            <p:nvSpPr>
              <p:cNvPr id="4" name="Oval 3"/>
              <p:cNvSpPr/>
              <p:nvPr/>
            </p:nvSpPr>
            <p:spPr>
              <a:xfrm>
                <a:off x="816002" y="849952"/>
                <a:ext cx="690412" cy="690412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chemeClr val="accent3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/>
                  <a:t>1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1585441" y="847300"/>
                <a:ext cx="2298491" cy="658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&gt; , &lt; , = ?</a:t>
                </a:r>
              </a:p>
            </p:txBody>
          </p:sp>
        </p:grp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462D1B62-D0C1-C24A-B230-4873A781D8C3}"/>
              </a:ext>
            </a:extLst>
          </p:cNvPr>
          <p:cNvGrpSpPr/>
          <p:nvPr/>
        </p:nvGrpSpPr>
        <p:grpSpPr>
          <a:xfrm>
            <a:off x="1840449" y="1593451"/>
            <a:ext cx="2736647" cy="713719"/>
            <a:chOff x="1169590" y="4621088"/>
            <a:chExt cx="2736647" cy="713719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AB34497B-9081-1646-8561-C5E4CFFC3B93}"/>
                </a:ext>
              </a:extLst>
            </p:cNvPr>
            <p:cNvSpPr txBox="1"/>
            <p:nvPr/>
          </p:nvSpPr>
          <p:spPr>
            <a:xfrm>
              <a:off x="1169590" y="4716338"/>
              <a:ext cx="273664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200"/>
                <a:t>314           </a:t>
              </a:r>
              <a:r>
                <a:rPr lang="en-US" sz="3200"/>
                <a:t>   </a:t>
              </a:r>
              <a:r>
                <a:rPr lang="en-VN" sz="3200"/>
                <a:t>502</a:t>
              </a:r>
              <a:endParaRPr lang="en-VN" sz="3200" dirty="0"/>
            </a:p>
          </p:txBody>
        </p:sp>
        <p:sp>
          <p:nvSpPr>
            <p:cNvPr id="55" name="Rounded Rectangle 54">
              <a:extLst>
                <a:ext uri="{FF2B5EF4-FFF2-40B4-BE49-F238E27FC236}">
                  <a16:creationId xmlns:a16="http://schemas.microsoft.com/office/drawing/2014/main" id="{C9F7A5AB-FF3D-B34B-9B8A-7201281C6D7C}"/>
                </a:ext>
              </a:extLst>
            </p:cNvPr>
            <p:cNvSpPr/>
            <p:nvPr/>
          </p:nvSpPr>
          <p:spPr>
            <a:xfrm>
              <a:off x="2177894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AE322358-635D-EF4B-877A-68A91720145E}"/>
              </a:ext>
            </a:extLst>
          </p:cNvPr>
          <p:cNvGrpSpPr/>
          <p:nvPr/>
        </p:nvGrpSpPr>
        <p:grpSpPr>
          <a:xfrm>
            <a:off x="1807365" y="2789768"/>
            <a:ext cx="2736647" cy="713719"/>
            <a:chOff x="1169590" y="4621088"/>
            <a:chExt cx="2736647" cy="713719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CB07052A-59DD-3249-96FD-AB5D7AE70026}"/>
                </a:ext>
              </a:extLst>
            </p:cNvPr>
            <p:cNvSpPr txBox="1"/>
            <p:nvPr/>
          </p:nvSpPr>
          <p:spPr>
            <a:xfrm>
              <a:off x="1169590" y="4716338"/>
              <a:ext cx="273664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200"/>
                <a:t>537           </a:t>
              </a:r>
              <a:r>
                <a:rPr lang="en-US" sz="3200"/>
                <a:t>   </a:t>
              </a:r>
              <a:r>
                <a:rPr lang="en-VN" sz="3200"/>
                <a:t>399</a:t>
              </a:r>
              <a:endParaRPr lang="en-VN" sz="3200" dirty="0"/>
            </a:p>
          </p:txBody>
        </p:sp>
        <p:sp>
          <p:nvSpPr>
            <p:cNvPr id="59" name="Rounded Rectangle 58">
              <a:extLst>
                <a:ext uri="{FF2B5EF4-FFF2-40B4-BE49-F238E27FC236}">
                  <a16:creationId xmlns:a16="http://schemas.microsoft.com/office/drawing/2014/main" id="{5FB08D57-E319-0F45-975D-AE9CE33EC255}"/>
                </a:ext>
              </a:extLst>
            </p:cNvPr>
            <p:cNvSpPr/>
            <p:nvPr/>
          </p:nvSpPr>
          <p:spPr>
            <a:xfrm>
              <a:off x="2177894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08B9C7D8-0D30-3940-BE2B-97F247437AA4}"/>
              </a:ext>
            </a:extLst>
          </p:cNvPr>
          <p:cNvGrpSpPr/>
          <p:nvPr/>
        </p:nvGrpSpPr>
        <p:grpSpPr>
          <a:xfrm>
            <a:off x="1807365" y="3979082"/>
            <a:ext cx="2736647" cy="713719"/>
            <a:chOff x="1169590" y="4621088"/>
            <a:chExt cx="2736647" cy="713719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B1244A4F-ED4B-A549-BC73-AC8E431839ED}"/>
                </a:ext>
              </a:extLst>
            </p:cNvPr>
            <p:cNvSpPr txBox="1"/>
            <p:nvPr/>
          </p:nvSpPr>
          <p:spPr>
            <a:xfrm>
              <a:off x="1169590" y="4716338"/>
              <a:ext cx="273664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200"/>
                <a:t>635           </a:t>
              </a:r>
              <a:r>
                <a:rPr lang="en-US" sz="3200"/>
                <a:t>   </a:t>
              </a:r>
              <a:r>
                <a:rPr lang="en-VN" sz="3200"/>
                <a:t>635</a:t>
              </a:r>
              <a:endParaRPr lang="en-VN" sz="3200" dirty="0"/>
            </a:p>
          </p:txBody>
        </p:sp>
        <p:sp>
          <p:nvSpPr>
            <p:cNvPr id="63" name="Rounded Rectangle 62">
              <a:extLst>
                <a:ext uri="{FF2B5EF4-FFF2-40B4-BE49-F238E27FC236}">
                  <a16:creationId xmlns:a16="http://schemas.microsoft.com/office/drawing/2014/main" id="{76934759-C5A9-0446-AEC5-7BBADBC43A6F}"/>
                </a:ext>
              </a:extLst>
            </p:cNvPr>
            <p:cNvSpPr/>
            <p:nvPr/>
          </p:nvSpPr>
          <p:spPr>
            <a:xfrm>
              <a:off x="2177894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89EA63E8-06D9-3D4D-8580-3D5B8FA4878E}"/>
              </a:ext>
            </a:extLst>
          </p:cNvPr>
          <p:cNvGrpSpPr/>
          <p:nvPr/>
        </p:nvGrpSpPr>
        <p:grpSpPr>
          <a:xfrm>
            <a:off x="6573961" y="1559757"/>
            <a:ext cx="2736647" cy="713719"/>
            <a:chOff x="1169590" y="4621088"/>
            <a:chExt cx="2736647" cy="713719"/>
          </a:xfrm>
        </p:grpSpPr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CA3178EB-87E5-FC42-9EC3-7BDFC5D26738}"/>
                </a:ext>
              </a:extLst>
            </p:cNvPr>
            <p:cNvSpPr txBox="1"/>
            <p:nvPr/>
          </p:nvSpPr>
          <p:spPr>
            <a:xfrm>
              <a:off x="1169590" y="4716338"/>
              <a:ext cx="273664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200"/>
                <a:t>365           </a:t>
              </a:r>
              <a:r>
                <a:rPr lang="en-US" sz="3200"/>
                <a:t>   </a:t>
              </a:r>
              <a:r>
                <a:rPr lang="en-VN" sz="3200"/>
                <a:t>366</a:t>
              </a:r>
              <a:endParaRPr lang="en-VN" sz="3200" dirty="0"/>
            </a:p>
          </p:txBody>
        </p:sp>
        <p:sp>
          <p:nvSpPr>
            <p:cNvPr id="67" name="Rounded Rectangle 66">
              <a:extLst>
                <a:ext uri="{FF2B5EF4-FFF2-40B4-BE49-F238E27FC236}">
                  <a16:creationId xmlns:a16="http://schemas.microsoft.com/office/drawing/2014/main" id="{0DB96AA3-7C51-7F4C-AAA8-DFCD8B72E808}"/>
                </a:ext>
              </a:extLst>
            </p:cNvPr>
            <p:cNvSpPr/>
            <p:nvPr/>
          </p:nvSpPr>
          <p:spPr>
            <a:xfrm>
              <a:off x="2177894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72241C90-7920-794F-BA27-D7C6BCE87143}"/>
              </a:ext>
            </a:extLst>
          </p:cNvPr>
          <p:cNvGrpSpPr/>
          <p:nvPr/>
        </p:nvGrpSpPr>
        <p:grpSpPr>
          <a:xfrm>
            <a:off x="6540877" y="2756074"/>
            <a:ext cx="2736647" cy="713719"/>
            <a:chOff x="1169590" y="4621088"/>
            <a:chExt cx="2736647" cy="713719"/>
          </a:xfrm>
        </p:grpSpPr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687A1107-2E57-1347-AA73-F7B07C2ACA3C}"/>
                </a:ext>
              </a:extLst>
            </p:cNvPr>
            <p:cNvSpPr txBox="1"/>
            <p:nvPr/>
          </p:nvSpPr>
          <p:spPr>
            <a:xfrm>
              <a:off x="1169590" y="4716338"/>
              <a:ext cx="273664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200"/>
                <a:t>718           </a:t>
              </a:r>
              <a:r>
                <a:rPr lang="en-US" sz="3200"/>
                <a:t>   </a:t>
              </a:r>
              <a:r>
                <a:rPr lang="en-VN" sz="3200"/>
                <a:t>718</a:t>
              </a:r>
              <a:endParaRPr lang="en-VN" sz="3200" dirty="0"/>
            </a:p>
          </p:txBody>
        </p:sp>
        <p:sp>
          <p:nvSpPr>
            <p:cNvPr id="71" name="Rounded Rectangle 70">
              <a:extLst>
                <a:ext uri="{FF2B5EF4-FFF2-40B4-BE49-F238E27FC236}">
                  <a16:creationId xmlns:a16="http://schemas.microsoft.com/office/drawing/2014/main" id="{54AA4F9A-7AB2-AC48-B413-4CC905B69E84}"/>
                </a:ext>
              </a:extLst>
            </p:cNvPr>
            <p:cNvSpPr/>
            <p:nvPr/>
          </p:nvSpPr>
          <p:spPr>
            <a:xfrm>
              <a:off x="2177894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5853F80C-97B9-334B-8CC2-C68082CA5056}"/>
              </a:ext>
            </a:extLst>
          </p:cNvPr>
          <p:cNvGrpSpPr/>
          <p:nvPr/>
        </p:nvGrpSpPr>
        <p:grpSpPr>
          <a:xfrm>
            <a:off x="6540877" y="3945388"/>
            <a:ext cx="2736647" cy="713719"/>
            <a:chOff x="1169590" y="4621088"/>
            <a:chExt cx="2736647" cy="713719"/>
          </a:xfrm>
        </p:grpSpPr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314D6A89-6560-B04E-8575-12F4416D708D}"/>
                </a:ext>
              </a:extLst>
            </p:cNvPr>
            <p:cNvSpPr txBox="1"/>
            <p:nvPr/>
          </p:nvSpPr>
          <p:spPr>
            <a:xfrm>
              <a:off x="1169590" y="4716338"/>
              <a:ext cx="273664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200"/>
                <a:t>212           </a:t>
              </a:r>
              <a:r>
                <a:rPr lang="en-US" sz="3200"/>
                <a:t>   </a:t>
              </a:r>
              <a:r>
                <a:rPr lang="en-VN" sz="3200"/>
                <a:t>121</a:t>
              </a:r>
              <a:endParaRPr lang="en-VN" sz="3200" dirty="0"/>
            </a:p>
          </p:txBody>
        </p:sp>
        <p:sp>
          <p:nvSpPr>
            <p:cNvPr id="75" name="Rounded Rectangle 74">
              <a:extLst>
                <a:ext uri="{FF2B5EF4-FFF2-40B4-BE49-F238E27FC236}">
                  <a16:creationId xmlns:a16="http://schemas.microsoft.com/office/drawing/2014/main" id="{39D5374F-180C-F54E-B852-BC4EC505A5B1}"/>
                </a:ext>
              </a:extLst>
            </p:cNvPr>
            <p:cNvSpPr/>
            <p:nvPr/>
          </p:nvSpPr>
          <p:spPr>
            <a:xfrm>
              <a:off x="2177894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sp>
        <p:nvSpPr>
          <p:cNvPr id="77" name="TextBox 76">
            <a:extLst>
              <a:ext uri="{FF2B5EF4-FFF2-40B4-BE49-F238E27FC236}">
                <a16:creationId xmlns:a16="http://schemas.microsoft.com/office/drawing/2014/main" id="{C5C5E949-9A93-3A42-AC3E-C2F2094B47D7}"/>
              </a:ext>
            </a:extLst>
          </p:cNvPr>
          <p:cNvSpPr txBox="1"/>
          <p:nvPr/>
        </p:nvSpPr>
        <p:spPr>
          <a:xfrm>
            <a:off x="2991921" y="1617127"/>
            <a:ext cx="4539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21C0395A-DB46-8A4F-9C09-D3C6556E8B6C}"/>
              </a:ext>
            </a:extLst>
          </p:cNvPr>
          <p:cNvSpPr txBox="1"/>
          <p:nvPr/>
        </p:nvSpPr>
        <p:spPr>
          <a:xfrm>
            <a:off x="2958837" y="2831506"/>
            <a:ext cx="4539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8F917B50-283D-3346-8F34-F0FD6DD3C8CE}"/>
              </a:ext>
            </a:extLst>
          </p:cNvPr>
          <p:cNvSpPr txBox="1"/>
          <p:nvPr/>
        </p:nvSpPr>
        <p:spPr>
          <a:xfrm>
            <a:off x="2958837" y="4002758"/>
            <a:ext cx="4539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3B0B4639-20E7-124D-BB70-7F3F22B9D7D0}"/>
              </a:ext>
            </a:extLst>
          </p:cNvPr>
          <p:cNvSpPr txBox="1"/>
          <p:nvPr/>
        </p:nvSpPr>
        <p:spPr>
          <a:xfrm>
            <a:off x="7725433" y="1583433"/>
            <a:ext cx="4539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2AEC246B-C0B0-9743-B9EF-9C2D8CF6F170}"/>
              </a:ext>
            </a:extLst>
          </p:cNvPr>
          <p:cNvSpPr txBox="1"/>
          <p:nvPr/>
        </p:nvSpPr>
        <p:spPr>
          <a:xfrm>
            <a:off x="7692349" y="2797812"/>
            <a:ext cx="4539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19AE1A9A-E5B1-F24C-9E55-FAC72E832498}"/>
              </a:ext>
            </a:extLst>
          </p:cNvPr>
          <p:cNvSpPr txBox="1"/>
          <p:nvPr/>
        </p:nvSpPr>
        <p:spPr>
          <a:xfrm>
            <a:off x="7692349" y="3969064"/>
            <a:ext cx="4539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2375368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63BB482-BD5D-124A-8945-3406B1BF9B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3000"/>
                    </a14:imgEffect>
                    <a14:imgEffect>
                      <a14:brightnessContrast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1"/>
          <a:stretch/>
        </p:blipFill>
        <p:spPr>
          <a:xfrm>
            <a:off x="1003177" y="1303355"/>
            <a:ext cx="10008323" cy="2608468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FDA49B99-F2F6-E446-92FC-947485262284}"/>
              </a:ext>
            </a:extLst>
          </p:cNvPr>
          <p:cNvSpPr/>
          <p:nvPr/>
        </p:nvSpPr>
        <p:spPr>
          <a:xfrm>
            <a:off x="935467" y="367021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A1E5CE-355F-074E-8794-92874378D260}"/>
              </a:ext>
            </a:extLst>
          </p:cNvPr>
          <p:cNvSpPr txBox="1"/>
          <p:nvPr/>
        </p:nvSpPr>
        <p:spPr>
          <a:xfrm>
            <a:off x="1506055" y="285058"/>
            <a:ext cx="9750478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 Ở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trung</a:t>
            </a:r>
            <a:r>
              <a:rPr lang="en-US" sz="2800" dirty="0"/>
              <a:t> </a:t>
            </a:r>
            <a:r>
              <a:rPr lang="en-US" sz="2800" dirty="0" err="1"/>
              <a:t>tâm</a:t>
            </a:r>
            <a:r>
              <a:rPr lang="en-US" sz="2800" dirty="0"/>
              <a:t> </a:t>
            </a:r>
            <a:r>
              <a:rPr lang="en-US" sz="2800" dirty="0" err="1"/>
              <a:t>chăm</a:t>
            </a:r>
            <a:r>
              <a:rPr lang="en-US" sz="2800" dirty="0"/>
              <a:t> </a:t>
            </a:r>
            <a:r>
              <a:rPr lang="en-US" sz="2800" dirty="0" err="1"/>
              <a:t>sóc</a:t>
            </a:r>
            <a:r>
              <a:rPr lang="en-US" sz="2800" dirty="0"/>
              <a:t> </a:t>
            </a:r>
            <a:r>
              <a:rPr lang="en-US" sz="2800" dirty="0" err="1"/>
              <a:t>mèo</a:t>
            </a:r>
            <a:r>
              <a:rPr lang="en-US" sz="2800" dirty="0"/>
              <a:t>,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chú</a:t>
            </a:r>
            <a:r>
              <a:rPr lang="en-US" sz="2800" dirty="0"/>
              <a:t> </a:t>
            </a:r>
            <a:r>
              <a:rPr lang="en-US" sz="2800" dirty="0" err="1"/>
              <a:t>mèo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đeo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thẻ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vi-VN" sz="2800" dirty="0"/>
              <a:t> như dưới đây:</a:t>
            </a:r>
            <a:r>
              <a:rPr lang="en-US" sz="2800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44B0B5-57F9-C64A-BBD9-9D4EF752CF4A}"/>
              </a:ext>
            </a:extLst>
          </p:cNvPr>
          <p:cNvSpPr txBox="1"/>
          <p:nvPr/>
        </p:nvSpPr>
        <p:spPr>
          <a:xfrm>
            <a:off x="1087898" y="3712030"/>
            <a:ext cx="5008102" cy="24361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300000"/>
              </a:lnSpc>
              <a:buFont typeface="Arial" panose="020B0604020202020204" pitchFamily="34" charset="0"/>
              <a:buChar char="•"/>
            </a:pPr>
            <a:r>
              <a:rPr lang="en-VN" sz="2800" dirty="0"/>
              <a:t>Chú mèo đeo số bé nhất là:</a:t>
            </a:r>
          </a:p>
          <a:p>
            <a:pPr marL="285750" indent="-285750">
              <a:lnSpc>
                <a:spcPct val="300000"/>
              </a:lnSpc>
              <a:buFont typeface="Arial" panose="020B0604020202020204" pitchFamily="34" charset="0"/>
              <a:buChar char="•"/>
            </a:pPr>
            <a:r>
              <a:rPr lang="en-VN" sz="2800" dirty="0"/>
              <a:t>Chú mèo đeo số lớn nhất là: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39E835-72D1-6445-9691-DB55D40D9D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EFFFE"/>
              </a:clrFrom>
              <a:clrTo>
                <a:srgbClr val="FEFF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3000"/>
                    </a14:imgEffect>
                    <a14:imgEffect>
                      <a14:brightnessContrast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4" r="77418"/>
          <a:stretch/>
        </p:blipFill>
        <p:spPr>
          <a:xfrm>
            <a:off x="6400800" y="3321670"/>
            <a:ext cx="1534531" cy="17816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BEE6F24-44A6-F748-A732-CC4E85E456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EFFFE"/>
              </a:clrFrom>
              <a:clrTo>
                <a:srgbClr val="FEFF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3000"/>
                    </a14:imgEffect>
                    <a14:imgEffect>
                      <a14:brightnessContrast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950" r="-100"/>
          <a:stretch/>
        </p:blipFill>
        <p:spPr>
          <a:xfrm>
            <a:off x="6042745" y="4602839"/>
            <a:ext cx="1937288" cy="1781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876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>
            <a:extLst>
              <a:ext uri="{FF2B5EF4-FFF2-40B4-BE49-F238E27FC236}">
                <a16:creationId xmlns:a16="http://schemas.microsoft.com/office/drawing/2014/main" id="{C7C8E020-3831-1948-A36C-6DE158156858}"/>
              </a:ext>
            </a:extLst>
          </p:cNvPr>
          <p:cNvSpPr/>
          <p:nvPr/>
        </p:nvSpPr>
        <p:spPr>
          <a:xfrm>
            <a:off x="935467" y="367021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3429152-A037-A543-AE6D-99BB235C8846}"/>
              </a:ext>
            </a:extLst>
          </p:cNvPr>
          <p:cNvSpPr txBox="1"/>
          <p:nvPr/>
        </p:nvSpPr>
        <p:spPr>
          <a:xfrm>
            <a:off x="1506055" y="285058"/>
            <a:ext cx="9750478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 </a:t>
            </a:r>
            <a:r>
              <a:rPr lang="en-US" sz="2800" dirty="0" err="1"/>
              <a:t>Vẽ</a:t>
            </a:r>
            <a:r>
              <a:rPr lang="en-US" sz="2800" dirty="0"/>
              <a:t> 4 </a:t>
            </a:r>
            <a:r>
              <a:rPr lang="en-US" sz="2800" dirty="0" err="1"/>
              <a:t>điểm</a:t>
            </a:r>
            <a:r>
              <a:rPr lang="en-US" sz="2800" dirty="0"/>
              <a:t> </a:t>
            </a:r>
            <a:r>
              <a:rPr lang="en-US" sz="2800" dirty="0" err="1"/>
              <a:t>rồi</a:t>
            </a:r>
            <a:r>
              <a:rPr lang="en-US" sz="2800" dirty="0"/>
              <a:t> </a:t>
            </a:r>
            <a:r>
              <a:rPr lang="en-US" sz="2800" dirty="0" err="1"/>
              <a:t>ghi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(</a:t>
            </a:r>
            <a:r>
              <a:rPr lang="en-US" sz="2800" dirty="0" err="1"/>
              <a:t>như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vẽ</a:t>
            </a:r>
            <a:r>
              <a:rPr lang="en-US" sz="2800" dirty="0"/>
              <a:t>). </a:t>
            </a:r>
            <a:r>
              <a:rPr lang="en-US" sz="2800" dirty="0" err="1"/>
              <a:t>Nối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điểm</a:t>
            </a:r>
            <a:r>
              <a:rPr lang="en-US" sz="2800" dirty="0"/>
              <a:t> </a:t>
            </a:r>
            <a:r>
              <a:rPr lang="en-US" sz="2800" dirty="0" err="1"/>
              <a:t>đó</a:t>
            </a:r>
            <a:r>
              <a:rPr lang="en-US" sz="2800" dirty="0"/>
              <a:t> 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thứ</a:t>
            </a:r>
            <a:r>
              <a:rPr lang="en-US" sz="2800" dirty="0"/>
              <a:t> </a:t>
            </a:r>
            <a:r>
              <a:rPr lang="en-US" sz="2800" dirty="0" err="1"/>
              <a:t>tự</a:t>
            </a:r>
            <a:r>
              <a:rPr lang="en-US" sz="2800" dirty="0"/>
              <a:t> </a:t>
            </a:r>
            <a:r>
              <a:rPr lang="en-US" sz="2800" dirty="0" err="1"/>
              <a:t>từ</a:t>
            </a:r>
            <a:r>
              <a:rPr lang="en-US" sz="2800" dirty="0"/>
              <a:t> </a:t>
            </a:r>
            <a:r>
              <a:rPr lang="en-US" sz="2800" dirty="0" err="1"/>
              <a:t>bé</a:t>
            </a:r>
            <a:r>
              <a:rPr lang="en-US" sz="2800" dirty="0"/>
              <a:t> </a:t>
            </a:r>
            <a:r>
              <a:rPr lang="en-US" sz="2800" dirty="0" err="1"/>
              <a:t>đến</a:t>
            </a:r>
            <a:r>
              <a:rPr lang="en-US" sz="2800" dirty="0"/>
              <a:t> </a:t>
            </a:r>
            <a:r>
              <a:rPr lang="en-US" sz="2800" dirty="0" err="1"/>
              <a:t>lớn</a:t>
            </a:r>
            <a:r>
              <a:rPr lang="en-US" sz="2800" dirty="0"/>
              <a:t>.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A8EF5E5-999A-1D47-B184-BA3C566B4F45}"/>
              </a:ext>
            </a:extLst>
          </p:cNvPr>
          <p:cNvGrpSpPr/>
          <p:nvPr/>
        </p:nvGrpSpPr>
        <p:grpSpPr>
          <a:xfrm>
            <a:off x="3412671" y="1710599"/>
            <a:ext cx="5366660" cy="4306246"/>
            <a:chOff x="3412671" y="1710599"/>
            <a:chExt cx="5366660" cy="4306246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7467D07C-D6ED-F14B-87BD-074AC67FD607}"/>
                </a:ext>
              </a:extLst>
            </p:cNvPr>
            <p:cNvSpPr/>
            <p:nvPr/>
          </p:nvSpPr>
          <p:spPr>
            <a:xfrm>
              <a:off x="4415854" y="2182605"/>
              <a:ext cx="224853" cy="22485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5FA9F478-EF86-0A44-911B-BA0E12E31866}"/>
                </a:ext>
              </a:extLst>
            </p:cNvPr>
            <p:cNvSpPr/>
            <p:nvPr/>
          </p:nvSpPr>
          <p:spPr>
            <a:xfrm>
              <a:off x="4415853" y="5318044"/>
              <a:ext cx="224853" cy="22485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1857D924-381D-B14E-B4AC-C191082A0923}"/>
                </a:ext>
              </a:extLst>
            </p:cNvPr>
            <p:cNvSpPr/>
            <p:nvPr/>
          </p:nvSpPr>
          <p:spPr>
            <a:xfrm>
              <a:off x="7548290" y="2186497"/>
              <a:ext cx="224853" cy="22485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A9B41C9F-3F66-DE49-AE34-68F179E56A3D}"/>
                </a:ext>
              </a:extLst>
            </p:cNvPr>
            <p:cNvSpPr/>
            <p:nvPr/>
          </p:nvSpPr>
          <p:spPr>
            <a:xfrm>
              <a:off x="7548289" y="5314152"/>
              <a:ext cx="224853" cy="22485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9D9CFB4-1938-E649-A4F1-A66E3AA55F96}"/>
                </a:ext>
              </a:extLst>
            </p:cNvPr>
            <p:cNvSpPr txBox="1"/>
            <p:nvPr/>
          </p:nvSpPr>
          <p:spPr>
            <a:xfrm>
              <a:off x="3412671" y="5426578"/>
              <a:ext cx="86754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200" dirty="0"/>
                <a:t>567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F691F64-00CE-A44B-A1B2-D13979390627}"/>
                </a:ext>
              </a:extLst>
            </p:cNvPr>
            <p:cNvSpPr txBox="1"/>
            <p:nvPr/>
          </p:nvSpPr>
          <p:spPr>
            <a:xfrm>
              <a:off x="3412671" y="1710599"/>
              <a:ext cx="86754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200" dirty="0"/>
                <a:t>657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0368048-C3BD-9640-B3DA-FDFB5368322E}"/>
                </a:ext>
              </a:extLst>
            </p:cNvPr>
            <p:cNvSpPr txBox="1"/>
            <p:nvPr/>
          </p:nvSpPr>
          <p:spPr>
            <a:xfrm>
              <a:off x="7911786" y="5432070"/>
              <a:ext cx="86754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200" dirty="0"/>
                <a:t>756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BFB92F6-C83E-6F47-8023-38248CB58417}"/>
                </a:ext>
              </a:extLst>
            </p:cNvPr>
            <p:cNvSpPr txBox="1"/>
            <p:nvPr/>
          </p:nvSpPr>
          <p:spPr>
            <a:xfrm>
              <a:off x="7826827" y="1710599"/>
              <a:ext cx="86754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200" dirty="0"/>
                <a:t>765</a:t>
              </a:r>
            </a:p>
          </p:txBody>
        </p:sp>
      </p:grp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DB23FF45-AC8D-EB4A-B551-6B5EE2801119}"/>
              </a:ext>
            </a:extLst>
          </p:cNvPr>
          <p:cNvCxnSpPr>
            <a:cxnSpLocks/>
            <a:stCxn id="31" idx="0"/>
            <a:endCxn id="30" idx="4"/>
          </p:cNvCxnSpPr>
          <p:nvPr/>
        </p:nvCxnSpPr>
        <p:spPr>
          <a:xfrm flipV="1">
            <a:off x="4528280" y="2407458"/>
            <a:ext cx="1" cy="29105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8E00A067-20EA-6A4B-B37C-25D1840D6637}"/>
              </a:ext>
            </a:extLst>
          </p:cNvPr>
          <p:cNvCxnSpPr>
            <a:cxnSpLocks/>
            <a:stCxn id="30" idx="5"/>
            <a:endCxn id="33" idx="1"/>
          </p:cNvCxnSpPr>
          <p:nvPr/>
        </p:nvCxnSpPr>
        <p:spPr>
          <a:xfrm>
            <a:off x="4607778" y="2374529"/>
            <a:ext cx="2973440" cy="297255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4BEB1F7D-C743-0840-B666-24F27B5CFC93}"/>
              </a:ext>
            </a:extLst>
          </p:cNvPr>
          <p:cNvCxnSpPr>
            <a:cxnSpLocks/>
          </p:cNvCxnSpPr>
          <p:nvPr/>
        </p:nvCxnSpPr>
        <p:spPr>
          <a:xfrm flipV="1">
            <a:off x="7663821" y="2423787"/>
            <a:ext cx="1" cy="29105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5532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5DABF969-7393-2046-B08F-E1C5D09ED4E4}"/>
              </a:ext>
            </a:extLst>
          </p:cNvPr>
          <p:cNvSpPr/>
          <p:nvPr/>
        </p:nvSpPr>
        <p:spPr>
          <a:xfrm>
            <a:off x="543578" y="318034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9DF854-5AAA-2646-9C9F-B6FC3C44C13D}"/>
              </a:ext>
            </a:extLst>
          </p:cNvPr>
          <p:cNvSpPr txBox="1"/>
          <p:nvPr/>
        </p:nvSpPr>
        <p:spPr>
          <a:xfrm>
            <a:off x="1114166" y="318034"/>
            <a:ext cx="10626074" cy="185538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>
              <a:lnSpc>
                <a:spcPct val="114000"/>
              </a:lnSpc>
            </a:pPr>
            <a:r>
              <a:rPr lang="en-US" sz="2800" dirty="0" err="1">
                <a:solidFill>
                  <a:prstClr val="black"/>
                </a:solidFill>
              </a:rPr>
              <a:t>Mỗi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bạn</a:t>
            </a:r>
            <a:r>
              <a:rPr lang="en-US" sz="2800" dirty="0">
                <a:solidFill>
                  <a:prstClr val="black"/>
                </a:solidFill>
              </a:rPr>
              <a:t> Nam, </a:t>
            </a:r>
            <a:r>
              <a:rPr lang="en-US" sz="2800" dirty="0" err="1">
                <a:solidFill>
                  <a:prstClr val="black"/>
                </a:solidFill>
              </a:rPr>
              <a:t>Việt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và</a:t>
            </a:r>
            <a:r>
              <a:rPr lang="en-US" sz="2800" dirty="0">
                <a:solidFill>
                  <a:prstClr val="black"/>
                </a:solidFill>
              </a:rPr>
              <a:t> Mai </a:t>
            </a:r>
            <a:r>
              <a:rPr lang="en-US" sz="2800" dirty="0" err="1">
                <a:solidFill>
                  <a:prstClr val="black"/>
                </a:solidFill>
              </a:rPr>
              <a:t>chọn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một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cửa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thần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kì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đến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các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hành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tinh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khác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nhau</a:t>
            </a:r>
            <a:r>
              <a:rPr lang="en-US" sz="2800" dirty="0">
                <a:solidFill>
                  <a:prstClr val="black"/>
                </a:solidFill>
              </a:rPr>
              <a:t>. </a:t>
            </a:r>
            <a:r>
              <a:rPr lang="en-US" sz="2800" dirty="0" err="1">
                <a:solidFill>
                  <a:prstClr val="black"/>
                </a:solidFill>
              </a:rPr>
              <a:t>Biết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Việt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chọn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cửa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ghi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số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lớn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nhất</a:t>
            </a:r>
            <a:r>
              <a:rPr lang="en-US" sz="2800" dirty="0">
                <a:solidFill>
                  <a:prstClr val="black"/>
                </a:solidFill>
              </a:rPr>
              <a:t>.</a:t>
            </a:r>
          </a:p>
          <a:p>
            <a:pPr lvl="0">
              <a:lnSpc>
                <a:spcPct val="114000"/>
              </a:lnSpc>
            </a:pPr>
            <a:r>
              <a:rPr lang="en-US" sz="2800" dirty="0">
                <a:solidFill>
                  <a:prstClr val="black"/>
                </a:solidFill>
              </a:rPr>
              <a:t>Nam </a:t>
            </a:r>
            <a:r>
              <a:rPr lang="en-US" sz="2800" dirty="0" err="1">
                <a:solidFill>
                  <a:prstClr val="black"/>
                </a:solidFill>
              </a:rPr>
              <a:t>chọn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cửa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ghi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số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bé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nhất</a:t>
            </a:r>
            <a:r>
              <a:rPr lang="en-US" sz="2800" dirty="0">
                <a:solidFill>
                  <a:prstClr val="black"/>
                </a:solidFill>
              </a:rPr>
              <a:t>. </a:t>
            </a:r>
            <a:r>
              <a:rPr lang="en-US" sz="2800" dirty="0" err="1">
                <a:solidFill>
                  <a:prstClr val="black"/>
                </a:solidFill>
              </a:rPr>
              <a:t>Hỏi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mỗi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bạn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sẽ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đến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hành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tinh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nào</a:t>
            </a:r>
            <a:r>
              <a:rPr lang="en-US" sz="2800" dirty="0">
                <a:solidFill>
                  <a:prstClr val="black"/>
                </a:solidFill>
              </a:rPr>
              <a:t>?</a:t>
            </a:r>
          </a:p>
          <a:p>
            <a:pPr>
              <a:lnSpc>
                <a:spcPct val="114000"/>
              </a:lnSpc>
            </a:pPr>
            <a:endParaRPr lang="en-VN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497FAB8-2F51-EA4D-8792-6D1D286EAF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7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010" y="1910443"/>
            <a:ext cx="7436212" cy="3972138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C059A33-96E6-C945-867D-4E23307DD106}"/>
              </a:ext>
            </a:extLst>
          </p:cNvPr>
          <p:cNvCxnSpPr/>
          <p:nvPr/>
        </p:nvCxnSpPr>
        <p:spPr>
          <a:xfrm>
            <a:off x="2767429" y="1291743"/>
            <a:ext cx="65314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EC9681B-6F9C-3844-9134-C4BD7D035C2A}"/>
              </a:ext>
            </a:extLst>
          </p:cNvPr>
          <p:cNvCxnSpPr>
            <a:cxnSpLocks/>
          </p:cNvCxnSpPr>
          <p:nvPr/>
        </p:nvCxnSpPr>
        <p:spPr>
          <a:xfrm>
            <a:off x="5361752" y="1291743"/>
            <a:ext cx="171747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786354C-2629-A743-AF00-9FFDEB4C08CD}"/>
              </a:ext>
            </a:extLst>
          </p:cNvPr>
          <p:cNvCxnSpPr/>
          <p:nvPr/>
        </p:nvCxnSpPr>
        <p:spPr>
          <a:xfrm>
            <a:off x="1235803" y="1800211"/>
            <a:ext cx="718457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374FDCB-0519-334E-BDCE-E7C2A997DFE7}"/>
              </a:ext>
            </a:extLst>
          </p:cNvPr>
          <p:cNvCxnSpPr>
            <a:cxnSpLocks/>
          </p:cNvCxnSpPr>
          <p:nvPr/>
        </p:nvCxnSpPr>
        <p:spPr>
          <a:xfrm>
            <a:off x="4028251" y="1800211"/>
            <a:ext cx="1333501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A9CD322-4079-0641-8FA5-F7257BF49F8A}"/>
              </a:ext>
            </a:extLst>
          </p:cNvPr>
          <p:cNvGrpSpPr/>
          <p:nvPr/>
        </p:nvGrpSpPr>
        <p:grpSpPr>
          <a:xfrm>
            <a:off x="5127573" y="5741265"/>
            <a:ext cx="1654375" cy="660535"/>
            <a:chOff x="7921929" y="4026988"/>
            <a:chExt cx="1819813" cy="967089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2BB85D-3E7F-7B4E-A6E2-4E2586E44214}"/>
                </a:ext>
              </a:extLst>
            </p:cNvPr>
            <p:cNvSpPr txBox="1"/>
            <p:nvPr/>
          </p:nvSpPr>
          <p:spPr>
            <a:xfrm>
              <a:off x="7933194" y="4026988"/>
              <a:ext cx="1748736" cy="964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>
                  <a:solidFill>
                    <a:schemeClr val="accent5">
                      <a:lumMod val="75000"/>
                    </a:schemeClr>
                  </a:solidFill>
                </a:rPr>
                <a:t>Nam</a:t>
              </a:r>
            </a:p>
          </p:txBody>
        </p:sp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2BDF7FB2-7991-D546-AEFD-A7147C0F054D}"/>
                </a:ext>
              </a:extLst>
            </p:cNvPr>
            <p:cNvSpPr/>
            <p:nvPr/>
          </p:nvSpPr>
          <p:spPr>
            <a:xfrm>
              <a:off x="7921929" y="4180839"/>
              <a:ext cx="1819813" cy="813238"/>
            </a:xfrm>
            <a:prstGeom prst="roundRect">
              <a:avLst/>
            </a:prstGeom>
            <a:noFill/>
            <a:ln w="76200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B2F9A23-56FE-1745-846D-36BE23CA8DEA}"/>
              </a:ext>
            </a:extLst>
          </p:cNvPr>
          <p:cNvGrpSpPr/>
          <p:nvPr/>
        </p:nvGrpSpPr>
        <p:grpSpPr>
          <a:xfrm>
            <a:off x="7687026" y="5736219"/>
            <a:ext cx="1654375" cy="660536"/>
            <a:chOff x="7921929" y="4026988"/>
            <a:chExt cx="1819813" cy="967089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6139236-5115-0741-885C-83736DB35066}"/>
                </a:ext>
              </a:extLst>
            </p:cNvPr>
            <p:cNvSpPr txBox="1"/>
            <p:nvPr/>
          </p:nvSpPr>
          <p:spPr>
            <a:xfrm>
              <a:off x="7987080" y="4026988"/>
              <a:ext cx="1748736" cy="9645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 err="1">
                  <a:solidFill>
                    <a:schemeClr val="accent5">
                      <a:lumMod val="75000"/>
                    </a:schemeClr>
                  </a:solidFill>
                </a:rPr>
                <a:t>Việt</a:t>
              </a:r>
              <a:endParaRPr lang="en-US" sz="280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38" name="Rounded Rectangle 37">
              <a:extLst>
                <a:ext uri="{FF2B5EF4-FFF2-40B4-BE49-F238E27FC236}">
                  <a16:creationId xmlns:a16="http://schemas.microsoft.com/office/drawing/2014/main" id="{0618DDFB-D9CE-DB44-8D2C-3209DEE9D526}"/>
                </a:ext>
              </a:extLst>
            </p:cNvPr>
            <p:cNvSpPr/>
            <p:nvPr/>
          </p:nvSpPr>
          <p:spPr>
            <a:xfrm>
              <a:off x="7921929" y="4180839"/>
              <a:ext cx="1819813" cy="813238"/>
            </a:xfrm>
            <a:prstGeom prst="roundRect">
              <a:avLst/>
            </a:prstGeom>
            <a:noFill/>
            <a:ln w="76200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F644E52-A031-9841-8EC1-F9063BAB3723}"/>
              </a:ext>
            </a:extLst>
          </p:cNvPr>
          <p:cNvGrpSpPr/>
          <p:nvPr/>
        </p:nvGrpSpPr>
        <p:grpSpPr>
          <a:xfrm>
            <a:off x="2568120" y="5752544"/>
            <a:ext cx="1654375" cy="658835"/>
            <a:chOff x="7921929" y="4050895"/>
            <a:chExt cx="1819813" cy="964600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E8BF8A2-F12C-0E4B-8427-4492FCE6B994}"/>
                </a:ext>
              </a:extLst>
            </p:cNvPr>
            <p:cNvSpPr txBox="1"/>
            <p:nvPr/>
          </p:nvSpPr>
          <p:spPr>
            <a:xfrm>
              <a:off x="7969118" y="4050895"/>
              <a:ext cx="1748736" cy="9646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>
                  <a:solidFill>
                    <a:schemeClr val="accent5">
                      <a:lumMod val="75000"/>
                    </a:schemeClr>
                  </a:solidFill>
                </a:rPr>
                <a:t>Mai</a:t>
              </a:r>
            </a:p>
          </p:txBody>
        </p:sp>
        <p:sp>
          <p:nvSpPr>
            <p:cNvPr id="41" name="Rounded Rectangle 40">
              <a:extLst>
                <a:ext uri="{FF2B5EF4-FFF2-40B4-BE49-F238E27FC236}">
                  <a16:creationId xmlns:a16="http://schemas.microsoft.com/office/drawing/2014/main" id="{D86566D2-09B6-584B-90FD-5E513347DFE3}"/>
                </a:ext>
              </a:extLst>
            </p:cNvPr>
            <p:cNvSpPr/>
            <p:nvPr/>
          </p:nvSpPr>
          <p:spPr>
            <a:xfrm>
              <a:off x="7921929" y="4180839"/>
              <a:ext cx="1819813" cy="813238"/>
            </a:xfrm>
            <a:prstGeom prst="roundRect">
              <a:avLst/>
            </a:prstGeom>
            <a:noFill/>
            <a:ln w="76200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59473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41580" y="795668"/>
            <a:ext cx="7887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cs typeface="+mn-cs"/>
              </a:rPr>
              <a:t>HOẠT ĐỘNG TIẾP NỐI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65287" y="2593779"/>
            <a:ext cx="5384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-Ôn luyện so sánh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số có ba chữ số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17455" y="3992641"/>
            <a:ext cx="57450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54: Luyện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tập chung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 tiết 1)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52534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6EB0ED45-D362-47E6-9B9E-8C079FD46C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7559">
            <a:off x="4931412" y="-441728"/>
            <a:ext cx="8304936" cy="8304936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73CD59DB-4B97-4529-990F-B877A9AC8E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8723" y="1709661"/>
            <a:ext cx="6529382" cy="2432515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A950A63E-AF72-41C5-AED0-2D55950409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7444" y="1256220"/>
            <a:ext cx="2085013" cy="999831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6DD72B97-8F2B-4723-9F67-FD81B5B68E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17217" y="1286700"/>
            <a:ext cx="2093932" cy="973649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777F623B-A4E0-4946-935C-4F7F0101F12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3439" y="1953521"/>
            <a:ext cx="6059949" cy="1944793"/>
          </a:xfrm>
          <a:prstGeom prst="rect">
            <a:avLst/>
          </a:prstGeom>
        </p:spPr>
      </p:pic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24A388B0-06EB-4CBA-A3CA-75F080F1F933}"/>
              </a:ext>
            </a:extLst>
          </p:cNvPr>
          <p:cNvSpPr/>
          <p:nvPr/>
        </p:nvSpPr>
        <p:spPr>
          <a:xfrm>
            <a:off x="2133600" y="4570217"/>
            <a:ext cx="2456961" cy="838200"/>
          </a:xfrm>
          <a:prstGeom prst="roundRect">
            <a:avLst/>
          </a:prstGeom>
          <a:solidFill>
            <a:schemeClr val="accent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EF9E5127-919F-42DC-BDBE-231121A785A3}"/>
              </a:ext>
            </a:extLst>
          </p:cNvPr>
          <p:cNvSpPr txBox="1"/>
          <p:nvPr/>
        </p:nvSpPr>
        <p:spPr>
          <a:xfrm>
            <a:off x="2666376" y="4731534"/>
            <a:ext cx="139140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Bắt đầu</a:t>
            </a:r>
          </a:p>
        </p:txBody>
      </p:sp>
      <p:pic>
        <p:nvPicPr>
          <p:cNvPr id="98" name="ChuongCam - 9Slide.vn">
            <a:extLst>
              <a:ext uri="{FF2B5EF4-FFF2-40B4-BE49-F238E27FC236}">
                <a16:creationId xmlns:a16="http://schemas.microsoft.com/office/drawing/2014/main" id="{60FDDF12-4068-4DC9-8EC1-C3DBBF0745B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47162" y="4539688"/>
            <a:ext cx="942571" cy="868729"/>
          </a:xfrm>
          <a:prstGeom prst="rect">
            <a:avLst/>
          </a:prstGeom>
        </p:spPr>
      </p:pic>
      <p:pic>
        <p:nvPicPr>
          <p:cNvPr id="99" name="Nhacnen - 9Slide.vn">
            <a:hlinkClick r:id="" action="ppaction://media"/>
            <a:extLst>
              <a:ext uri="{FF2B5EF4-FFF2-40B4-BE49-F238E27FC236}">
                <a16:creationId xmlns:a16="http://schemas.microsoft.com/office/drawing/2014/main" id="{97A40F43-0AD3-4435-B148-642348AB6ED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00"/>
                  <p14:fade in="200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19200" y="0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691958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2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3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8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9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2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3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5" presetID="42" presetClass="path" presetSubtype="0" accel="2000" fill="hold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 p14:bounceEnd="48000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 numSld="7" showWhenStopped="0">
                    <p:cTn id="5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3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5" presetID="42" presetClass="path" presetSubtype="0" accel="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 numSld="7" showWhenStopped="0">
                    <p:cTn id="5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483042-4AAF-4ED4-86F5-27FC9C384D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C1C1992F-2DF9-408E-8B2B-246F76CCC6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0" y="1477995"/>
            <a:ext cx="7657240" cy="512718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A48A43FB-80EC-4164-A90F-A83D614108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5457" y="304800"/>
            <a:ext cx="4899760" cy="987549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99007BCE-EE95-474D-8D52-57F2F837FC19}"/>
              </a:ext>
            </a:extLst>
          </p:cNvPr>
          <p:cNvSpPr txBox="1"/>
          <p:nvPr/>
        </p:nvSpPr>
        <p:spPr>
          <a:xfrm>
            <a:off x="4575912" y="1915009"/>
            <a:ext cx="5589351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Trò chơi gồm 4 câu hỏi trắc nghiệm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7719B177-22AD-4318-A31E-D7DB50EBAF18}"/>
              </a:ext>
            </a:extLst>
          </p:cNvPr>
          <p:cNvSpPr txBox="1"/>
          <p:nvPr/>
        </p:nvSpPr>
        <p:spPr>
          <a:xfrm>
            <a:off x="4658000" y="2531542"/>
            <a:ext cx="6917022" cy="86177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sẽ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thời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gian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10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giây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đưa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.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54CC343-1D7B-4C04-A590-96E9F84E3720}"/>
              </a:ext>
            </a:extLst>
          </p:cNvPr>
          <p:cNvSpPr txBox="1"/>
          <p:nvPr/>
        </p:nvSpPr>
        <p:spPr>
          <a:xfrm>
            <a:off x="4575912" y="3427017"/>
            <a:ext cx="727232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trả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sẽ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chọn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thẻ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màu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màu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:</a:t>
            </a: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1874A39E-A77B-48C4-B6D7-719B81AD5380}"/>
              </a:ext>
            </a:extLst>
          </p:cNvPr>
          <p:cNvGrpSpPr/>
          <p:nvPr/>
        </p:nvGrpSpPr>
        <p:grpSpPr>
          <a:xfrm>
            <a:off x="4648200" y="4572000"/>
            <a:ext cx="1552923" cy="954107"/>
            <a:chOff x="4648200" y="4572000"/>
            <a:chExt cx="1552923" cy="954107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0E57AD2F-94ED-4342-BAEB-964A653A9BC4}"/>
                </a:ext>
              </a:extLst>
            </p:cNvPr>
            <p:cNvSpPr/>
            <p:nvPr/>
          </p:nvSpPr>
          <p:spPr>
            <a:xfrm>
              <a:off x="4648200" y="4572000"/>
              <a:ext cx="1552923" cy="954107"/>
            </a:xfrm>
            <a:prstGeom prst="roundRect">
              <a:avLst/>
            </a:prstGeom>
            <a:solidFill>
              <a:srgbClr val="F49C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7CED4D03-5600-462A-B55E-D17FE6EDBE60}"/>
                </a:ext>
              </a:extLst>
            </p:cNvPr>
            <p:cNvSpPr txBox="1"/>
            <p:nvPr/>
          </p:nvSpPr>
          <p:spPr>
            <a:xfrm>
              <a:off x="4990246" y="4761479"/>
              <a:ext cx="868829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Cam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F5C7B07A-A340-4FC5-A28D-F348AAFB86F1}"/>
              </a:ext>
            </a:extLst>
          </p:cNvPr>
          <p:cNvGrpSpPr/>
          <p:nvPr/>
        </p:nvGrpSpPr>
        <p:grpSpPr>
          <a:xfrm>
            <a:off x="6365089" y="4572000"/>
            <a:ext cx="1552923" cy="954107"/>
            <a:chOff x="6365089" y="4572000"/>
            <a:chExt cx="1552923" cy="954107"/>
          </a:xfrm>
        </p:grpSpPr>
        <p:sp>
          <p:nvSpPr>
            <p:cNvPr id="84" name="Rectangle: Rounded Corners 83">
              <a:extLst>
                <a:ext uri="{FF2B5EF4-FFF2-40B4-BE49-F238E27FC236}">
                  <a16:creationId xmlns:a16="http://schemas.microsoft.com/office/drawing/2014/main" id="{F7350BDF-073A-481A-81FD-ABBBA01D605B}"/>
                </a:ext>
              </a:extLst>
            </p:cNvPr>
            <p:cNvSpPr/>
            <p:nvPr/>
          </p:nvSpPr>
          <p:spPr>
            <a:xfrm>
              <a:off x="6365089" y="4572000"/>
              <a:ext cx="1552923" cy="954107"/>
            </a:xfrm>
            <a:prstGeom prst="roundRect">
              <a:avLst/>
            </a:prstGeom>
            <a:solidFill>
              <a:srgbClr val="3378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689B7B8F-0869-4218-BF92-E7123E0AFF47}"/>
                </a:ext>
              </a:extLst>
            </p:cNvPr>
            <p:cNvSpPr txBox="1"/>
            <p:nvPr/>
          </p:nvSpPr>
          <p:spPr>
            <a:xfrm>
              <a:off x="6724716" y="4672044"/>
              <a:ext cx="860812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Xanh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dương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04A1F501-4ABC-4EFD-9A60-D1C3033105E1}"/>
              </a:ext>
            </a:extLst>
          </p:cNvPr>
          <p:cNvGrpSpPr/>
          <p:nvPr/>
        </p:nvGrpSpPr>
        <p:grpSpPr>
          <a:xfrm>
            <a:off x="8081978" y="4572000"/>
            <a:ext cx="1552923" cy="954107"/>
            <a:chOff x="8081978" y="4572000"/>
            <a:chExt cx="1552923" cy="954107"/>
          </a:xfrm>
        </p:grpSpPr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E1527A35-61C3-49EC-8178-056761ED2D86}"/>
                </a:ext>
              </a:extLst>
            </p:cNvPr>
            <p:cNvSpPr/>
            <p:nvPr/>
          </p:nvSpPr>
          <p:spPr>
            <a:xfrm>
              <a:off x="8081978" y="4572000"/>
              <a:ext cx="1552923" cy="954107"/>
            </a:xfrm>
            <a:prstGeom prst="roundRect">
              <a:avLst/>
            </a:prstGeom>
            <a:solidFill>
              <a:srgbClr val="00CF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9DC425B9-F398-43A8-BD9D-023DD0061CAC}"/>
                </a:ext>
              </a:extLst>
            </p:cNvPr>
            <p:cNvSpPr txBox="1"/>
            <p:nvPr/>
          </p:nvSpPr>
          <p:spPr>
            <a:xfrm>
              <a:off x="8513767" y="4672044"/>
              <a:ext cx="684610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Xanh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lá</a:t>
              </a: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A9F6D6F4-A214-4F08-B79C-3321773AC747}"/>
              </a:ext>
            </a:extLst>
          </p:cNvPr>
          <p:cNvGrpSpPr/>
          <p:nvPr/>
        </p:nvGrpSpPr>
        <p:grpSpPr>
          <a:xfrm>
            <a:off x="9798867" y="4572000"/>
            <a:ext cx="1552923" cy="954107"/>
            <a:chOff x="9798867" y="4572000"/>
            <a:chExt cx="1552923" cy="954107"/>
          </a:xfrm>
        </p:grpSpPr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4E9F5C83-FEFA-4251-9B94-714B7FC8D493}"/>
                </a:ext>
              </a:extLst>
            </p:cNvPr>
            <p:cNvSpPr/>
            <p:nvPr/>
          </p:nvSpPr>
          <p:spPr>
            <a:xfrm>
              <a:off x="9798867" y="4572000"/>
              <a:ext cx="1552923" cy="954107"/>
            </a:xfrm>
            <a:prstGeom prst="roundRect">
              <a:avLst/>
            </a:prstGeom>
            <a:solidFill>
              <a:srgbClr val="FF46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B2323BC0-2B71-4E70-B542-6EF0A07065A5}"/>
                </a:ext>
              </a:extLst>
            </p:cNvPr>
            <p:cNvSpPr txBox="1"/>
            <p:nvPr/>
          </p:nvSpPr>
          <p:spPr>
            <a:xfrm>
              <a:off x="10329981" y="4772054"/>
              <a:ext cx="548227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Đỏ</a:t>
              </a:r>
            </a:p>
          </p:txBody>
        </p:sp>
      </p:grpSp>
      <p:pic>
        <p:nvPicPr>
          <p:cNvPr id="100" name="Picture 99">
            <a:extLst>
              <a:ext uri="{FF2B5EF4-FFF2-40B4-BE49-F238E27FC236}">
                <a16:creationId xmlns:a16="http://schemas.microsoft.com/office/drawing/2014/main" id="{E3DFA045-2B35-4790-916E-B005E7C7C5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758" y="234871"/>
            <a:ext cx="3694756" cy="1630242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841A18C3-C6B1-47FF-A8CF-B6D33F8CEB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585" y="2082030"/>
            <a:ext cx="4187637" cy="4523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373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  <p:bldP spid="7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  <p:bldP spid="78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770639" y="3009107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&lt;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6770639" y="4933892"/>
            <a:ext cx="5105398" cy="1790698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Không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có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đáp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838201" y="4933892"/>
            <a:ext cx="5105398" cy="1790698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=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838201" y="3009107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&gt;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8" y="246435"/>
            <a:ext cx="9961727" cy="2554445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      So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sánh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rốt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ở 2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bao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                   109…96</a:t>
              </a: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3269287"/>
            <a:ext cx="1322947" cy="1219306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5219641"/>
            <a:ext cx="1322947" cy="121930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3269287"/>
            <a:ext cx="1322947" cy="1219306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5219641"/>
            <a:ext cx="1322947" cy="121930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4114800" y="152464"/>
            <a:ext cx="4047896" cy="2332308"/>
            <a:chOff x="-4114800" y="152464"/>
            <a:chExt cx="4047896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Yeahhh,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Đúng rồi!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Mình thích màu này!</a:t>
              </a: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6727673" y="-302318"/>
            <a:ext cx="3070074" cy="2846957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61" y="5075962"/>
                <a:ext cx="5354175" cy="2905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Huhu,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chưa chính xác rồi!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3242" y="314152"/>
            <a:ext cx="1548518" cy="2383743"/>
          </a:xfrm>
          <a:prstGeom prst="rect">
            <a:avLst/>
          </a:prstGeom>
        </p:spPr>
      </p:pic>
      <p:pic>
        <p:nvPicPr>
          <p:cNvPr id="172" name="AmthanhThua">
            <a:hlinkClick r:id="" action="ppaction://media"/>
            <a:extLst>
              <a:ext uri="{FF2B5EF4-FFF2-40B4-BE49-F238E27FC236}">
                <a16:creationId xmlns:a16="http://schemas.microsoft.com/office/drawing/2014/main" id="{C6E2AE9C-62B9-42F0-91AA-6B1C228D41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173" name="nhacthang">
            <a:hlinkClick r:id="" action="ppaction://media"/>
            <a:extLst>
              <a:ext uri="{FF2B5EF4-FFF2-40B4-BE49-F238E27FC236}">
                <a16:creationId xmlns:a16="http://schemas.microsoft.com/office/drawing/2014/main" id="{FC787D35-EA2C-4933-A0FB-01D7CBF464D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C075D5C4-5B7C-423A-B88B-D0A39B352CED}"/>
              </a:ext>
            </a:extLst>
          </p:cNvPr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Thầy cô nhấp chuột</a:t>
            </a:r>
            <a:b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E42896E-5B83-4EE3-AFE4-4EDCA2A816C1}"/>
              </a:ext>
            </a:extLst>
          </p:cNvPr>
          <p:cNvGrpSpPr/>
          <p:nvPr/>
        </p:nvGrpSpPr>
        <p:grpSpPr>
          <a:xfrm>
            <a:off x="4000498" y="7010400"/>
            <a:ext cx="4076701" cy="1981200"/>
            <a:chOff x="4000498" y="7010400"/>
            <a:chExt cx="4076701" cy="1981200"/>
          </a:xfrm>
        </p:grpSpPr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C0646E8B-7815-46F9-ADAE-EF53EF383CC3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175" name="ChuongCam - 9Slide.vn">
              <a:extLst>
                <a:ext uri="{FF2B5EF4-FFF2-40B4-BE49-F238E27FC236}">
                  <a16:creationId xmlns:a16="http://schemas.microsoft.com/office/drawing/2014/main" id="{6DE531CF-2269-43BD-B97E-A43EAAFB5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176" name="Rectangle 175">
            <a:extLst>
              <a:ext uri="{FF2B5EF4-FFF2-40B4-BE49-F238E27FC236}">
                <a16:creationId xmlns:a16="http://schemas.microsoft.com/office/drawing/2014/main" id="{FEBC9727-642B-4069-9B82-94764A0B5B6F}"/>
              </a:ext>
            </a:extLst>
          </p:cNvPr>
          <p:cNvSpPr/>
          <p:nvPr/>
        </p:nvSpPr>
        <p:spPr>
          <a:xfrm>
            <a:off x="8229597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HS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nhấp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chuột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phím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-&gt;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đến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979109" y="861171"/>
            <a:ext cx="2809875" cy="164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022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0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2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6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0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8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9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3432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 p14:bounceEnd="65000">
                                          <p:cBhvr>
                                            <p:cTn id="62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81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2" fill="hold">
                          <p:stCondLst>
                            <p:cond delay="0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5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9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91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2" fill="hold">
                          <p:stCondLst>
                            <p:cond delay="0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5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10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101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2" fill="hold">
                          <p:stCondLst>
                            <p:cond delay="0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5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9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11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audio>
                  <p:cMediaNode vol="36585">
                    <p:cTn id="11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2"/>
                    </p:tgtEl>
                  </p:cMediaNode>
                </p:audio>
                <p:audio>
                  <p:cMediaNode vol="40244">
                    <p:cTn id="11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3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3432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>
                                          <p:cBhvr>
                                            <p:cTn id="62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81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2" fill="hold">
                          <p:stCondLst>
                            <p:cond delay="0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5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9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91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2" fill="hold">
                          <p:stCondLst>
                            <p:cond delay="0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5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10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101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2" fill="hold">
                          <p:stCondLst>
                            <p:cond delay="0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5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9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11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audio>
                  <p:cMediaNode vol="36585">
                    <p:cTn id="11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2"/>
                    </p:tgtEl>
                  </p:cMediaNode>
                </p:audio>
                <p:audio>
                  <p:cMediaNode vol="40244">
                    <p:cTn id="11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770639" y="3009107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&gt;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6770639" y="4933892"/>
            <a:ext cx="5105398" cy="1790698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Không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có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đáp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án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838201" y="4933892"/>
            <a:ext cx="5105398" cy="1790698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=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838201" y="3009107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&lt;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8" y="246435"/>
            <a:ext cx="9961727" cy="2554445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     So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sánh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rốt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ở 2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bao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                   121…100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3269287"/>
            <a:ext cx="1322947" cy="1219306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5219641"/>
            <a:ext cx="1322947" cy="121930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3269287"/>
            <a:ext cx="1322947" cy="1219306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5219641"/>
            <a:ext cx="1322947" cy="121930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4113608" y="152464"/>
            <a:ext cx="4046704" cy="2332308"/>
            <a:chOff x="-4113608" y="152464"/>
            <a:chExt cx="4046704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4113608" y="152464"/>
              <a:ext cx="1959439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Yeahhh,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Đúng rồi!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Mình thích màu này!</a:t>
              </a: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6727673" y="-302318"/>
            <a:ext cx="3070074" cy="2846957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8" y="5075962"/>
                <a:ext cx="5354174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Huhu,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chưa chính xác rồi!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3242" y="314152"/>
            <a:ext cx="1548518" cy="2383743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id="{E2C0CE17-61E7-4378-8029-5EC1339666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id="{48B576CD-4EFF-45FA-9542-BB86C7CDBC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AA723489-6D49-4107-80ED-43DDD32393D2}"/>
              </a:ext>
            </a:extLst>
          </p:cNvPr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Thầy cô nhấp chuột</a:t>
            </a:r>
            <a:b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439A5C3D-AD3E-49A3-A59D-28CD740F870A}"/>
              </a:ext>
            </a:extLst>
          </p:cNvPr>
          <p:cNvGrpSpPr/>
          <p:nvPr/>
        </p:nvGrpSpPr>
        <p:grpSpPr>
          <a:xfrm>
            <a:off x="4000498" y="7010400"/>
            <a:ext cx="4076701" cy="19812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585878BB-1CF9-4B96-A852-8F94BB25574D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id="{EB22FE30-64B9-4DD6-B774-F0776B9F11C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6E54F014-411F-411D-A101-01DCA001A839}"/>
              </a:ext>
            </a:extLst>
          </p:cNvPr>
          <p:cNvSpPr/>
          <p:nvPr/>
        </p:nvSpPr>
        <p:spPr>
          <a:xfrm>
            <a:off x="8229597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Sau khi HS trả lời xong, thầy cô nhấp chuột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hoặc phím -&gt; để đến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 hỏi tiếp theo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531242" y="845574"/>
            <a:ext cx="3344795" cy="1635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192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0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2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6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0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8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9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5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4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6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4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82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9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101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2" fill="hold">
                          <p:stCondLst>
                            <p:cond delay="0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5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9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11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36585">
                    <p:cTn id="11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1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5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4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6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4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82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9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101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2" fill="hold">
                          <p:stCondLst>
                            <p:cond delay="0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5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9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11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36585">
                    <p:cTn id="11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1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770639" y="3009107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Không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có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đáp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án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6770639" y="4933892"/>
            <a:ext cx="5105398" cy="1790698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&lt;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838201" y="4933892"/>
            <a:ext cx="5105398" cy="1790698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&gt;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838201" y="3009107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=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2154070" y="169019"/>
            <a:ext cx="9961727" cy="2554445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So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sánh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quả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chuối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đủ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                704….701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3269287"/>
            <a:ext cx="1322947" cy="1219306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5219641"/>
            <a:ext cx="1322947" cy="121930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3269287"/>
            <a:ext cx="1322947" cy="1219306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5219641"/>
            <a:ext cx="1322947" cy="121930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4113608" y="153715"/>
            <a:ext cx="4046704" cy="2329805"/>
            <a:chOff x="-4113608" y="153715"/>
            <a:chExt cx="4046704" cy="232980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4113608" y="153715"/>
              <a:ext cx="1959439" cy="2329805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Yeahhh,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Đúng rồi!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Mình thích màu này!</a:t>
              </a: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6727673" y="-302318"/>
            <a:ext cx="3070074" cy="2846957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8" y="5075962"/>
                <a:ext cx="5354174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Huhu,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chưa chính xác rồi!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3242" y="314152"/>
            <a:ext cx="1548518" cy="2383743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id="{79E4C43B-743A-4F0F-9457-9B15D0352D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id="{86A70F6A-9D3B-4ACB-882F-2876B15E069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B652F8BC-97FB-47AB-82B1-333028644943}"/>
              </a:ext>
            </a:extLst>
          </p:cNvPr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Thầy cô nhấp chuột</a:t>
            </a:r>
            <a:b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F9F28A6-3370-4926-8D39-EA3FF6C22E23}"/>
              </a:ext>
            </a:extLst>
          </p:cNvPr>
          <p:cNvGrpSpPr/>
          <p:nvPr/>
        </p:nvGrpSpPr>
        <p:grpSpPr>
          <a:xfrm>
            <a:off x="4000498" y="7010400"/>
            <a:ext cx="4076701" cy="19812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B59A7A73-0A00-4DF2-9B48-616F35BC91FB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id="{B4A6999F-B362-4C41-8988-BD1A0E09E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BB23BD5A-2150-42B4-B72D-392E3FB2285F}"/>
              </a:ext>
            </a:extLst>
          </p:cNvPr>
          <p:cNvSpPr/>
          <p:nvPr/>
        </p:nvSpPr>
        <p:spPr>
          <a:xfrm>
            <a:off x="8229597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Sau khi HS trả lời xong, thầy cô nhấp chuột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hoặc phím -&gt; để đến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 hỏi tiếp theo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29647" y="612803"/>
            <a:ext cx="3086100" cy="166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44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0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2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6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0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8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9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5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4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6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4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7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4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92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9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1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1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5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4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6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4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7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4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92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9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1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1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770639" y="3009107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=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6770639" y="4933892"/>
            <a:ext cx="5105398" cy="1790698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&lt;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838201" y="4933892"/>
            <a:ext cx="5105398" cy="1790698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Không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có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đáp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án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838201" y="3009107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&gt;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8" y="246435"/>
            <a:ext cx="9961727" cy="2554445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So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sánh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quả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xoài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dừa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                698….706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3269287"/>
            <a:ext cx="1322947" cy="1219306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5219641"/>
            <a:ext cx="1322947" cy="121930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3269287"/>
            <a:ext cx="1322947" cy="1219306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5219641"/>
            <a:ext cx="1322947" cy="121930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4113608" y="153951"/>
            <a:ext cx="4046704" cy="2329333"/>
            <a:chOff x="-4113608" y="153951"/>
            <a:chExt cx="4046704" cy="2329333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4113608" y="153951"/>
              <a:ext cx="1959439" cy="2329333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Yeahhh,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Đúng rồi!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Mình thích màu này!</a:t>
              </a: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6727673" y="-302318"/>
            <a:ext cx="3070074" cy="2846957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8" y="5075962"/>
                <a:ext cx="5354174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Huhu,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chưa chính xác rồi!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3242" y="314152"/>
            <a:ext cx="1548518" cy="2383743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id="{EFDA2F55-E708-4EE1-A240-2D67B5AA90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id="{AACE03CF-63A4-4F98-9320-28D8E9C8A9F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BB2E395B-C2FA-41C9-A955-F3A089DD4F32}"/>
              </a:ext>
            </a:extLst>
          </p:cNvPr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Thầy cô nhấp chuột</a:t>
            </a:r>
            <a:b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C63C546-6DB7-44C9-8EA9-413473C1BE35}"/>
              </a:ext>
            </a:extLst>
          </p:cNvPr>
          <p:cNvGrpSpPr/>
          <p:nvPr/>
        </p:nvGrpSpPr>
        <p:grpSpPr>
          <a:xfrm>
            <a:off x="4000498" y="7010400"/>
            <a:ext cx="4076701" cy="19812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B90D678-6311-432E-B99C-B1E3AF7BCC1E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id="{4B7EBBD9-A585-4930-860B-F4F228859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8C4260CE-C32C-4DD3-8E61-B08357FC92E8}"/>
              </a:ext>
            </a:extLst>
          </p:cNvPr>
          <p:cNvSpPr/>
          <p:nvPr/>
        </p:nvSpPr>
        <p:spPr>
          <a:xfrm>
            <a:off x="8229597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Sau khi HS trả lời xong, thầy cô nhấp chuột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hoặc phím -&gt; để đến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 hỏi tiếp theo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077199" y="589133"/>
            <a:ext cx="3455425" cy="1663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725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0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2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6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0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8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9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62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81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2" fill="hold">
                          <p:stCondLst>
                            <p:cond delay="0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5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9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91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2" fill="hold">
                          <p:stCondLst>
                            <p:cond delay="0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5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10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101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2" fill="hold">
                          <p:stCondLst>
                            <p:cond delay="0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5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9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11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1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1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62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81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2" fill="hold">
                          <p:stCondLst>
                            <p:cond delay="0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5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9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91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2" fill="hold">
                          <p:stCondLst>
                            <p:cond delay="0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5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10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101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2" fill="hold">
                          <p:stCondLst>
                            <p:cond delay="0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5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9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11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1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1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E6D8704-4E40-4128-8BDA-4D6D4EFB4243}"/>
              </a:ext>
            </a:extLst>
          </p:cNvPr>
          <p:cNvGrpSpPr/>
          <p:nvPr/>
        </p:nvGrpSpPr>
        <p:grpSpPr>
          <a:xfrm>
            <a:off x="5653710" y="209025"/>
            <a:ext cx="4345196" cy="1920556"/>
            <a:chOff x="1034003" y="260315"/>
            <a:chExt cx="4656152" cy="2057997"/>
          </a:xfrm>
        </p:grpSpPr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73CD59DB-4B97-4529-990F-B877A9AC8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4003" y="583667"/>
              <a:ext cx="4656152" cy="1734645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A950A63E-AF72-41C5-AED0-2D5595040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1615" y="260315"/>
              <a:ext cx="1486839" cy="712987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6DD72B97-8F2B-4723-9F67-FD81B5B68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37586" y="282051"/>
              <a:ext cx="1493199" cy="694316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777F623B-A4E0-4946-935C-4F7F0101F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01381" y="757566"/>
              <a:ext cx="4321396" cy="1386847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78237F3-1A79-4E86-B92E-4A05214A53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2765" y="229309"/>
            <a:ext cx="5383235" cy="623674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E884C81-856F-47B0-B589-654CA907BE79}"/>
              </a:ext>
            </a:extLst>
          </p:cNvPr>
          <p:cNvGrpSpPr/>
          <p:nvPr/>
        </p:nvGrpSpPr>
        <p:grpSpPr>
          <a:xfrm>
            <a:off x="5077790" y="2862904"/>
            <a:ext cx="6281207" cy="3731031"/>
            <a:chOff x="5077790" y="2862904"/>
            <a:chExt cx="6281207" cy="373103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4B083C1-8CDA-45C3-9563-147B5F287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562600" y="2862904"/>
              <a:ext cx="5170488" cy="373103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9D40F75-95EF-4849-B5FF-3CADEF718F98}"/>
                </a:ext>
              </a:extLst>
            </p:cNvPr>
            <p:cNvSpPr txBox="1"/>
            <p:nvPr/>
          </p:nvSpPr>
          <p:spPr>
            <a:xfrm>
              <a:off x="5077790" y="3805222"/>
              <a:ext cx="6281207" cy="2031325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Cảm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ơn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các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bạn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đã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chọn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vòng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cổ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cho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tớ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24613150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29" y="206779"/>
            <a:ext cx="11610743" cy="64444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22191" y="1145667"/>
            <a:ext cx="7168959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708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Thứ </a:t>
            </a:r>
            <a:r>
              <a:rPr lang="en-US" sz="3047" b="1">
                <a:solidFill>
                  <a:prstClr val="white"/>
                </a:solidFill>
                <a:latin typeface="HP001 4 hàng" panose="020B0603050302020204" pitchFamily="34" charset="0"/>
              </a:rPr>
              <a:t>tư</a:t>
            </a: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ngày 16 tháng 3 năm 2022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56190" y="1786957"/>
            <a:ext cx="2126384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708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TǨn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9506" y="2428247"/>
            <a:ext cx="9333387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708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Bài 53: So sánh</a:t>
            </a:r>
            <a:r>
              <a:rPr kumimoji="0" lang="en-US" sz="3047" b="1" i="0" u="none" strike="noStrike" kern="1200" cap="none" spc="0" normalizeH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các số có ba chữ số </a:t>
            </a: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(tiết 2)</a:t>
            </a:r>
          </a:p>
        </p:txBody>
      </p:sp>
    </p:spTree>
    <p:extLst>
      <p:ext uri="{BB962C8B-B14F-4D97-AF65-F5344CB8AC3E}">
        <p14:creationId xmlns:p14="http://schemas.microsoft.com/office/powerpoint/2010/main" val="4073573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4"/>
  <p:tag name="MMPROD_UIDATA" val="&lt;database version=&quot;10.0&quot;&gt;&lt;object type=&quot;1&quot; unique_id=&quot;10001&quot;&gt;&lt;object type=&quot;2&quot; unique_id=&quot;11093&quot;&gt;&lt;object type=&quot;3&quot; unique_id=&quot;11094&quot;&gt;&lt;property id=&quot;20148&quot; value=&quot;5&quot;/&gt;&lt;property id=&quot;20300&quot; value=&quot;Slide 1&quot;/&gt;&lt;property id=&quot;20307&quot; value=&quot;260&quot;/&gt;&lt;/object&gt;&lt;object type=&quot;3&quot; unique_id=&quot;11103&quot;&gt;&lt;property id=&quot;20148&quot; value=&quot;5&quot;/&gt;&lt;property id=&quot;20300&quot; value=&quot;Slide 2&quot;/&gt;&lt;property id=&quot;20307&quot; value=&quot;292&quot;/&gt;&lt;/object&gt;&lt;object type=&quot;3&quot; unique_id=&quot;11104&quot;&gt;&lt;property id=&quot;20148&quot; value=&quot;5&quot;/&gt;&lt;property id=&quot;20300&quot; value=&quot;Slide 3&quot;/&gt;&lt;property id=&quot;20307&quot; value=&quot;286&quot;/&gt;&lt;/object&gt;&lt;object type=&quot;3&quot; unique_id=&quot;11105&quot;&gt;&lt;property id=&quot;20148&quot; value=&quot;5&quot;/&gt;&lt;property id=&quot;20300&quot; value=&quot;Slide 4&quot;/&gt;&lt;property id=&quot;20307&quot; value=&quot;310&quot;/&gt;&lt;/object&gt;&lt;object type=&quot;3&quot; unique_id=&quot;11106&quot;&gt;&lt;property id=&quot;20148&quot; value=&quot;5&quot;/&gt;&lt;property id=&quot;20300&quot; value=&quot;Slide 5&quot;/&gt;&lt;property id=&quot;20307&quot; value=&quot;288&quot;/&gt;&lt;/object&gt;&lt;object type=&quot;3&quot; unique_id=&quot;11107&quot;&gt;&lt;property id=&quot;20148&quot; value=&quot;5&quot;/&gt;&lt;property id=&quot;20300&quot; value=&quot;Slide 6&quot;/&gt;&lt;property id=&quot;20307&quot; value=&quot;293&quot;/&gt;&lt;/object&gt;&lt;object type=&quot;3&quot; unique_id=&quot;11172&quot;&gt;&lt;property id=&quot;20148&quot; value=&quot;5&quot;/&gt;&lt;property id=&quot;20300&quot; value=&quot;Slide 7&quot;/&gt;&lt;property id=&quot;20307&quot; value=&quot;312&quot;/&gt;&lt;/object&gt;&lt;/object&gt;&lt;object type=&quot;8&quot; unique_id=&quot;11123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1701</TotalTime>
  <Words>755</Words>
  <Application>Microsoft Office PowerPoint</Application>
  <PresentationFormat>Widescreen</PresentationFormat>
  <Paragraphs>126</Paragraphs>
  <Slides>15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#9Slide02 Noi dung dai</vt:lpstr>
      <vt:lpstr>#9Slide02 Tieu de dai</vt:lpstr>
      <vt:lpstr>Arial</vt:lpstr>
      <vt:lpstr>Arial-Rounded</vt:lpstr>
      <vt:lpstr>Calibri</vt:lpstr>
      <vt:lpstr>Calibri Light</vt:lpstr>
      <vt:lpstr>HP001 4 hàng</vt:lpstr>
      <vt:lpstr>iCiel Cadena</vt:lpstr>
      <vt:lpstr>UTM Cookies</vt:lpstr>
      <vt:lpstr>Office Theme</vt:lpstr>
      <vt:lpstr>6_Office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Ms Quyen</cp:lastModifiedBy>
  <cp:revision>253</cp:revision>
  <dcterms:created xsi:type="dcterms:W3CDTF">2021-06-02T01:34:28Z</dcterms:created>
  <dcterms:modified xsi:type="dcterms:W3CDTF">2022-03-14T13:36:30Z</dcterms:modified>
</cp:coreProperties>
</file>