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007577203" r:id="rId2"/>
    <p:sldId id="264" r:id="rId3"/>
    <p:sldId id="2007577204" r:id="rId4"/>
    <p:sldId id="259" r:id="rId5"/>
    <p:sldId id="2007577185" r:id="rId6"/>
    <p:sldId id="2007577187" r:id="rId7"/>
    <p:sldId id="2007577186" r:id="rId8"/>
    <p:sldId id="260" r:id="rId9"/>
    <p:sldId id="659" r:id="rId10"/>
    <p:sldId id="2007577170" r:id="rId11"/>
    <p:sldId id="2007577191" r:id="rId12"/>
    <p:sldId id="2007577189" r:id="rId13"/>
    <p:sldId id="2007577095" r:id="rId14"/>
    <p:sldId id="2007577190" r:id="rId15"/>
    <p:sldId id="269" r:id="rId16"/>
    <p:sldId id="2007577192" r:id="rId17"/>
    <p:sldId id="2007577193" r:id="rId18"/>
    <p:sldId id="2007577194" r:id="rId19"/>
    <p:sldId id="289" r:id="rId20"/>
    <p:sldId id="2007577195" r:id="rId21"/>
    <p:sldId id="2007577196" r:id="rId22"/>
    <p:sldId id="2007577201" r:id="rId23"/>
    <p:sldId id="2007577202" r:id="rId24"/>
    <p:sldId id="2007577197" r:id="rId25"/>
    <p:sldId id="2007577198" r:id="rId26"/>
    <p:sldId id="2007577139" r:id="rId27"/>
    <p:sldId id="307" r:id="rId28"/>
    <p:sldId id="2007577199" r:id="rId29"/>
    <p:sldId id="2007577200" r:id="rId30"/>
    <p:sldId id="2007577117" r:id="rId31"/>
    <p:sldId id="2007577115" r:id="rId32"/>
    <p:sldId id="2007577183" r:id="rId33"/>
    <p:sldId id="2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29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8A822-AF9A-45B6-8FFE-2FB178433FD6}" type="datetimeFigureOut">
              <a:rPr lang="en-US" smtClean="0"/>
              <a:t>3/14/2022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6C555-4FE9-4899-969D-8B0A1EB9A3AA}" type="slidenum">
              <a:rPr lang="en-US" smtClean="0"/>
              <a:t>‹#›</a:t>
            </a:fld>
            <a:endParaRPr lang="en-US"/>
          </a:p>
        </p:txBody>
      </p:sp>
    </p:spTree>
    <p:extLst>
      <p:ext uri="{BB962C8B-B14F-4D97-AF65-F5344CB8AC3E}">
        <p14:creationId xmlns:p14="http://schemas.microsoft.com/office/powerpoint/2010/main" val="125460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870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1807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8617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722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924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7108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670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32979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5477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66478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359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ABFBA2-B9F4-4273-AFDD-1B484F4DEA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8006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14132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7748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79529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03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121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26627" name="Rectangle 2"/>
          <p:cNvSpPr>
            <a:spLocks noGrp="1" noRot="1" noChangeAspect="1" noTextEdit="1"/>
          </p:cNvSpPr>
          <p:nvPr>
            <p:ph type="sldImg"/>
          </p:nvPr>
        </p:nvSpPr>
        <p:spPr>
          <a:ln/>
        </p:spPr>
      </p:sp>
      <p:sp>
        <p:nvSpPr>
          <p:cNvPr id="26628" name="Rectangle 3"/>
          <p:cNvSpPr>
            <a:spLocks noGrp="1"/>
          </p:cNvSpPr>
          <p:nvPr>
            <p:ph type="body" idx="1"/>
          </p:nvPr>
        </p:nvSpPr>
        <p:spPr>
          <a:ln/>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6654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12121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1705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404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081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51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46C8A-90CA-4D6C-B846-B71F6733D47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3992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8E1F8-8B4C-4992-8717-50D3EB5978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E847E8-8013-4836-98F3-7CCC83152C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791762-F3A6-4F66-AAFB-17D7DF79F8BE}"/>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5" name="Footer Placeholder 4">
            <a:extLst>
              <a:ext uri="{FF2B5EF4-FFF2-40B4-BE49-F238E27FC236}">
                <a16:creationId xmlns:a16="http://schemas.microsoft.com/office/drawing/2014/main" id="{426AB141-5213-45D3-8E14-9675F6318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AC846-64AF-4BCA-BD16-E5194FB09407}"/>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67270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7961-7CFD-4310-B0D7-04F2ABB18C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AC3187-A406-4252-94B8-BF4EF42045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8073C-5B26-401E-847F-71107D8A2CC5}"/>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5" name="Footer Placeholder 4">
            <a:extLst>
              <a:ext uri="{FF2B5EF4-FFF2-40B4-BE49-F238E27FC236}">
                <a16:creationId xmlns:a16="http://schemas.microsoft.com/office/drawing/2014/main" id="{359C9412-6248-4521-88AB-533681124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C3420-DBC4-4DF7-8E87-F4813371F09A}"/>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1427708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592C5D-96C1-4257-A9BD-5AB9E49C86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63960-9798-474F-853D-7316EF0E11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5E42E-EB8A-4A62-9389-F6093448C6A0}"/>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5" name="Footer Placeholder 4">
            <a:extLst>
              <a:ext uri="{FF2B5EF4-FFF2-40B4-BE49-F238E27FC236}">
                <a16:creationId xmlns:a16="http://schemas.microsoft.com/office/drawing/2014/main" id="{FD00E15D-3812-418B-9071-09EDD6DCC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B7526-D502-475D-BF2B-8F90A8AD475F}"/>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614123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3" cstate="print">
            <a:extLst>
              <a:ext uri="{28A0092B-C50C-407E-A947-70E740481C1C}">
                <a14:useLocalDpi xmlns:a14="http://schemas.microsoft.com/office/drawing/2010/main"/>
              </a:ext>
            </a:extLst>
          </a:blip>
          <a:srcRect t="52415"/>
          <a:stretch/>
        </p:blipFill>
        <p:spPr>
          <a:xfrm rot="5400000" flipV="1">
            <a:off x="6521254" y="1185667"/>
            <a:ext cx="6856412" cy="4485081"/>
          </a:xfrm>
          <a:prstGeom prst="rect">
            <a:avLst/>
          </a:prstGeom>
        </p:spPr>
      </p:pic>
      <p:pic>
        <p:nvPicPr>
          <p:cNvPr id="3" name="图片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rot="5400000" flipV="1">
            <a:off x="-1577886" y="1883411"/>
            <a:ext cx="6552477" cy="3396701"/>
          </a:xfrm>
          <a:prstGeom prst="rect">
            <a:avLst/>
          </a:prstGeom>
        </p:spPr>
      </p:pic>
    </p:spTree>
    <p:extLst>
      <p:ext uri="{BB962C8B-B14F-4D97-AF65-F5344CB8AC3E}">
        <p14:creationId xmlns:p14="http://schemas.microsoft.com/office/powerpoint/2010/main" val="125400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856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143051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EC76-1662-4B10-B5E5-6CA13834E8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5FE00-59D0-4E19-92CA-7B4AA489E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E76C2-2FD6-4621-BB15-E31D5585CBC2}"/>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5" name="Footer Placeholder 4">
            <a:extLst>
              <a:ext uri="{FF2B5EF4-FFF2-40B4-BE49-F238E27FC236}">
                <a16:creationId xmlns:a16="http://schemas.microsoft.com/office/drawing/2014/main" id="{8810B250-BB4B-4D48-B201-E9C10A449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843E2-927C-461F-98D3-F0799935C733}"/>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346505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AB1F-FD68-4914-A387-E307BD7677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DAC68-19F1-401C-8470-8C0FB66064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FD1536-A144-42D0-9592-926AEE6863B6}"/>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5" name="Footer Placeholder 4">
            <a:extLst>
              <a:ext uri="{FF2B5EF4-FFF2-40B4-BE49-F238E27FC236}">
                <a16:creationId xmlns:a16="http://schemas.microsoft.com/office/drawing/2014/main" id="{25007053-6418-42E2-87E6-4C4D773F5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F649B-D2A1-45DC-9561-ECC7DA0A8DA0}"/>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3893824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3E9BF-83AE-462B-B9EE-9FBC43444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B23353-FDE2-4C2C-B8DE-DE11B133FD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5E18A-B550-4EDB-B5A1-A2BADE9601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26506D-32E8-44A2-8CC8-7126854E891A}"/>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6" name="Footer Placeholder 5">
            <a:extLst>
              <a:ext uri="{FF2B5EF4-FFF2-40B4-BE49-F238E27FC236}">
                <a16:creationId xmlns:a16="http://schemas.microsoft.com/office/drawing/2014/main" id="{8FBE45D9-02AE-40DA-8B23-5FBF32420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3EB395-6F1F-4220-BEF6-1A074F2EAEDF}"/>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202500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A7E0-22F6-4BB1-AA9B-8ACC77A9CA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B53B6F-39B6-4F73-AA88-C908C1CBED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7983CD-CCFB-42EB-970F-AC61FAC077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74A044-F9A9-42CE-A9A3-80856DF46D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45C4BF-0A3B-48A5-B1F4-665123D6A0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9B6A58-5788-4573-B819-B8957191A9E1}"/>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8" name="Footer Placeholder 7">
            <a:extLst>
              <a:ext uri="{FF2B5EF4-FFF2-40B4-BE49-F238E27FC236}">
                <a16:creationId xmlns:a16="http://schemas.microsoft.com/office/drawing/2014/main" id="{1427232E-84F2-4D03-BAC2-5A9FD323D8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42E87C-B3BD-4F7C-93CE-50AE6ACABC58}"/>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377378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F27C5-D20C-42AC-919D-43945B0CF5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7E94CC-1390-4C43-860F-853821DD7EE0}"/>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4" name="Footer Placeholder 3">
            <a:extLst>
              <a:ext uri="{FF2B5EF4-FFF2-40B4-BE49-F238E27FC236}">
                <a16:creationId xmlns:a16="http://schemas.microsoft.com/office/drawing/2014/main" id="{1CC6ED1F-BE55-46EE-84D1-ACBBAFEDA9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8FFA9C-B583-4DF3-8AF3-3ACB658AFEC0}"/>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852261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3F3A8-78EC-4788-87A2-085C69DC8BF7}"/>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3" name="Footer Placeholder 2">
            <a:extLst>
              <a:ext uri="{FF2B5EF4-FFF2-40B4-BE49-F238E27FC236}">
                <a16:creationId xmlns:a16="http://schemas.microsoft.com/office/drawing/2014/main" id="{A72036C2-626D-4215-A23F-2F71CE24D8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DD4666-C329-4DAA-B263-534DDECF7A69}"/>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237901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CABD-5B0B-4DEA-B7F0-FCED9E458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BAEE2D-8B28-4DE7-BF56-F0DDE3F51F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09AA5C-38BB-409B-9235-F9F94BAD21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5D7C3F-0380-4D3B-8D54-C9A915635789}"/>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6" name="Footer Placeholder 5">
            <a:extLst>
              <a:ext uri="{FF2B5EF4-FFF2-40B4-BE49-F238E27FC236}">
                <a16:creationId xmlns:a16="http://schemas.microsoft.com/office/drawing/2014/main" id="{8DA891B2-FD53-4A13-8C3D-3097B1E830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0D6714-E194-4153-8D63-7367C8538B2A}"/>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394115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D4634-6333-47AE-9E61-E88D3426D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5C71F9-DC5B-49A3-9EAA-29CB25699F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623FDD-1277-47F0-B8E3-82AF595B7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47DE51-4476-4C97-B819-2C396261E243}"/>
              </a:ext>
            </a:extLst>
          </p:cNvPr>
          <p:cNvSpPr>
            <a:spLocks noGrp="1"/>
          </p:cNvSpPr>
          <p:nvPr>
            <p:ph type="dt" sz="half" idx="10"/>
          </p:nvPr>
        </p:nvSpPr>
        <p:spPr/>
        <p:txBody>
          <a:bodyPr/>
          <a:lstStyle/>
          <a:p>
            <a:fld id="{E1E4D5F3-587E-4632-B48F-DEB58B7A33C0}" type="datetimeFigureOut">
              <a:rPr lang="en-US" smtClean="0"/>
              <a:t>3/14/2022</a:t>
            </a:fld>
            <a:endParaRPr lang="en-US"/>
          </a:p>
        </p:txBody>
      </p:sp>
      <p:sp>
        <p:nvSpPr>
          <p:cNvPr id="6" name="Footer Placeholder 5">
            <a:extLst>
              <a:ext uri="{FF2B5EF4-FFF2-40B4-BE49-F238E27FC236}">
                <a16:creationId xmlns:a16="http://schemas.microsoft.com/office/drawing/2014/main" id="{18841994-8AE6-446E-8150-F5B09F683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188EB-B545-45D1-B490-4DA6C69A5F79}"/>
              </a:ext>
            </a:extLst>
          </p:cNvPr>
          <p:cNvSpPr>
            <a:spLocks noGrp="1"/>
          </p:cNvSpPr>
          <p:nvPr>
            <p:ph type="sldNum" sz="quarter" idx="12"/>
          </p:nvPr>
        </p:nvSpPr>
        <p:spPr/>
        <p:txBody>
          <a:bodyPr/>
          <a:lstStyle/>
          <a:p>
            <a:fld id="{DEA42DBC-EC2B-4A40-A579-46A26CBCA4C9}" type="slidenum">
              <a:rPr lang="en-US" smtClean="0"/>
              <a:t>‹#›</a:t>
            </a:fld>
            <a:endParaRPr lang="en-US"/>
          </a:p>
        </p:txBody>
      </p:sp>
    </p:spTree>
    <p:extLst>
      <p:ext uri="{BB962C8B-B14F-4D97-AF65-F5344CB8AC3E}">
        <p14:creationId xmlns:p14="http://schemas.microsoft.com/office/powerpoint/2010/main" val="1912844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142B9-241A-4274-AD4A-9D33EAF34C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05B385-7FFF-4413-B027-9CB9B121D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3589B-785A-486A-A479-700EBDDF88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4D5F3-587E-4632-B48F-DEB58B7A33C0}" type="datetimeFigureOut">
              <a:rPr lang="en-US" smtClean="0"/>
              <a:t>3/14/2022</a:t>
            </a:fld>
            <a:endParaRPr lang="en-US"/>
          </a:p>
        </p:txBody>
      </p:sp>
      <p:sp>
        <p:nvSpPr>
          <p:cNvPr id="5" name="Footer Placeholder 4">
            <a:extLst>
              <a:ext uri="{FF2B5EF4-FFF2-40B4-BE49-F238E27FC236}">
                <a16:creationId xmlns:a16="http://schemas.microsoft.com/office/drawing/2014/main" id="{95AEA382-C095-4BDA-B5E0-2A2DE5015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A28172-C75A-48D1-AACE-F8F13E1E5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42DBC-EC2B-4A40-A579-46A26CBCA4C9}" type="slidenum">
              <a:rPr lang="en-US" smtClean="0"/>
              <a:t>‹#›</a:t>
            </a:fld>
            <a:endParaRPr lang="en-US"/>
          </a:p>
        </p:txBody>
      </p:sp>
    </p:spTree>
    <p:extLst>
      <p:ext uri="{BB962C8B-B14F-4D97-AF65-F5344CB8AC3E}">
        <p14:creationId xmlns:p14="http://schemas.microsoft.com/office/powerpoint/2010/main" val="2959697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14.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emf"/><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69.emf"/><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emf"/><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emf"/></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emf"/></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49.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18" Type="http://schemas.openxmlformats.org/officeDocument/2006/relationships/image" Target="../media/image33.emf"/><Relationship Id="rId3" Type="http://schemas.microsoft.com/office/2007/relationships/media" Target="../media/media3.mp3"/><Relationship Id="rId21" Type="http://schemas.openxmlformats.org/officeDocument/2006/relationships/image" Target="../media/image22.png"/><Relationship Id="rId7" Type="http://schemas.openxmlformats.org/officeDocument/2006/relationships/audio" Target="../media/audio1.wav"/><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audio" Target="../media/media2.wav"/><Relationship Id="rId16" Type="http://schemas.openxmlformats.org/officeDocument/2006/relationships/image" Target="../media/image31.png"/><Relationship Id="rId20" Type="http://schemas.openxmlformats.org/officeDocument/2006/relationships/image" Target="../media/image34.png"/><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27.png"/><Relationship Id="rId5" Type="http://schemas.openxmlformats.org/officeDocument/2006/relationships/slideLayout" Target="../slideLayouts/slideLayout2.xml"/><Relationship Id="rId15" Type="http://schemas.openxmlformats.org/officeDocument/2006/relationships/image" Target="../media/image17.png"/><Relationship Id="rId10" Type="http://schemas.openxmlformats.org/officeDocument/2006/relationships/image" Target="../media/image16.png"/><Relationship Id="rId19" Type="http://schemas.openxmlformats.org/officeDocument/2006/relationships/image" Target="../media/image20.png"/><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emf"/><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31.png"/><Relationship Id="rId17"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34.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2.xml"/><Relationship Id="rId1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emf"/><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31.png"/><Relationship Id="rId17"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34.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2.xml"/><Relationship Id="rId1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1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35.png"/><Relationship Id="rId17" Type="http://schemas.openxmlformats.org/officeDocument/2006/relationships/image" Target="../media/image20.png"/><Relationship Id="rId2" Type="http://schemas.openxmlformats.org/officeDocument/2006/relationships/audio" Target="../media/media2.wav"/><Relationship Id="rId16" Type="http://schemas.openxmlformats.org/officeDocument/2006/relationships/image" Target="../media/image33.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31.png"/><Relationship Id="rId10" Type="http://schemas.openxmlformats.org/officeDocument/2006/relationships/image" Target="../media/image36.png"/><Relationship Id="rId19"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8.png"/><Relationship Id="rId1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audio" Target="../media/media2.wav"/><Relationship Id="rId16" Type="http://schemas.openxmlformats.org/officeDocument/2006/relationships/image" Target="../media/image2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5.png"/><Relationship Id="rId5" Type="http://schemas.openxmlformats.org/officeDocument/2006/relationships/slideLayout" Target="../slideLayouts/slideLayout2.xml"/><Relationship Id="rId15" Type="http://schemas.openxmlformats.org/officeDocument/2006/relationships/image" Target="../media/image33.emf"/><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11" Type="http://schemas.openxmlformats.org/officeDocument/2006/relationships/image" Target="../media/image43.png"/><Relationship Id="rId5" Type="http://schemas.openxmlformats.org/officeDocument/2006/relationships/image" Target="../media/image11.jpeg"/><Relationship Id="rId10" Type="http://schemas.openxmlformats.org/officeDocument/2006/relationships/image" Target="../media/image42.png"/><Relationship Id="rId4" Type="http://schemas.openxmlformats.org/officeDocument/2006/relationships/notesSlide" Target="../notesSlides/notesSlide4.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0CD51DA-E68D-41CF-8FB5-F9D82F352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B62ADD6-F743-422A-9DAE-F97B3E90DE0E}"/>
              </a:ext>
            </a:extLst>
          </p:cNvPr>
          <p:cNvSpPr txBox="1"/>
          <p:nvPr/>
        </p:nvSpPr>
        <p:spPr>
          <a:xfrm>
            <a:off x="704977" y="2503808"/>
            <a:ext cx="10782043" cy="32932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 TỰ NHIÊN VÀ XÃ HỘI</a:t>
            </a:r>
          </a:p>
          <a:p>
            <a:pPr algn="ctr" defTabSz="914377">
              <a:defRPr/>
            </a:pP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23: TÌM HIỂU </a:t>
            </a:r>
          </a:p>
          <a:p>
            <a:pPr algn="ctr" defTabSz="914377">
              <a:defRPr/>
            </a:pP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CƠ QUAN HÔ HẤP</a:t>
            </a:r>
          </a:p>
          <a:p>
            <a:pPr algn="ctr" defTabSz="914377">
              <a:defRPr/>
            </a:pPr>
            <a:endParaRPr lang="en-US" sz="3200" b="1">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defRPr/>
            </a:pPr>
            <a:r>
              <a:rPr lang="en-US" sz="44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(TIẾT 2)</a:t>
            </a:r>
            <a:endParaRPr lang="vi-VN"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EA32026D-1C42-4002-B4D6-9848675302CE}"/>
              </a:ext>
            </a:extLst>
          </p:cNvPr>
          <p:cNvSpPr txBox="1"/>
          <p:nvPr/>
        </p:nvSpPr>
        <p:spPr>
          <a:xfrm>
            <a:off x="3851635" y="1130520"/>
            <a:ext cx="4488729" cy="954107"/>
          </a:xfrm>
          <a:prstGeom prst="rect">
            <a:avLst/>
          </a:prstGeom>
          <a:noFill/>
        </p:spPr>
        <p:txBody>
          <a:bodyPr wrap="none" rtlCol="0">
            <a:spAutoFit/>
          </a:bodyPr>
          <a:lstStyle/>
          <a:p>
            <a:pPr algn="ct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5" name="Picture 4">
            <a:extLst>
              <a:ext uri="{FF2B5EF4-FFF2-40B4-BE49-F238E27FC236}">
                <a16:creationId xmlns:a16="http://schemas.microsoft.com/office/drawing/2014/main" id="{CA2870DF-919F-44BB-A811-E964F2D66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277" y="174522"/>
            <a:ext cx="1433052" cy="1433052"/>
          </a:xfrm>
          <a:prstGeom prst="rect">
            <a:avLst/>
          </a:prstGeom>
        </p:spPr>
      </p:pic>
    </p:spTree>
    <p:extLst>
      <p:ext uri="{BB962C8B-B14F-4D97-AF65-F5344CB8AC3E}">
        <p14:creationId xmlns:p14="http://schemas.microsoft.com/office/powerpoint/2010/main" val="148675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99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067" y="345078"/>
            <a:ext cx="5666279" cy="316942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4097404" y="1929789"/>
            <a:ext cx="4283545" cy="110799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Thực</a:t>
            </a:r>
            <a:r>
              <a:rPr kumimoji="0" lang="en-US" altLang="zh-CN" sz="6600" b="0" i="0"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6600" b="0" i="0"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hành</a:t>
            </a:r>
            <a:endParaRPr kumimoji="0" lang="zh-CN" altLang="en-US" sz="6600" b="0" i="0" u="none" strike="noStrike" kern="1200" cap="none" spc="0" normalizeH="0" baseline="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spTree>
    <p:extLst>
      <p:ext uri="{BB962C8B-B14F-4D97-AF65-F5344CB8AC3E}">
        <p14:creationId xmlns:p14="http://schemas.microsoft.com/office/powerpoint/2010/main" val="338334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30"/>
                                        </p:tgtEl>
                                        <p:attrNameLst>
                                          <p:attrName>r</p:attrName>
                                        </p:attrNameLst>
                                      </p:cBhvr>
                                    </p:animRot>
                                    <p:animRot by="-240000">
                                      <p:cBhvr>
                                        <p:cTn id="21" dur="200" fill="hold">
                                          <p:stCondLst>
                                            <p:cond delay="200"/>
                                          </p:stCondLst>
                                        </p:cTn>
                                        <p:tgtEl>
                                          <p:spTgt spid="30"/>
                                        </p:tgtEl>
                                        <p:attrNameLst>
                                          <p:attrName>r</p:attrName>
                                        </p:attrNameLst>
                                      </p:cBhvr>
                                    </p:animRot>
                                    <p:animRot by="240000">
                                      <p:cBhvr>
                                        <p:cTn id="22" dur="200" fill="hold">
                                          <p:stCondLst>
                                            <p:cond delay="400"/>
                                          </p:stCondLst>
                                        </p:cTn>
                                        <p:tgtEl>
                                          <p:spTgt spid="30"/>
                                        </p:tgtEl>
                                        <p:attrNameLst>
                                          <p:attrName>r</p:attrName>
                                        </p:attrNameLst>
                                      </p:cBhvr>
                                    </p:animRot>
                                    <p:animRot by="-240000">
                                      <p:cBhvr>
                                        <p:cTn id="23" dur="200" fill="hold">
                                          <p:stCondLst>
                                            <p:cond delay="600"/>
                                          </p:stCondLst>
                                        </p:cTn>
                                        <p:tgtEl>
                                          <p:spTgt spid="30"/>
                                        </p:tgtEl>
                                        <p:attrNameLst>
                                          <p:attrName>r</p:attrName>
                                        </p:attrNameLst>
                                      </p:cBhvr>
                                    </p:animRot>
                                    <p:animRot by="120000">
                                      <p:cBhvr>
                                        <p:cTn id="24" dur="200" fill="hold">
                                          <p:stCondLst>
                                            <p:cond delay="800"/>
                                          </p:stCondLst>
                                        </p:cTn>
                                        <p:tgtEl>
                                          <p:spTgt spid="3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25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99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sp>
        <p:nvSpPr>
          <p:cNvPr id="51" name="矩形 50"/>
          <p:cNvSpPr/>
          <p:nvPr/>
        </p:nvSpPr>
        <p:spPr>
          <a:xfrm>
            <a:off x="2401258" y="2428765"/>
            <a:ext cx="7612773" cy="1323439"/>
          </a:xfrm>
          <a:prstGeom prst="rect">
            <a:avLst/>
          </a:prstGeom>
        </p:spPr>
        <p:txBody>
          <a:bodyPr wrap="square">
            <a:spAutoFit/>
          </a:bodyPr>
          <a:lstStyle/>
          <a:p>
            <a:pPr lvl="0" algn="ctr"/>
            <a:r>
              <a:rPr lang="vi-VN" altLang="zh-CN" sz="4000" b="1" dirty="0">
                <a:solidFill>
                  <a:prstClr val="white">
                    <a:lumMod val="95000"/>
                  </a:prstClr>
                </a:solidFill>
                <a:ea typeface="方正少儿简体" panose="03000509000000000000" pitchFamily="65" charset="-122"/>
                <a:cs typeface="Arial" panose="020B0604020202020204" pitchFamily="34" charset="0"/>
              </a:rPr>
              <a:t>Hoạt động 1: Làm mô hình cơ quan hô hấp</a:t>
            </a:r>
            <a:endParaRPr kumimoji="0" lang="zh-CN" altLang="en-US" sz="4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7898" y="3373602"/>
            <a:ext cx="2685280" cy="2716075"/>
          </a:xfrm>
          <a:prstGeom prst="rect">
            <a:avLst/>
          </a:prstGeom>
        </p:spPr>
      </p:pic>
    </p:spTree>
    <p:extLst>
      <p:ext uri="{BB962C8B-B14F-4D97-AF65-F5344CB8AC3E}">
        <p14:creationId xmlns:p14="http://schemas.microsoft.com/office/powerpoint/2010/main" val="85922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75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
                                            <p:txEl>
                                              <p:pRg st="0" end="0"/>
                                            </p:txEl>
                                          </p:spTgt>
                                        </p:tgtEl>
                                        <p:attrNameLst>
                                          <p:attrName>style.visibility</p:attrName>
                                        </p:attrNameLst>
                                      </p:cBhvr>
                                      <p:to>
                                        <p:strVal val="visible"/>
                                      </p:to>
                                    </p:set>
                                    <p:animEffect transition="in" filter="barn(inVertical)">
                                      <p:cBhvr>
                                        <p:cTn id="19"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34" y="-321620"/>
            <a:ext cx="13607663" cy="7646345"/>
          </a:xfrm>
          <a:prstGeom prst="rect">
            <a:avLst/>
          </a:prstGeom>
        </p:spPr>
      </p:pic>
      <p:pic>
        <p:nvPicPr>
          <p:cNvPr id="16" name="Picture 15">
            <a:extLst>
              <a:ext uri="{FF2B5EF4-FFF2-40B4-BE49-F238E27FC236}">
                <a16:creationId xmlns:a16="http://schemas.microsoft.com/office/drawing/2014/main" id="{18759D05-AC0A-40C2-A59A-F130478EDC72}"/>
              </a:ext>
            </a:extLst>
          </p:cNvPr>
          <p:cNvPicPr>
            <a:picLocks noChangeAspect="1"/>
          </p:cNvPicPr>
          <p:nvPr/>
        </p:nvPicPr>
        <p:blipFill rotWithShape="1">
          <a:blip r:embed="rId4"/>
          <a:srcRect b="1710"/>
          <a:stretch/>
        </p:blipFill>
        <p:spPr>
          <a:xfrm>
            <a:off x="1937347" y="913754"/>
            <a:ext cx="4303964" cy="5410625"/>
          </a:xfrm>
          <a:prstGeom prst="roundRect">
            <a:avLst/>
          </a:prstGeom>
        </p:spPr>
      </p:pic>
      <p:sp>
        <p:nvSpPr>
          <p:cNvPr id="17" name="Thought Bubble: Cloud 16">
            <a:extLst>
              <a:ext uri="{FF2B5EF4-FFF2-40B4-BE49-F238E27FC236}">
                <a16:creationId xmlns:a16="http://schemas.microsoft.com/office/drawing/2014/main" id="{6B1FC447-C23B-4BDD-9D06-93B24958C294}"/>
              </a:ext>
            </a:extLst>
          </p:cNvPr>
          <p:cNvSpPr/>
          <p:nvPr/>
        </p:nvSpPr>
        <p:spPr>
          <a:xfrm>
            <a:off x="6461260" y="1679944"/>
            <a:ext cx="5326912" cy="3221665"/>
          </a:xfrm>
          <a:prstGeom prst="cloudCallout">
            <a:avLst>
              <a:gd name="adj1" fmla="val -62550"/>
              <a:gd name="adj2" fmla="val 33127"/>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7B4953E6-FE00-4968-AFE7-A0B99155BB3B}"/>
              </a:ext>
            </a:extLst>
          </p:cNvPr>
          <p:cNvSpPr txBox="1"/>
          <p:nvPr/>
        </p:nvSpPr>
        <p:spPr>
          <a:xfrm>
            <a:off x="7109391" y="2136614"/>
            <a:ext cx="400847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Các bộ phận a, b,c ứng với bộ phận nào của cơ quan hô hấp?</a:t>
            </a: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Callout: Bent Line 18">
            <a:extLst>
              <a:ext uri="{FF2B5EF4-FFF2-40B4-BE49-F238E27FC236}">
                <a16:creationId xmlns:a16="http://schemas.microsoft.com/office/drawing/2014/main" id="{BE239A31-780A-4837-91CD-1901BF625300}"/>
              </a:ext>
            </a:extLst>
          </p:cNvPr>
          <p:cNvSpPr/>
          <p:nvPr/>
        </p:nvSpPr>
        <p:spPr>
          <a:xfrm>
            <a:off x="6538776" y="920059"/>
            <a:ext cx="4221126" cy="1191491"/>
          </a:xfrm>
          <a:prstGeom prst="borderCallout2">
            <a:avLst>
              <a:gd name="adj1" fmla="val 18750"/>
              <a:gd name="adj2" fmla="val -8333"/>
              <a:gd name="adj3" fmla="val 18750"/>
              <a:gd name="adj4" fmla="val -16667"/>
              <a:gd name="adj5" fmla="val 108930"/>
              <a:gd name="adj6" fmla="val -5296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a:ea typeface="+mn-ea"/>
                <a:cs typeface="+mn-cs"/>
              </a:rPr>
              <a:t>Khí</a:t>
            </a: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prstClr val="black"/>
                </a:solidFill>
                <a:effectLst/>
                <a:uLnTx/>
                <a:uFillTx/>
                <a:latin typeface="Arial" panose="020B0604020202020204"/>
                <a:ea typeface="+mn-ea"/>
                <a:cs typeface="+mn-cs"/>
              </a:rPr>
              <a:t>quản</a:t>
            </a: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Callout: Bent Line 20">
            <a:extLst>
              <a:ext uri="{FF2B5EF4-FFF2-40B4-BE49-F238E27FC236}">
                <a16:creationId xmlns:a16="http://schemas.microsoft.com/office/drawing/2014/main" id="{8301AFAF-8E28-4D5D-AF76-F37FABCD8BD0}"/>
              </a:ext>
            </a:extLst>
          </p:cNvPr>
          <p:cNvSpPr/>
          <p:nvPr/>
        </p:nvSpPr>
        <p:spPr>
          <a:xfrm>
            <a:off x="6538776" y="2755389"/>
            <a:ext cx="4221126" cy="1191491"/>
          </a:xfrm>
          <a:prstGeom prst="border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a:ea typeface="+mn-ea"/>
                <a:cs typeface="+mn-cs"/>
              </a:rPr>
              <a:t>Phế</a:t>
            </a: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prstClr val="black"/>
                </a:solidFill>
                <a:effectLst/>
                <a:uLnTx/>
                <a:uFillTx/>
                <a:latin typeface="Arial" panose="020B0604020202020204"/>
                <a:ea typeface="+mn-ea"/>
                <a:cs typeface="+mn-cs"/>
              </a:rPr>
              <a:t>quản</a:t>
            </a: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Callout: Bent Line 21">
            <a:extLst>
              <a:ext uri="{FF2B5EF4-FFF2-40B4-BE49-F238E27FC236}">
                <a16:creationId xmlns:a16="http://schemas.microsoft.com/office/drawing/2014/main" id="{F5ABB379-7F48-4413-9915-30EE0F593EBC}"/>
              </a:ext>
            </a:extLst>
          </p:cNvPr>
          <p:cNvSpPr/>
          <p:nvPr/>
        </p:nvSpPr>
        <p:spPr>
          <a:xfrm>
            <a:off x="6538776" y="4404494"/>
            <a:ext cx="4221126" cy="1191491"/>
          </a:xfrm>
          <a:prstGeom prst="borderCallout2">
            <a:avLst>
              <a:gd name="adj1" fmla="val 18750"/>
              <a:gd name="adj2" fmla="val -8333"/>
              <a:gd name="adj3" fmla="val 18750"/>
              <a:gd name="adj4" fmla="val -16667"/>
              <a:gd name="adj5" fmla="val 76805"/>
              <a:gd name="adj6" fmla="val -2878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a:ea typeface="+mn-ea"/>
                <a:cs typeface="+mn-cs"/>
              </a:rPr>
              <a:t>Phổi</a:t>
            </a: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259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p:bldP spid="18" grpId="1"/>
      <p:bldP spid="19"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grpSp>
        <p:nvGrpSpPr>
          <p:cNvPr id="2" name="组合 1"/>
          <p:cNvGrpSpPr/>
          <p:nvPr/>
        </p:nvGrpSpPr>
        <p:grpSpPr>
          <a:xfrm>
            <a:off x="4183592" y="1520456"/>
            <a:ext cx="6737685" cy="3072810"/>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8" y="2069432"/>
            <a:ext cx="4934326" cy="3944461"/>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7650" y="876001"/>
            <a:ext cx="2061034" cy="2061034"/>
          </a:xfrm>
          <a:prstGeom prst="rect">
            <a:avLst/>
          </a:prstGeom>
        </p:spPr>
      </p:pic>
      <p:sp>
        <p:nvSpPr>
          <p:cNvPr id="3" name="TextBox 2">
            <a:extLst>
              <a:ext uri="{FF2B5EF4-FFF2-40B4-BE49-F238E27FC236}">
                <a16:creationId xmlns:a16="http://schemas.microsoft.com/office/drawing/2014/main" id="{2C7223E2-3F1C-44E2-9E61-7BEC3AEB7C7C}"/>
              </a:ext>
            </a:extLst>
          </p:cNvPr>
          <p:cNvSpPr txBox="1"/>
          <p:nvPr/>
        </p:nvSpPr>
        <p:spPr>
          <a:xfrm>
            <a:off x="5513842" y="2290704"/>
            <a:ext cx="4934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a:ea typeface="+mn-ea"/>
                <a:cs typeface="+mn-cs"/>
              </a:rPr>
              <a:t>Làm</a:t>
            </a:r>
            <a:r>
              <a:rPr kumimoji="0" lang="en-US" sz="36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1" i="0" u="none" strike="noStrike" kern="1200" cap="none" spc="0" normalizeH="0" baseline="0" noProof="0" dirty="0" err="1">
                <a:ln>
                  <a:noFill/>
                </a:ln>
                <a:solidFill>
                  <a:srgbClr val="FF0000"/>
                </a:solidFill>
                <a:effectLst/>
                <a:uLnTx/>
                <a:uFillTx/>
                <a:latin typeface="Arial" panose="020B0604020202020204"/>
                <a:ea typeface="+mn-ea"/>
                <a:cs typeface="+mn-cs"/>
              </a:rPr>
              <a:t>việc</a:t>
            </a:r>
            <a:r>
              <a:rPr kumimoji="0" lang="en-US" sz="3600" b="1"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1" i="0" u="none" strike="noStrike" kern="1200" cap="none" spc="0" normalizeH="0" baseline="0" noProof="0" dirty="0" err="1">
                <a:ln>
                  <a:noFill/>
                </a:ln>
                <a:solidFill>
                  <a:srgbClr val="FF0000"/>
                </a:solidFill>
                <a:effectLst/>
                <a:uLnTx/>
                <a:uFillTx/>
                <a:latin typeface="Arial" panose="020B0604020202020204"/>
                <a:ea typeface="+mn-ea"/>
                <a:cs typeface="+mn-cs"/>
              </a:rPr>
              <a:t>nhóm</a:t>
            </a:r>
            <a:r>
              <a:rPr kumimoji="0" lang="en-US" sz="3600" b="1" i="0" u="none" strike="noStrike" kern="1200" cap="none" spc="0" normalizeH="0" baseline="0" noProof="0" dirty="0">
                <a:ln>
                  <a:noFill/>
                </a:ln>
                <a:solidFill>
                  <a:srgbClr val="FF0000"/>
                </a:solidFill>
                <a:effectLst/>
                <a:uLnTx/>
                <a:uFillTx/>
                <a:latin typeface="Arial" panose="020B0604020202020204"/>
                <a:ea typeface="+mn-ea"/>
                <a:cs typeface="+mn-cs"/>
              </a:rPr>
              <a:t> 6</a:t>
            </a:r>
          </a:p>
        </p:txBody>
      </p:sp>
      <p:sp>
        <p:nvSpPr>
          <p:cNvPr id="5" name="TextBox 4">
            <a:extLst>
              <a:ext uri="{FF2B5EF4-FFF2-40B4-BE49-F238E27FC236}">
                <a16:creationId xmlns:a16="http://schemas.microsoft.com/office/drawing/2014/main" id="{0CF8C270-5075-4EB3-95FF-BD410104FB51}"/>
              </a:ext>
            </a:extLst>
          </p:cNvPr>
          <p:cNvSpPr txBox="1"/>
          <p:nvPr/>
        </p:nvSpPr>
        <p:spPr>
          <a:xfrm>
            <a:off x="4627756" y="3132869"/>
            <a:ext cx="606805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rPr>
              <a:t>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hực hành làm mô hình cơ quan hô hấp từ vật liệu đơn giản</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34" y="-321620"/>
            <a:ext cx="13607663" cy="7646345"/>
          </a:xfrm>
          <a:prstGeom prst="rect">
            <a:avLst/>
          </a:prstGeom>
        </p:spPr>
      </p:pic>
      <p:pic>
        <p:nvPicPr>
          <p:cNvPr id="9" name="Picture 2" descr="Phổi Hô Hấp Mô Hình Đơn Giản Thông Gió Mô Phỏng Chức Năng Phổi Phổi Nguyên  Tắc Làm Việc Mô Hình Sinh Học Thiết Bị Thí Nghiệm|Medical Science| -  AliExpress">
            <a:extLst>
              <a:ext uri="{FF2B5EF4-FFF2-40B4-BE49-F238E27FC236}">
                <a16:creationId xmlns:a16="http://schemas.microsoft.com/office/drawing/2014/main" id="{6CE6050E-1F1F-4FE7-BD85-57C8196D3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8104" y="1817736"/>
            <a:ext cx="4517896" cy="4517896"/>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4" descr="Hoạt động sáng tạo - Mô hình lá phổi">
            <a:extLst>
              <a:ext uri="{FF2B5EF4-FFF2-40B4-BE49-F238E27FC236}">
                <a16:creationId xmlns:a16="http://schemas.microsoft.com/office/drawing/2014/main" id="{F7CC6980-6092-42CC-B36F-AFBE17BE0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66" y="1817735"/>
            <a:ext cx="4635795" cy="4517897"/>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BC1F962-11AD-4547-9C85-2BB72456CD3F}"/>
              </a:ext>
            </a:extLst>
          </p:cNvPr>
          <p:cNvSpPr txBox="1"/>
          <p:nvPr/>
        </p:nvSpPr>
        <p:spPr>
          <a:xfrm>
            <a:off x="2226874" y="522368"/>
            <a:ext cx="88462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Tham</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khảo</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một</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số</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mô</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hình</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lá</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phổi</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làm</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từ</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bóng</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bay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và</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ống</a:t>
            </a:r>
            <a:r>
              <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FF00"/>
                </a:solidFill>
                <a:effectLst/>
                <a:uLnTx/>
                <a:uFillTx/>
                <a:latin typeface="Arial" panose="020B0604020202020204"/>
                <a:ea typeface="+mn-ea"/>
                <a:cs typeface="+mn-cs"/>
              </a:rPr>
              <a:t>hút</a:t>
            </a:r>
            <a:endParaRPr kumimoji="0" lang="en-US" sz="3600" b="0"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32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2258915"/>
            <a:ext cx="7327899" cy="3726299"/>
          </a:xfrm>
          <a:prstGeom prst="rect">
            <a:avLst/>
          </a:prstGeom>
        </p:spPr>
      </p:pic>
      <p:sp>
        <p:nvSpPr>
          <p:cNvPr id="65" name="矩形 64"/>
          <p:cNvSpPr/>
          <p:nvPr/>
        </p:nvSpPr>
        <p:spPr>
          <a:xfrm>
            <a:off x="1795346" y="1501054"/>
            <a:ext cx="9021337" cy="1323439"/>
          </a:xfrm>
          <a:prstGeom prst="rect">
            <a:avLst/>
          </a:prstGeom>
        </p:spPr>
        <p:txBody>
          <a:bodyPr wrap="square">
            <a:spAutoFit/>
          </a:bodyPr>
          <a:lstStyle/>
          <a:p>
            <a:pPr lvl="0" algn="ctr">
              <a:defRPr sz="1800">
                <a:solidFill>
                  <a:srgbClr val="000000"/>
                </a:solidFill>
                <a:uFillTx/>
              </a:defRPr>
            </a:pP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Đại</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diện</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nhóm</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trình</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bày</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và</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thuyết</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minh</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về</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sản</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phẩm</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của</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nhóm</a:t>
            </a:r>
            <a:r>
              <a:rPr lang="en-US" altLang="zh-CN" sz="4000" b="1" dirty="0">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 </a:t>
            </a:r>
            <a:r>
              <a:rPr lang="en-US" altLang="zh-CN" sz="4000" b="1" dirty="0" err="1">
                <a:solidFill>
                  <a:srgbClr val="FFFF00"/>
                </a:solidFill>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rPr>
              <a:t>mình</a:t>
            </a:r>
            <a:endParaRPr kumimoji="0" lang="zh-CN" altLang="en-US" sz="4000" b="0" i="0" u="none" strike="noStrike" kern="1200" cap="none" spc="0" normalizeH="0" baseline="0" noProof="0" dirty="0">
              <a:ln>
                <a:noFill/>
              </a:ln>
              <a:solidFill>
                <a:prstClr val="white">
                  <a:lumMod val="95000"/>
                </a:prstClr>
              </a:solidFill>
              <a:effectLst/>
              <a:uLnTx/>
              <a:uFill>
                <a:solidFill>
                  <a:srgbClr val="808080"/>
                </a:solidFill>
              </a:uFill>
              <a:latin typeface="Arial" panose="020B0604020202020204" pitchFamily="34" charset="0"/>
              <a:ea typeface="方正少儿简体" panose="03000509000000000000" pitchFamily="65" charset="-122"/>
              <a:cs typeface="Arial" panose="020B0604020202020204" pitchFamily="34"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65"/>
                                        </p:tgtEl>
                                        <p:attrNameLst>
                                          <p:attrName>style.visibility</p:attrName>
                                        </p:attrNameLst>
                                      </p:cBhvr>
                                      <p:to>
                                        <p:strVal val="visible"/>
                                      </p:to>
                                    </p:set>
                                    <p:anim calcmode="lin" valueType="num">
                                      <p:cBhvr>
                                        <p:cTn id="21" dur="4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2" dur="400" fill="hold"/>
                                        <p:tgtEl>
                                          <p:spTgt spid="65"/>
                                        </p:tgtEl>
                                        <p:attrNameLst>
                                          <p:attrName>ppt_y</p:attrName>
                                        </p:attrNameLst>
                                      </p:cBhvr>
                                      <p:tavLst>
                                        <p:tav tm="0">
                                          <p:val>
                                            <p:strVal val="#ppt_y"/>
                                          </p:val>
                                        </p:tav>
                                        <p:tav tm="100000">
                                          <p:val>
                                            <p:strVal val="#ppt_y"/>
                                          </p:val>
                                        </p:tav>
                                      </p:tavLst>
                                    </p:anim>
                                    <p:anim calcmode="lin" valueType="num">
                                      <p:cBhvr>
                                        <p:cTn id="23" dur="4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24" dur="4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25" dur="400" tmFilter="0,0; .5, 1; 1, 1"/>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99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sp>
        <p:nvSpPr>
          <p:cNvPr id="51" name="矩形 50"/>
          <p:cNvSpPr/>
          <p:nvPr/>
        </p:nvSpPr>
        <p:spPr>
          <a:xfrm>
            <a:off x="2401258" y="2428765"/>
            <a:ext cx="761277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Hoạt động </a:t>
            </a:r>
            <a:r>
              <a:rPr kumimoji="0" lang="en-US" altLang="zh-CN" sz="4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2</a:t>
            </a:r>
            <a:r>
              <a:rPr kumimoji="0" lang="vi-VN" altLang="zh-CN" sz="4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baseline="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Thực</a:t>
            </a:r>
            <a:r>
              <a:rPr kumimoji="0" lang="en-US" altLang="zh-CN" sz="4000" b="1"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hành</a:t>
            </a:r>
            <a:r>
              <a:rPr kumimoji="0" lang="en-US" altLang="zh-CN" sz="4000" b="1"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với</a:t>
            </a:r>
            <a:r>
              <a:rPr kumimoji="0" lang="en-US" altLang="zh-CN" sz="4000" b="1"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mô</a:t>
            </a:r>
            <a:r>
              <a:rPr kumimoji="0" lang="en-US" altLang="zh-CN" sz="4000" b="1"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hình</a:t>
            </a:r>
            <a:r>
              <a:rPr kumimoji="0" lang="en-US" altLang="zh-CN" sz="4000" b="1"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vừa</a:t>
            </a:r>
            <a:r>
              <a:rPr kumimoji="0" lang="en-US" altLang="zh-CN" sz="4000" b="1"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làm</a:t>
            </a:r>
            <a:r>
              <a:rPr kumimoji="0" lang="en-US" altLang="zh-CN" sz="4000" b="1"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được</a:t>
            </a:r>
            <a:endParaRPr kumimoji="0" lang="zh-CN" altLang="en-US" sz="4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7898" y="3373602"/>
            <a:ext cx="2685280" cy="2716075"/>
          </a:xfrm>
          <a:prstGeom prst="rect">
            <a:avLst/>
          </a:prstGeom>
        </p:spPr>
      </p:pic>
    </p:spTree>
    <p:extLst>
      <p:ext uri="{BB962C8B-B14F-4D97-AF65-F5344CB8AC3E}">
        <p14:creationId xmlns:p14="http://schemas.microsoft.com/office/powerpoint/2010/main" val="183726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75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
                                            <p:txEl>
                                              <p:pRg st="0" end="0"/>
                                            </p:txEl>
                                          </p:spTgt>
                                        </p:tgtEl>
                                        <p:attrNameLst>
                                          <p:attrName>style.visibility</p:attrName>
                                        </p:attrNameLst>
                                      </p:cBhvr>
                                      <p:to>
                                        <p:strVal val="visible"/>
                                      </p:to>
                                    </p:set>
                                    <p:animEffect transition="in" filter="barn(inVertical)">
                                      <p:cBhvr>
                                        <p:cTn id="19"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8" name="Picture 7">
            <a:extLst>
              <a:ext uri="{FF2B5EF4-FFF2-40B4-BE49-F238E27FC236}">
                <a16:creationId xmlns:a16="http://schemas.microsoft.com/office/drawing/2014/main" id="{613A120F-E8FE-4B05-BD6F-F1D1F1E23F71}"/>
              </a:ext>
            </a:extLst>
          </p:cNvPr>
          <p:cNvPicPr>
            <a:picLocks noChangeAspect="1"/>
          </p:cNvPicPr>
          <p:nvPr/>
        </p:nvPicPr>
        <p:blipFill rotWithShape="1">
          <a:blip r:embed="rId4">
            <a:extLst>
              <a:ext uri="{28A0092B-C50C-407E-A947-70E740481C1C}">
                <a14:useLocalDpi xmlns:a14="http://schemas.microsoft.com/office/drawing/2010/main" val="0"/>
              </a:ext>
            </a:extLst>
          </a:blip>
          <a:srcRect l="2801" t="12569" r="717" b="8681"/>
          <a:stretch/>
        </p:blipFill>
        <p:spPr>
          <a:xfrm>
            <a:off x="435474" y="3429000"/>
            <a:ext cx="4693943" cy="3053891"/>
          </a:xfrm>
          <a:prstGeom prst="rect">
            <a:avLst/>
          </a:prstGeom>
        </p:spPr>
      </p:pic>
      <p:sp>
        <p:nvSpPr>
          <p:cNvPr id="2" name="Speech Bubble: Oval 1">
            <a:extLst>
              <a:ext uri="{FF2B5EF4-FFF2-40B4-BE49-F238E27FC236}">
                <a16:creationId xmlns:a16="http://schemas.microsoft.com/office/drawing/2014/main" id="{37FB581D-5E36-49B5-A3D8-61F470ACF8F2}"/>
              </a:ext>
            </a:extLst>
          </p:cNvPr>
          <p:cNvSpPr/>
          <p:nvPr/>
        </p:nvSpPr>
        <p:spPr>
          <a:xfrm>
            <a:off x="1115699" y="1338147"/>
            <a:ext cx="3132916" cy="1990492"/>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r>
              <a:rPr lang="en-US" sz="3600" b="1" dirty="0">
                <a:solidFill>
                  <a:srgbClr val="FF0000"/>
                </a:solidFill>
              </a:rPr>
              <a:t> </a:t>
            </a:r>
            <a:r>
              <a:rPr lang="en-US" sz="3600" b="1" dirty="0" err="1">
                <a:solidFill>
                  <a:srgbClr val="FF0000"/>
                </a:solidFill>
              </a:rPr>
              <a:t>đôi</a:t>
            </a:r>
            <a:endParaRPr lang="en-US" sz="3600" b="1" dirty="0">
              <a:solidFill>
                <a:srgbClr val="FF0000"/>
              </a:solidFill>
            </a:endParaRPr>
          </a:p>
        </p:txBody>
      </p:sp>
      <p:sp>
        <p:nvSpPr>
          <p:cNvPr id="13" name="Callout: Bent Line 12">
            <a:extLst>
              <a:ext uri="{FF2B5EF4-FFF2-40B4-BE49-F238E27FC236}">
                <a16:creationId xmlns:a16="http://schemas.microsoft.com/office/drawing/2014/main" id="{B0EDBE72-6D5D-4475-887C-80CDDECD016C}"/>
              </a:ext>
            </a:extLst>
          </p:cNvPr>
          <p:cNvSpPr/>
          <p:nvPr/>
        </p:nvSpPr>
        <p:spPr>
          <a:xfrm>
            <a:off x="5129417" y="1175773"/>
            <a:ext cx="6189071" cy="1498233"/>
          </a:xfrm>
          <a:prstGeom prst="borderCallout2">
            <a:avLst>
              <a:gd name="adj1" fmla="val 18750"/>
              <a:gd name="adj2" fmla="val -8333"/>
              <a:gd name="adj3" fmla="val 18750"/>
              <a:gd name="adj4" fmla="val -16667"/>
              <a:gd name="adj5" fmla="val 159358"/>
              <a:gd name="adj6" fmla="val -3276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US" sz="2600" dirty="0" err="1">
                <a:solidFill>
                  <a:prstClr val="black"/>
                </a:solidFill>
                <a:latin typeface="Arial" panose="020B0604020202020204"/>
              </a:rPr>
              <a:t>Nêu</a:t>
            </a:r>
            <a:r>
              <a:rPr lang="en-US" sz="2600" dirty="0">
                <a:solidFill>
                  <a:prstClr val="black"/>
                </a:solidFill>
                <a:latin typeface="Arial" panose="020B0604020202020204"/>
              </a:rPr>
              <a:t> </a:t>
            </a:r>
            <a:r>
              <a:rPr lang="en-US" sz="2600" dirty="0" err="1">
                <a:solidFill>
                  <a:prstClr val="black"/>
                </a:solidFill>
                <a:latin typeface="Arial" panose="020B0604020202020204"/>
              </a:rPr>
              <a:t>sự</a:t>
            </a:r>
            <a:r>
              <a:rPr lang="en-US" sz="2600" dirty="0">
                <a:solidFill>
                  <a:prstClr val="black"/>
                </a:solidFill>
                <a:latin typeface="Arial" panose="020B0604020202020204"/>
              </a:rPr>
              <a:t> </a:t>
            </a:r>
            <a:r>
              <a:rPr lang="en-US" sz="2600" dirty="0" err="1">
                <a:solidFill>
                  <a:prstClr val="black"/>
                </a:solidFill>
                <a:latin typeface="Arial" panose="020B0604020202020204"/>
              </a:rPr>
              <a:t>thay</a:t>
            </a:r>
            <a:r>
              <a:rPr lang="en-US" sz="2600" dirty="0">
                <a:solidFill>
                  <a:prstClr val="black"/>
                </a:solidFill>
                <a:latin typeface="Arial" panose="020B0604020202020204"/>
              </a:rPr>
              <a:t> </a:t>
            </a:r>
            <a:r>
              <a:rPr lang="en-US" sz="2600" dirty="0" err="1">
                <a:solidFill>
                  <a:prstClr val="black"/>
                </a:solidFill>
                <a:latin typeface="Arial" panose="020B0604020202020204"/>
              </a:rPr>
              <a:t>đổi</a:t>
            </a:r>
            <a:r>
              <a:rPr lang="en-US" sz="2600" dirty="0">
                <a:solidFill>
                  <a:prstClr val="black"/>
                </a:solidFill>
                <a:latin typeface="Arial" panose="020B0604020202020204"/>
              </a:rPr>
              <a:t> </a:t>
            </a:r>
            <a:r>
              <a:rPr lang="en-US" sz="2600" dirty="0" err="1">
                <a:solidFill>
                  <a:prstClr val="black"/>
                </a:solidFill>
                <a:latin typeface="Arial" panose="020B0604020202020204"/>
              </a:rPr>
              <a:t>của</a:t>
            </a:r>
            <a:r>
              <a:rPr lang="en-US" sz="2600" dirty="0">
                <a:solidFill>
                  <a:prstClr val="black"/>
                </a:solidFill>
                <a:latin typeface="Arial" panose="020B0604020202020204"/>
              </a:rPr>
              <a:t> </a:t>
            </a:r>
            <a:r>
              <a:rPr lang="en-US" sz="2600" dirty="0" err="1">
                <a:solidFill>
                  <a:prstClr val="black"/>
                </a:solidFill>
                <a:latin typeface="Arial" panose="020B0604020202020204"/>
              </a:rPr>
              <a:t>hai</a:t>
            </a:r>
            <a:r>
              <a:rPr lang="en-US" sz="2600" dirty="0">
                <a:solidFill>
                  <a:prstClr val="black"/>
                </a:solidFill>
                <a:latin typeface="Arial" panose="020B0604020202020204"/>
              </a:rPr>
              <a:t> </a:t>
            </a:r>
            <a:r>
              <a:rPr lang="en-US" sz="2600" dirty="0" err="1">
                <a:solidFill>
                  <a:prstClr val="black"/>
                </a:solidFill>
                <a:latin typeface="Arial" panose="020B0604020202020204"/>
              </a:rPr>
              <a:t>quả</a:t>
            </a:r>
            <a:r>
              <a:rPr lang="en-US" sz="2600" dirty="0">
                <a:solidFill>
                  <a:prstClr val="black"/>
                </a:solidFill>
                <a:latin typeface="Arial" panose="020B0604020202020204"/>
              </a:rPr>
              <a:t> </a:t>
            </a:r>
            <a:r>
              <a:rPr lang="en-US" sz="2600" dirty="0" err="1">
                <a:solidFill>
                  <a:prstClr val="black"/>
                </a:solidFill>
                <a:latin typeface="Arial" panose="020B0604020202020204"/>
              </a:rPr>
              <a:t>bóng</a:t>
            </a:r>
            <a:r>
              <a:rPr lang="en-US" sz="2600" dirty="0">
                <a:solidFill>
                  <a:prstClr val="black"/>
                </a:solidFill>
                <a:latin typeface="Arial" panose="020B0604020202020204"/>
              </a:rPr>
              <a:t> </a:t>
            </a:r>
            <a:r>
              <a:rPr lang="en-US" sz="2600" dirty="0" err="1">
                <a:solidFill>
                  <a:prstClr val="black"/>
                </a:solidFill>
                <a:latin typeface="Arial" panose="020B0604020202020204"/>
              </a:rPr>
              <a:t>khi</a:t>
            </a:r>
            <a:r>
              <a:rPr lang="en-US" sz="2600" dirty="0">
                <a:solidFill>
                  <a:prstClr val="black"/>
                </a:solidFill>
                <a:latin typeface="Arial" panose="020B0604020202020204"/>
              </a:rPr>
              <a:t> </a:t>
            </a:r>
            <a:r>
              <a:rPr lang="en-US" sz="2600" dirty="0" err="1">
                <a:solidFill>
                  <a:prstClr val="black"/>
                </a:solidFill>
                <a:latin typeface="Arial" panose="020B0604020202020204"/>
              </a:rPr>
              <a:t>thổi</a:t>
            </a:r>
            <a:r>
              <a:rPr lang="en-US" sz="2600" dirty="0">
                <a:solidFill>
                  <a:prstClr val="black"/>
                </a:solidFill>
                <a:latin typeface="Arial" panose="020B0604020202020204"/>
              </a:rPr>
              <a:t> </a:t>
            </a:r>
            <a:r>
              <a:rPr lang="en-US" sz="2600" dirty="0" err="1">
                <a:solidFill>
                  <a:prstClr val="black"/>
                </a:solidFill>
                <a:latin typeface="Arial" panose="020B0604020202020204"/>
              </a:rPr>
              <a:t>vào</a:t>
            </a:r>
            <a:r>
              <a:rPr lang="en-US" sz="2600" dirty="0">
                <a:solidFill>
                  <a:prstClr val="black"/>
                </a:solidFill>
                <a:latin typeface="Arial" panose="020B0604020202020204"/>
              </a:rPr>
              <a:t> </a:t>
            </a:r>
            <a:r>
              <a:rPr lang="en-US" sz="2600" dirty="0" err="1">
                <a:solidFill>
                  <a:prstClr val="black"/>
                </a:solidFill>
                <a:latin typeface="Arial" panose="020B0604020202020204"/>
              </a:rPr>
              <a:t>đầu</a:t>
            </a:r>
            <a:r>
              <a:rPr lang="en-US" sz="2600" dirty="0">
                <a:solidFill>
                  <a:prstClr val="black"/>
                </a:solidFill>
                <a:latin typeface="Arial" panose="020B0604020202020204"/>
              </a:rPr>
              <a:t> </a:t>
            </a:r>
            <a:r>
              <a:rPr lang="en-US" sz="2600" dirty="0" err="1">
                <a:solidFill>
                  <a:prstClr val="black"/>
                </a:solidFill>
                <a:latin typeface="Arial" panose="020B0604020202020204"/>
              </a:rPr>
              <a:t>ống</a:t>
            </a:r>
            <a:r>
              <a:rPr lang="en-US" sz="2600" dirty="0">
                <a:solidFill>
                  <a:prstClr val="black"/>
                </a:solidFill>
                <a:latin typeface="Arial" panose="020B0604020202020204"/>
              </a:rPr>
              <a:t> </a:t>
            </a:r>
            <a:r>
              <a:rPr lang="en-US" sz="2600" dirty="0" err="1">
                <a:solidFill>
                  <a:prstClr val="black"/>
                </a:solidFill>
                <a:latin typeface="Arial" panose="020B0604020202020204"/>
              </a:rPr>
              <a:t>hút</a:t>
            </a:r>
            <a:r>
              <a:rPr lang="en-US" sz="2600" dirty="0">
                <a:solidFill>
                  <a:prstClr val="black"/>
                </a:solidFill>
                <a:latin typeface="Arial" panose="020B0604020202020204"/>
              </a:rPr>
              <a:t>. </a:t>
            </a:r>
            <a:r>
              <a:rPr lang="en-US" sz="2600" dirty="0" err="1">
                <a:solidFill>
                  <a:prstClr val="black"/>
                </a:solidFill>
                <a:latin typeface="Arial" panose="020B0604020202020204"/>
              </a:rPr>
              <a:t>Hoạt</a:t>
            </a:r>
            <a:r>
              <a:rPr lang="en-US" sz="2600" dirty="0">
                <a:solidFill>
                  <a:prstClr val="black"/>
                </a:solidFill>
                <a:latin typeface="Arial" panose="020B0604020202020204"/>
              </a:rPr>
              <a:t> </a:t>
            </a:r>
            <a:r>
              <a:rPr lang="en-US" sz="2600" dirty="0" err="1">
                <a:solidFill>
                  <a:prstClr val="black"/>
                </a:solidFill>
                <a:latin typeface="Arial" panose="020B0604020202020204"/>
              </a:rPr>
              <a:t>động</a:t>
            </a:r>
            <a:r>
              <a:rPr lang="en-US" sz="2600" dirty="0">
                <a:solidFill>
                  <a:prstClr val="black"/>
                </a:solidFill>
                <a:latin typeface="Arial" panose="020B0604020202020204"/>
              </a:rPr>
              <a:t> </a:t>
            </a:r>
            <a:r>
              <a:rPr lang="en-US" sz="2600" dirty="0" err="1">
                <a:solidFill>
                  <a:prstClr val="black"/>
                </a:solidFill>
                <a:latin typeface="Arial" panose="020B0604020202020204"/>
              </a:rPr>
              <a:t>này</a:t>
            </a:r>
            <a:r>
              <a:rPr lang="en-US" sz="2600" dirty="0">
                <a:solidFill>
                  <a:prstClr val="black"/>
                </a:solidFill>
                <a:latin typeface="Arial" panose="020B0604020202020204"/>
              </a:rPr>
              <a:t> </a:t>
            </a:r>
            <a:r>
              <a:rPr lang="en-US" sz="2600" dirty="0" err="1">
                <a:solidFill>
                  <a:prstClr val="black"/>
                </a:solidFill>
                <a:latin typeface="Arial" panose="020B0604020202020204"/>
              </a:rPr>
              <a:t>giống</a:t>
            </a:r>
            <a:r>
              <a:rPr lang="en-US" sz="2600" dirty="0">
                <a:solidFill>
                  <a:prstClr val="black"/>
                </a:solidFill>
                <a:latin typeface="Arial" panose="020B0604020202020204"/>
              </a:rPr>
              <a:t> </a:t>
            </a:r>
            <a:r>
              <a:rPr lang="en-US" sz="2600" dirty="0" err="1">
                <a:solidFill>
                  <a:prstClr val="black"/>
                </a:solidFill>
                <a:latin typeface="Arial" panose="020B0604020202020204"/>
              </a:rPr>
              <a:t>với</a:t>
            </a:r>
            <a:r>
              <a:rPr lang="en-US" sz="2600" dirty="0">
                <a:solidFill>
                  <a:prstClr val="black"/>
                </a:solidFill>
                <a:latin typeface="Arial" panose="020B0604020202020204"/>
              </a:rPr>
              <a:t> </a:t>
            </a:r>
            <a:r>
              <a:rPr lang="en-US" sz="2600" dirty="0" err="1">
                <a:solidFill>
                  <a:prstClr val="black"/>
                </a:solidFill>
                <a:latin typeface="Arial" panose="020B0604020202020204"/>
              </a:rPr>
              <a:t>hoạt</a:t>
            </a:r>
            <a:r>
              <a:rPr lang="en-US" sz="2600" dirty="0">
                <a:solidFill>
                  <a:prstClr val="black"/>
                </a:solidFill>
                <a:latin typeface="Arial" panose="020B0604020202020204"/>
              </a:rPr>
              <a:t> </a:t>
            </a:r>
            <a:r>
              <a:rPr lang="en-US" sz="2600" dirty="0" err="1">
                <a:solidFill>
                  <a:prstClr val="black"/>
                </a:solidFill>
                <a:latin typeface="Arial" panose="020B0604020202020204"/>
              </a:rPr>
              <a:t>động</a:t>
            </a:r>
            <a:r>
              <a:rPr lang="en-US" sz="2600" dirty="0">
                <a:solidFill>
                  <a:prstClr val="black"/>
                </a:solidFill>
                <a:latin typeface="Arial" panose="020B0604020202020204"/>
              </a:rPr>
              <a:t> </a:t>
            </a:r>
            <a:r>
              <a:rPr lang="en-US" sz="2600" dirty="0" err="1">
                <a:solidFill>
                  <a:prstClr val="black"/>
                </a:solidFill>
                <a:latin typeface="Arial" panose="020B0604020202020204"/>
              </a:rPr>
              <a:t>hít</a:t>
            </a:r>
            <a:r>
              <a:rPr lang="en-US" sz="2600" dirty="0">
                <a:solidFill>
                  <a:prstClr val="black"/>
                </a:solidFill>
                <a:latin typeface="Arial" panose="020B0604020202020204"/>
              </a:rPr>
              <a:t> </a:t>
            </a:r>
            <a:r>
              <a:rPr lang="en-US" sz="2600" dirty="0" err="1">
                <a:solidFill>
                  <a:prstClr val="black"/>
                </a:solidFill>
                <a:latin typeface="Arial" panose="020B0604020202020204"/>
              </a:rPr>
              <a:t>vào</a:t>
            </a:r>
            <a:r>
              <a:rPr lang="en-US" sz="2600" dirty="0">
                <a:solidFill>
                  <a:prstClr val="black"/>
                </a:solidFill>
                <a:latin typeface="Arial" panose="020B0604020202020204"/>
              </a:rPr>
              <a:t> hay </a:t>
            </a:r>
            <a:r>
              <a:rPr lang="en-US" sz="2600" dirty="0" err="1">
                <a:solidFill>
                  <a:prstClr val="black"/>
                </a:solidFill>
                <a:latin typeface="Arial" panose="020B0604020202020204"/>
              </a:rPr>
              <a:t>thở</a:t>
            </a:r>
            <a:r>
              <a:rPr lang="en-US" sz="2600" dirty="0">
                <a:solidFill>
                  <a:prstClr val="black"/>
                </a:solidFill>
                <a:latin typeface="Arial" panose="020B0604020202020204"/>
              </a:rPr>
              <a:t> ra?</a:t>
            </a:r>
            <a:endParaRPr kumimoji="0" lang="en-US" sz="2600" b="0" i="0" u="none" strike="noStrike" kern="1200" cap="none" spc="0" normalizeH="0" baseline="0" noProof="0" dirty="0">
              <a:ln>
                <a:noFill/>
              </a:ln>
              <a:solidFill>
                <a:prstClr val="black"/>
              </a:solidFill>
              <a:effectLst/>
              <a:uLnTx/>
              <a:uFillTx/>
              <a:latin typeface="Arial" panose="020B0604020202020204"/>
            </a:endParaRPr>
          </a:p>
        </p:txBody>
      </p:sp>
      <p:pic>
        <p:nvPicPr>
          <p:cNvPr id="5" name="Picture 4">
            <a:extLst>
              <a:ext uri="{FF2B5EF4-FFF2-40B4-BE49-F238E27FC236}">
                <a16:creationId xmlns:a16="http://schemas.microsoft.com/office/drawing/2014/main" id="{8F38FD02-351F-4E34-9175-1C1C8EE31F82}"/>
              </a:ext>
            </a:extLst>
          </p:cNvPr>
          <p:cNvPicPr>
            <a:picLocks noChangeAspect="1"/>
          </p:cNvPicPr>
          <p:nvPr/>
        </p:nvPicPr>
        <p:blipFill>
          <a:blip r:embed="rId5"/>
          <a:stretch>
            <a:fillRect/>
          </a:stretch>
        </p:blipFill>
        <p:spPr>
          <a:xfrm>
            <a:off x="7187823" y="2807209"/>
            <a:ext cx="2448708" cy="3418493"/>
          </a:xfrm>
          <a:prstGeom prst="rect">
            <a:avLst/>
          </a:prstGeom>
        </p:spPr>
      </p:pic>
    </p:spTree>
    <p:extLst>
      <p:ext uri="{BB962C8B-B14F-4D97-AF65-F5344CB8AC3E}">
        <p14:creationId xmlns:p14="http://schemas.microsoft.com/office/powerpoint/2010/main" val="376384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8" name="Picture 7">
            <a:extLst>
              <a:ext uri="{FF2B5EF4-FFF2-40B4-BE49-F238E27FC236}">
                <a16:creationId xmlns:a16="http://schemas.microsoft.com/office/drawing/2014/main" id="{613A120F-E8FE-4B05-BD6F-F1D1F1E23F71}"/>
              </a:ext>
            </a:extLst>
          </p:cNvPr>
          <p:cNvPicPr>
            <a:picLocks noChangeAspect="1"/>
          </p:cNvPicPr>
          <p:nvPr/>
        </p:nvPicPr>
        <p:blipFill rotWithShape="1">
          <a:blip r:embed="rId4">
            <a:extLst>
              <a:ext uri="{28A0092B-C50C-407E-A947-70E740481C1C}">
                <a14:useLocalDpi xmlns:a14="http://schemas.microsoft.com/office/drawing/2010/main" val="0"/>
              </a:ext>
            </a:extLst>
          </a:blip>
          <a:srcRect l="2801" t="12569" r="717" b="8681"/>
          <a:stretch/>
        </p:blipFill>
        <p:spPr>
          <a:xfrm>
            <a:off x="435474" y="3429000"/>
            <a:ext cx="4693943" cy="3053891"/>
          </a:xfrm>
          <a:prstGeom prst="rect">
            <a:avLst/>
          </a:prstGeom>
        </p:spPr>
      </p:pic>
      <p:sp>
        <p:nvSpPr>
          <p:cNvPr id="2" name="Speech Bubble: Oval 1">
            <a:extLst>
              <a:ext uri="{FF2B5EF4-FFF2-40B4-BE49-F238E27FC236}">
                <a16:creationId xmlns:a16="http://schemas.microsoft.com/office/drawing/2014/main" id="{37FB581D-5E36-49B5-A3D8-61F470ACF8F2}"/>
              </a:ext>
            </a:extLst>
          </p:cNvPr>
          <p:cNvSpPr/>
          <p:nvPr/>
        </p:nvSpPr>
        <p:spPr>
          <a:xfrm>
            <a:off x="1115699" y="1338147"/>
            <a:ext cx="3132916" cy="1990492"/>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Thảo</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luận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nhóm</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đôi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Callout: Bent Line 12">
            <a:extLst>
              <a:ext uri="{FF2B5EF4-FFF2-40B4-BE49-F238E27FC236}">
                <a16:creationId xmlns:a16="http://schemas.microsoft.com/office/drawing/2014/main" id="{B0EDBE72-6D5D-4475-887C-80CDDECD016C}"/>
              </a:ext>
            </a:extLst>
          </p:cNvPr>
          <p:cNvSpPr/>
          <p:nvPr/>
        </p:nvSpPr>
        <p:spPr>
          <a:xfrm>
            <a:off x="4984595" y="1175773"/>
            <a:ext cx="6333893" cy="1774894"/>
          </a:xfrm>
          <a:prstGeom prst="borderCallout2">
            <a:avLst>
              <a:gd name="adj1" fmla="val 18750"/>
              <a:gd name="adj2" fmla="val -8333"/>
              <a:gd name="adj3" fmla="val 18750"/>
              <a:gd name="adj4" fmla="val -16667"/>
              <a:gd name="adj5" fmla="val 159358"/>
              <a:gd name="adj6" fmla="val -32763"/>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600" dirty="0">
                <a:solidFill>
                  <a:prstClr val="black"/>
                </a:solidFill>
                <a:latin typeface="Arial" panose="020B0604020202020204"/>
              </a:rPr>
              <a:t>Dùng tay giữ chặt ống hút và thổi. Em thấy hai quả bóng có thay đổi không? Ðiều gì sẽ xảy ra nếu có vật rơi vào khí quản hoặc phế quản?</a:t>
            </a:r>
          </a:p>
        </p:txBody>
      </p:sp>
      <p:pic>
        <p:nvPicPr>
          <p:cNvPr id="4" name="Picture 3">
            <a:extLst>
              <a:ext uri="{FF2B5EF4-FFF2-40B4-BE49-F238E27FC236}">
                <a16:creationId xmlns:a16="http://schemas.microsoft.com/office/drawing/2014/main" id="{A3EC94AF-90F5-4809-B98A-58328EC32C0B}"/>
              </a:ext>
            </a:extLst>
          </p:cNvPr>
          <p:cNvPicPr>
            <a:picLocks noChangeAspect="1"/>
          </p:cNvPicPr>
          <p:nvPr/>
        </p:nvPicPr>
        <p:blipFill>
          <a:blip r:embed="rId5"/>
          <a:stretch>
            <a:fillRect/>
          </a:stretch>
        </p:blipFill>
        <p:spPr>
          <a:xfrm>
            <a:off x="7062585" y="2931488"/>
            <a:ext cx="2349044" cy="3340682"/>
          </a:xfrm>
          <a:prstGeom prst="rect">
            <a:avLst/>
          </a:prstGeom>
        </p:spPr>
      </p:pic>
    </p:spTree>
    <p:extLst>
      <p:ext uri="{BB962C8B-B14F-4D97-AF65-F5344CB8AC3E}">
        <p14:creationId xmlns:p14="http://schemas.microsoft.com/office/powerpoint/2010/main" val="307378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323E06D-0A40-4C04-80CD-9D414FA6F7BE}"/>
              </a:ext>
            </a:extLst>
          </p:cNvPr>
          <p:cNvGrpSpPr/>
          <p:nvPr/>
        </p:nvGrpSpPr>
        <p:grpSpPr>
          <a:xfrm>
            <a:off x="-14514" y="-36198"/>
            <a:ext cx="12249265" cy="6981372"/>
            <a:chOff x="-14514" y="-36198"/>
            <a:chExt cx="12249265" cy="6981372"/>
          </a:xfrm>
        </p:grpSpPr>
        <p:pic>
          <p:nvPicPr>
            <p:cNvPr id="82" name="图片 81">
              <a:extLst>
                <a:ext uri="{FF2B5EF4-FFF2-40B4-BE49-F238E27FC236}">
                  <a16:creationId xmlns:a16="http://schemas.microsoft.com/office/drawing/2014/main" id="{68308513-C96F-4006-986E-B90BCF65108A}"/>
                </a:ext>
              </a:extLst>
            </p:cNvPr>
            <p:cNvPicPr>
              <a:picLocks noChangeAspect="1"/>
            </p:cNvPicPr>
            <p:nvPr/>
          </p:nvPicPr>
          <p:blipFill>
            <a:blip r:embed="rId3"/>
            <a:stretch>
              <a:fillRect/>
            </a:stretch>
          </p:blipFill>
          <p:spPr>
            <a:xfrm>
              <a:off x="-14514" y="-36198"/>
              <a:ext cx="12249265" cy="6981372"/>
            </a:xfrm>
            <a:prstGeom prst="rect">
              <a:avLst/>
            </a:prstGeom>
          </p:spPr>
        </p:pic>
        <p:sp>
          <p:nvSpPr>
            <p:cNvPr id="83" name="矩形 82">
              <a:extLst>
                <a:ext uri="{FF2B5EF4-FFF2-40B4-BE49-F238E27FC236}">
                  <a16:creationId xmlns:a16="http://schemas.microsoft.com/office/drawing/2014/main" id="{72E35EA5-6955-413D-842B-86221010E3C6}"/>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84" name="图片 83">
              <a:extLst>
                <a:ext uri="{FF2B5EF4-FFF2-40B4-BE49-F238E27FC236}">
                  <a16:creationId xmlns:a16="http://schemas.microsoft.com/office/drawing/2014/main" id="{2476ABB5-5DE1-4277-84A7-5066B8E6044C}"/>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85" name="图片 84">
              <a:extLst>
                <a:ext uri="{FF2B5EF4-FFF2-40B4-BE49-F238E27FC236}">
                  <a16:creationId xmlns:a16="http://schemas.microsoft.com/office/drawing/2014/main" id="{DD670E77-7CEF-4909-9222-D8042D04EF39}"/>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86" name="图片 85">
              <a:extLst>
                <a:ext uri="{FF2B5EF4-FFF2-40B4-BE49-F238E27FC236}">
                  <a16:creationId xmlns:a16="http://schemas.microsoft.com/office/drawing/2014/main" id="{6308C0FA-48E9-4238-9B02-95A7A556889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87" name="图片 86">
              <a:extLst>
                <a:ext uri="{FF2B5EF4-FFF2-40B4-BE49-F238E27FC236}">
                  <a16:creationId xmlns:a16="http://schemas.microsoft.com/office/drawing/2014/main" id="{D7665200-9BD6-4806-8387-A1392A6ABDE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88" name="图片 87">
              <a:extLst>
                <a:ext uri="{FF2B5EF4-FFF2-40B4-BE49-F238E27FC236}">
                  <a16:creationId xmlns:a16="http://schemas.microsoft.com/office/drawing/2014/main" id="{769FB595-70CD-471E-AC93-DB23F023EAC5}"/>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89" name="图片 88">
              <a:extLst>
                <a:ext uri="{FF2B5EF4-FFF2-40B4-BE49-F238E27FC236}">
                  <a16:creationId xmlns:a16="http://schemas.microsoft.com/office/drawing/2014/main" id="{81965B8B-E312-45D3-8C59-21B733ADBF6D}"/>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90" name="图片 89">
              <a:extLst>
                <a:ext uri="{FF2B5EF4-FFF2-40B4-BE49-F238E27FC236}">
                  <a16:creationId xmlns:a16="http://schemas.microsoft.com/office/drawing/2014/main" id="{5FD878B7-4F9B-42E7-BEAB-1A090719286B}"/>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91" name="图片 90">
              <a:extLst>
                <a:ext uri="{FF2B5EF4-FFF2-40B4-BE49-F238E27FC236}">
                  <a16:creationId xmlns:a16="http://schemas.microsoft.com/office/drawing/2014/main" id="{32AC3292-B039-4A09-AFD1-1113D111C2CD}"/>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92" name="图片 91">
              <a:extLst>
                <a:ext uri="{FF2B5EF4-FFF2-40B4-BE49-F238E27FC236}">
                  <a16:creationId xmlns:a16="http://schemas.microsoft.com/office/drawing/2014/main" id="{79D8AE25-ADE4-47AC-9D57-CA0E6E852E58}"/>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93" name="图片 92">
              <a:extLst>
                <a:ext uri="{FF2B5EF4-FFF2-40B4-BE49-F238E27FC236}">
                  <a16:creationId xmlns:a16="http://schemas.microsoft.com/office/drawing/2014/main" id="{05F138AD-A2A0-4EDD-A8A7-BB8A04CAAAE7}"/>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94" name="图片 93">
              <a:extLst>
                <a:ext uri="{FF2B5EF4-FFF2-40B4-BE49-F238E27FC236}">
                  <a16:creationId xmlns:a16="http://schemas.microsoft.com/office/drawing/2014/main" id="{2188D873-B637-4BA3-9712-AF3B7FED4C7C}"/>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95" name="图片 94">
              <a:extLst>
                <a:ext uri="{FF2B5EF4-FFF2-40B4-BE49-F238E27FC236}">
                  <a16:creationId xmlns:a16="http://schemas.microsoft.com/office/drawing/2014/main" id="{9C23A438-704B-4A8D-9F7C-3695B8717413}"/>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96" name="图片 95">
              <a:extLst>
                <a:ext uri="{FF2B5EF4-FFF2-40B4-BE49-F238E27FC236}">
                  <a16:creationId xmlns:a16="http://schemas.microsoft.com/office/drawing/2014/main" id="{FEAE726F-E11C-4691-BB71-C7AEA18D1BD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97" name="图片 96">
              <a:extLst>
                <a:ext uri="{FF2B5EF4-FFF2-40B4-BE49-F238E27FC236}">
                  <a16:creationId xmlns:a16="http://schemas.microsoft.com/office/drawing/2014/main" id="{3196E729-FA05-4EA9-A5DB-2A229004D6C8}"/>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98" name="图片 97">
              <a:extLst>
                <a:ext uri="{FF2B5EF4-FFF2-40B4-BE49-F238E27FC236}">
                  <a16:creationId xmlns:a16="http://schemas.microsoft.com/office/drawing/2014/main" id="{24D9ACC3-6A87-45A9-A62C-F520C15DD883}"/>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99" name="组合 98">
              <a:extLst>
                <a:ext uri="{FF2B5EF4-FFF2-40B4-BE49-F238E27FC236}">
                  <a16:creationId xmlns:a16="http://schemas.microsoft.com/office/drawing/2014/main" id="{ACE21F58-6834-4A33-BD3C-493EB1DF0B14}"/>
                </a:ext>
              </a:extLst>
            </p:cNvPr>
            <p:cNvGrpSpPr/>
            <p:nvPr/>
          </p:nvGrpSpPr>
          <p:grpSpPr>
            <a:xfrm>
              <a:off x="14118" y="4606503"/>
              <a:ext cx="12191999" cy="2326243"/>
              <a:chOff x="1" y="4546271"/>
              <a:chExt cx="12191999" cy="2326243"/>
            </a:xfrm>
          </p:grpSpPr>
          <p:sp>
            <p:nvSpPr>
              <p:cNvPr id="100" name="任意多边形 38">
                <a:extLst>
                  <a:ext uri="{FF2B5EF4-FFF2-40B4-BE49-F238E27FC236}">
                    <a16:creationId xmlns:a16="http://schemas.microsoft.com/office/drawing/2014/main" id="{B1B364ED-A409-4D9C-8FCD-BD4D77EC4765}"/>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101" name="任意多边形 80">
                <a:extLst>
                  <a:ext uri="{FF2B5EF4-FFF2-40B4-BE49-F238E27FC236}">
                    <a16:creationId xmlns:a16="http://schemas.microsoft.com/office/drawing/2014/main" id="{0FFF5698-CF7D-43C5-A107-84DD3C100B73}"/>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grpSp>
        <p:pic>
          <p:nvPicPr>
            <p:cNvPr id="102" name="图片 101">
              <a:extLst>
                <a:ext uri="{FF2B5EF4-FFF2-40B4-BE49-F238E27FC236}">
                  <a16:creationId xmlns:a16="http://schemas.microsoft.com/office/drawing/2014/main" id="{8297E9A5-FD55-4189-8769-07B4F9A1CDE4}"/>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103" name="图片 102">
              <a:extLst>
                <a:ext uri="{FF2B5EF4-FFF2-40B4-BE49-F238E27FC236}">
                  <a16:creationId xmlns:a16="http://schemas.microsoft.com/office/drawing/2014/main" id="{917A04CB-2B15-4925-9E40-A6895278F238}"/>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104" name="图片 103">
              <a:extLst>
                <a:ext uri="{FF2B5EF4-FFF2-40B4-BE49-F238E27FC236}">
                  <a16:creationId xmlns:a16="http://schemas.microsoft.com/office/drawing/2014/main" id="{EFE1D24B-5FBC-4B5E-9587-1835FE45553A}"/>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105" name="图片 104">
              <a:extLst>
                <a:ext uri="{FF2B5EF4-FFF2-40B4-BE49-F238E27FC236}">
                  <a16:creationId xmlns:a16="http://schemas.microsoft.com/office/drawing/2014/main" id="{60F0B598-DF9E-4005-B737-4D3F450443E1}"/>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106" name="图片 105">
              <a:extLst>
                <a:ext uri="{FF2B5EF4-FFF2-40B4-BE49-F238E27FC236}">
                  <a16:creationId xmlns:a16="http://schemas.microsoft.com/office/drawing/2014/main" id="{1A3E0F3F-A0A0-4C0E-8F46-52A1A360D61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107" name="图片 106">
              <a:extLst>
                <a:ext uri="{FF2B5EF4-FFF2-40B4-BE49-F238E27FC236}">
                  <a16:creationId xmlns:a16="http://schemas.microsoft.com/office/drawing/2014/main" id="{9FFED55D-4A6E-45FD-BF6D-0446B8E9B75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108" name="图片 107">
              <a:extLst>
                <a:ext uri="{FF2B5EF4-FFF2-40B4-BE49-F238E27FC236}">
                  <a16:creationId xmlns:a16="http://schemas.microsoft.com/office/drawing/2014/main" id="{4F122A35-1B1D-43D6-B2CD-22E0784C70CE}"/>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109" name="图片 108">
              <a:extLst>
                <a:ext uri="{FF2B5EF4-FFF2-40B4-BE49-F238E27FC236}">
                  <a16:creationId xmlns:a16="http://schemas.microsoft.com/office/drawing/2014/main" id="{F0D5BC2F-D805-4FFE-BAF7-FB68E7689AD0}"/>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grpSp>
        <p:nvGrpSpPr>
          <p:cNvPr id="2" name="组合 1">
            <a:extLst>
              <a:ext uri="{FF2B5EF4-FFF2-40B4-BE49-F238E27FC236}">
                <a16:creationId xmlns:a16="http://schemas.microsoft.com/office/drawing/2014/main" id="{2602916F-792C-4AAD-8ACA-2F8A184E1B75}"/>
              </a:ext>
            </a:extLst>
          </p:cNvPr>
          <p:cNvGrpSpPr/>
          <p:nvPr/>
        </p:nvGrpSpPr>
        <p:grpSpPr>
          <a:xfrm>
            <a:off x="1811315" y="1286696"/>
            <a:ext cx="9142475" cy="4984460"/>
            <a:chOff x="2876633" y="1286696"/>
            <a:chExt cx="6828469" cy="3936769"/>
          </a:xfrm>
        </p:grpSpPr>
        <p:pic>
          <p:nvPicPr>
            <p:cNvPr id="303" name="Picture 4" descr="cloud.png">
              <a:extLst>
                <a:ext uri="{FF2B5EF4-FFF2-40B4-BE49-F238E27FC236}">
                  <a16:creationId xmlns:a16="http://schemas.microsoft.com/office/drawing/2014/main" id="{482D9DEF-55C2-4D39-ADF9-E4A8503C5E06}"/>
                </a:ext>
              </a:extLst>
            </p:cNvPr>
            <p:cNvPicPr>
              <a:picLocks noChangeAspect="1"/>
            </p:cNvPicPr>
            <p:nvPr/>
          </p:nvPicPr>
          <p:blipFill>
            <a:blip r:embed="rId13" cstate="print"/>
            <a:stretch>
              <a:fillRect/>
            </a:stretch>
          </p:blipFill>
          <p:spPr>
            <a:xfrm>
              <a:off x="2876633" y="1286696"/>
              <a:ext cx="6828469" cy="3936769"/>
            </a:xfrm>
            <a:prstGeom prst="rect">
              <a:avLst/>
            </a:prstGeom>
          </p:spPr>
        </p:pic>
        <p:pic>
          <p:nvPicPr>
            <p:cNvPr id="374" name="图片 373">
              <a:extLst>
                <a:ext uri="{FF2B5EF4-FFF2-40B4-BE49-F238E27FC236}">
                  <a16:creationId xmlns:a16="http://schemas.microsoft.com/office/drawing/2014/main" id="{2E723F16-FC54-4FD4-8B10-5E78574193C4}"/>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4419206" y="1876244"/>
              <a:ext cx="771461" cy="971321"/>
            </a:xfrm>
            <a:prstGeom prst="rect">
              <a:avLst/>
            </a:prstGeom>
          </p:spPr>
        </p:pic>
        <p:pic>
          <p:nvPicPr>
            <p:cNvPr id="376" name="图片 375">
              <a:extLst>
                <a:ext uri="{FF2B5EF4-FFF2-40B4-BE49-F238E27FC236}">
                  <a16:creationId xmlns:a16="http://schemas.microsoft.com/office/drawing/2014/main" id="{04D1C057-34D1-4375-8D4A-55CE59A69282}"/>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4924843">
              <a:off x="6394965" y="1788413"/>
              <a:ext cx="868148" cy="813694"/>
            </a:xfrm>
            <a:prstGeom prst="rect">
              <a:avLst/>
            </a:prstGeom>
          </p:spPr>
        </p:pic>
      </p:grpSp>
      <p:pic>
        <p:nvPicPr>
          <p:cNvPr id="280" name="图片 279">
            <a:extLst>
              <a:ext uri="{FF2B5EF4-FFF2-40B4-BE49-F238E27FC236}">
                <a16:creationId xmlns:a16="http://schemas.microsoft.com/office/drawing/2014/main" id="{6E3A3EAF-69A4-4184-A8EC-11EAFCA00B91}"/>
              </a:ext>
            </a:extLst>
          </p:cNvPr>
          <p:cNvPicPr>
            <a:picLocks noChangeAspect="1"/>
          </p:cNvPicPr>
          <p:nvPr/>
        </p:nvPicPr>
        <p:blipFill>
          <a:blip r:embed="rId14"/>
          <a:stretch>
            <a:fillRect/>
          </a:stretch>
        </p:blipFill>
        <p:spPr>
          <a:xfrm>
            <a:off x="746784" y="443744"/>
            <a:ext cx="2173509" cy="2942551"/>
          </a:xfrm>
          <a:prstGeom prst="rect">
            <a:avLst/>
          </a:prstGeom>
        </p:spPr>
      </p:pic>
      <p:pic>
        <p:nvPicPr>
          <p:cNvPr id="281" name="图片 280">
            <a:extLst>
              <a:ext uri="{FF2B5EF4-FFF2-40B4-BE49-F238E27FC236}">
                <a16:creationId xmlns:a16="http://schemas.microsoft.com/office/drawing/2014/main" id="{D9610576-FC29-4287-A9C1-8CC077AF8BE9}"/>
              </a:ext>
            </a:extLst>
          </p:cNvPr>
          <p:cNvPicPr>
            <a:picLocks noChangeAspect="1"/>
          </p:cNvPicPr>
          <p:nvPr/>
        </p:nvPicPr>
        <p:blipFill>
          <a:blip r:embed="rId15"/>
          <a:stretch>
            <a:fillRect/>
          </a:stretch>
        </p:blipFill>
        <p:spPr>
          <a:xfrm>
            <a:off x="9923399" y="3046207"/>
            <a:ext cx="2358314" cy="3420399"/>
          </a:xfrm>
          <a:prstGeom prst="rect">
            <a:avLst/>
          </a:prstGeom>
        </p:spPr>
      </p:pic>
      <p:pic>
        <p:nvPicPr>
          <p:cNvPr id="284" name="图片 283">
            <a:extLst>
              <a:ext uri="{FF2B5EF4-FFF2-40B4-BE49-F238E27FC236}">
                <a16:creationId xmlns:a16="http://schemas.microsoft.com/office/drawing/2014/main" id="{23447623-6F44-40F0-811B-0B22C50B0160}"/>
              </a:ext>
            </a:extLst>
          </p:cNvPr>
          <p:cNvPicPr>
            <a:picLocks noChangeAspect="1"/>
          </p:cNvPicPr>
          <p:nvPr/>
        </p:nvPicPr>
        <p:blipFill>
          <a:blip r:embed="rId16"/>
          <a:stretch>
            <a:fillRect/>
          </a:stretch>
        </p:blipFill>
        <p:spPr>
          <a:xfrm rot="844535">
            <a:off x="3082913" y="636758"/>
            <a:ext cx="991973" cy="1459792"/>
          </a:xfrm>
          <a:prstGeom prst="rect">
            <a:avLst/>
          </a:prstGeom>
        </p:spPr>
      </p:pic>
      <p:sp>
        <p:nvSpPr>
          <p:cNvPr id="304" name="文本框 303">
            <a:extLst>
              <a:ext uri="{FF2B5EF4-FFF2-40B4-BE49-F238E27FC236}">
                <a16:creationId xmlns:a16="http://schemas.microsoft.com/office/drawing/2014/main" id="{7872D5E0-9545-474B-A9B7-89A70DC2D781}"/>
              </a:ext>
            </a:extLst>
          </p:cNvPr>
          <p:cNvSpPr txBox="1"/>
          <p:nvPr/>
        </p:nvSpPr>
        <p:spPr>
          <a:xfrm>
            <a:off x="2864867" y="3179741"/>
            <a:ext cx="708235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err="1">
                <a:ln>
                  <a:noFill/>
                </a:ln>
                <a:solidFill>
                  <a:prstClr val="white"/>
                </a:solidFill>
                <a:effectLst/>
                <a:uLnTx/>
                <a:uFillTx/>
                <a:latin typeface="Arial" panose="020B0604020202020204" pitchFamily="34" charset="0"/>
                <a:cs typeface="Arial" panose="020B0604020202020204" pitchFamily="34" charset="0"/>
                <a:sym typeface="+mn-lt"/>
              </a:rPr>
              <a:t>Đại</a:t>
            </a:r>
            <a:r>
              <a:rPr kumimoji="0" lang="en-US" altLang="zh-CN" sz="4400" b="1" i="0" u="none" strike="noStrike" kern="1200" cap="none" spc="30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rPr>
              <a:t> </a:t>
            </a:r>
            <a:r>
              <a:rPr kumimoji="0" lang="en-US" altLang="zh-CN" sz="4400" b="1" i="0" u="none" strike="noStrike" kern="1200" cap="none" spc="300" normalizeH="0" baseline="0" noProof="0" dirty="0" err="1">
                <a:ln>
                  <a:noFill/>
                </a:ln>
                <a:solidFill>
                  <a:prstClr val="white"/>
                </a:solidFill>
                <a:effectLst/>
                <a:uLnTx/>
                <a:uFillTx/>
                <a:latin typeface="Arial" panose="020B0604020202020204" pitchFamily="34" charset="0"/>
                <a:cs typeface="Arial" panose="020B0604020202020204" pitchFamily="34" charset="0"/>
                <a:sym typeface="+mn-lt"/>
              </a:rPr>
              <a:t>diện</a:t>
            </a:r>
            <a:r>
              <a:rPr kumimoji="0" lang="en-US" altLang="zh-CN" sz="4400" b="1" i="0" u="none" strike="noStrike" kern="1200" cap="none" spc="30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rPr>
              <a:t> </a:t>
            </a:r>
            <a:r>
              <a:rPr kumimoji="0" lang="en-US" altLang="zh-CN" sz="4400" b="1" i="0" u="none" strike="noStrike" kern="1200" cap="none" spc="300" normalizeH="0" baseline="0" noProof="0" dirty="0" err="1">
                <a:ln>
                  <a:noFill/>
                </a:ln>
                <a:solidFill>
                  <a:prstClr val="white"/>
                </a:solidFill>
                <a:effectLst/>
                <a:uLnTx/>
                <a:uFillTx/>
                <a:latin typeface="Arial" panose="020B0604020202020204" pitchFamily="34" charset="0"/>
                <a:cs typeface="Arial" panose="020B0604020202020204" pitchFamily="34" charset="0"/>
                <a:sym typeface="+mn-lt"/>
              </a:rPr>
              <a:t>nhóm</a:t>
            </a:r>
            <a:r>
              <a:rPr kumimoji="0" lang="en-US" altLang="zh-CN" sz="4400" b="1" i="0" u="none" strike="noStrike" kern="1200" cap="none" spc="30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rPr>
              <a:t> </a:t>
            </a:r>
            <a:r>
              <a:rPr kumimoji="0" lang="en-US" altLang="zh-CN" sz="4400" b="1" i="0" u="none" strike="noStrike" kern="1200" cap="none" spc="300" normalizeH="0" baseline="0" noProof="0" dirty="0" err="1">
                <a:ln>
                  <a:noFill/>
                </a:ln>
                <a:solidFill>
                  <a:prstClr val="white"/>
                </a:solidFill>
                <a:effectLst/>
                <a:uLnTx/>
                <a:uFillTx/>
                <a:latin typeface="Arial" panose="020B0604020202020204" pitchFamily="34" charset="0"/>
                <a:cs typeface="Arial" panose="020B0604020202020204" pitchFamily="34" charset="0"/>
                <a:sym typeface="+mn-lt"/>
              </a:rPr>
              <a:t>trình</a:t>
            </a:r>
            <a:r>
              <a:rPr kumimoji="0" lang="en-US" altLang="zh-CN" sz="4400" b="1" i="0" u="none" strike="noStrike" kern="1200" cap="none" spc="300" normalizeH="0" noProof="0" dirty="0">
                <a:ln>
                  <a:noFill/>
                </a:ln>
                <a:solidFill>
                  <a:prstClr val="white"/>
                </a:solidFill>
                <a:effectLst/>
                <a:uLnTx/>
                <a:uFillTx/>
                <a:latin typeface="Arial" panose="020B0604020202020204" pitchFamily="34" charset="0"/>
                <a:cs typeface="Arial" panose="020B0604020202020204" pitchFamily="34" charset="0"/>
                <a:sym typeface="+mn-lt"/>
              </a:rPr>
              <a:t> </a:t>
            </a:r>
            <a:r>
              <a:rPr kumimoji="0" lang="en-US" altLang="zh-CN" sz="4400" b="1" i="0" u="none" strike="noStrike" kern="1200" cap="none" spc="300" normalizeH="0" noProof="0" dirty="0" err="1">
                <a:ln>
                  <a:noFill/>
                </a:ln>
                <a:solidFill>
                  <a:prstClr val="white"/>
                </a:solidFill>
                <a:effectLst/>
                <a:uLnTx/>
                <a:uFillTx/>
                <a:latin typeface="Arial" panose="020B0604020202020204" pitchFamily="34" charset="0"/>
                <a:cs typeface="Arial" panose="020B0604020202020204" pitchFamily="34" charset="0"/>
                <a:sym typeface="+mn-lt"/>
              </a:rPr>
              <a:t>bày</a:t>
            </a:r>
            <a:r>
              <a:rPr kumimoji="0" lang="en-US" altLang="zh-CN" sz="4400" b="1" i="0" u="none" strike="noStrike" kern="1200" cap="none" spc="300" normalizeH="0" noProof="0" dirty="0">
                <a:ln>
                  <a:noFill/>
                </a:ln>
                <a:solidFill>
                  <a:prstClr val="white"/>
                </a:solidFill>
                <a:effectLst/>
                <a:uLnTx/>
                <a:uFillTx/>
                <a:latin typeface="Arial" panose="020B0604020202020204" pitchFamily="34" charset="0"/>
                <a:cs typeface="Arial" panose="020B0604020202020204" pitchFamily="34" charset="0"/>
                <a:sym typeface="+mn-lt"/>
              </a:rPr>
              <a:t> </a:t>
            </a:r>
            <a:r>
              <a:rPr kumimoji="0" lang="en-US" altLang="zh-CN" sz="4400" b="1" i="0" u="none" strike="noStrike" kern="1200" cap="none" spc="300" normalizeH="0" noProof="0" dirty="0" err="1">
                <a:ln>
                  <a:noFill/>
                </a:ln>
                <a:solidFill>
                  <a:prstClr val="white"/>
                </a:solidFill>
                <a:effectLst/>
                <a:uLnTx/>
                <a:uFillTx/>
                <a:latin typeface="Arial" panose="020B0604020202020204" pitchFamily="34" charset="0"/>
                <a:cs typeface="Arial" panose="020B0604020202020204" pitchFamily="34" charset="0"/>
                <a:sym typeface="+mn-lt"/>
              </a:rPr>
              <a:t>trước</a:t>
            </a:r>
            <a:r>
              <a:rPr kumimoji="0" lang="en-US" altLang="zh-CN" sz="4400" b="1" i="0" u="none" strike="noStrike" kern="1200" cap="none" spc="300" normalizeH="0" noProof="0" dirty="0">
                <a:ln>
                  <a:noFill/>
                </a:ln>
                <a:solidFill>
                  <a:prstClr val="white"/>
                </a:solidFill>
                <a:effectLst/>
                <a:uLnTx/>
                <a:uFillTx/>
                <a:latin typeface="Arial" panose="020B0604020202020204" pitchFamily="34" charset="0"/>
                <a:cs typeface="Arial" panose="020B0604020202020204" pitchFamily="34" charset="0"/>
                <a:sym typeface="+mn-lt"/>
              </a:rPr>
              <a:t> </a:t>
            </a:r>
            <a:r>
              <a:rPr kumimoji="0" lang="en-US" altLang="zh-CN" sz="4400" b="1" i="0" u="none" strike="noStrike" kern="1200" cap="none" spc="300" normalizeH="0" noProof="0" dirty="0" err="1">
                <a:ln>
                  <a:noFill/>
                </a:ln>
                <a:solidFill>
                  <a:prstClr val="white"/>
                </a:solidFill>
                <a:effectLst/>
                <a:uLnTx/>
                <a:uFillTx/>
                <a:latin typeface="Arial" panose="020B0604020202020204" pitchFamily="34" charset="0"/>
                <a:cs typeface="Arial" panose="020B0604020202020204" pitchFamily="34" charset="0"/>
                <a:sym typeface="+mn-lt"/>
              </a:rPr>
              <a:t>lớp</a:t>
            </a:r>
            <a:r>
              <a:rPr kumimoji="0" lang="en-US" altLang="zh-CN" sz="4400" b="1" i="0" u="none" strike="noStrike" kern="1200" cap="none" spc="300" normalizeH="0" noProof="0" dirty="0">
                <a:ln>
                  <a:noFill/>
                </a:ln>
                <a:solidFill>
                  <a:prstClr val="white"/>
                </a:solidFill>
                <a:effectLst/>
                <a:uLnTx/>
                <a:uFillTx/>
                <a:latin typeface="Arial" panose="020B0604020202020204" pitchFamily="34" charset="0"/>
                <a:cs typeface="Arial" panose="020B0604020202020204" pitchFamily="34" charset="0"/>
                <a:sym typeface="+mn-lt"/>
              </a:rPr>
              <a:t> </a:t>
            </a:r>
            <a:endParaRPr kumimoji="0" lang="en-US" altLang="zh-CN" sz="4400" b="1" i="0" u="none" strike="noStrike" kern="1200" cap="none" spc="300" normalizeH="0" baseline="0" noProof="0" dirty="0">
              <a:ln>
                <a:noFill/>
              </a:ln>
              <a:solidFill>
                <a:prstClr val="white"/>
              </a:solidFill>
              <a:effectLst/>
              <a:uLnTx/>
              <a:uFillTx/>
              <a:latin typeface="Arial" panose="020B0604020202020204" pitchFamily="34" charset="0"/>
              <a:cs typeface="Arial" panose="020B0604020202020204" pitchFamily="34" charset="0"/>
              <a:sym typeface="+mn-lt"/>
            </a:endParaRPr>
          </a:p>
        </p:txBody>
      </p:sp>
      <p:pic>
        <p:nvPicPr>
          <p:cNvPr id="305" name="Picture 14" descr="icons.png">
            <a:extLst>
              <a:ext uri="{FF2B5EF4-FFF2-40B4-BE49-F238E27FC236}">
                <a16:creationId xmlns:a16="http://schemas.microsoft.com/office/drawing/2014/main" id="{780E0269-FD05-4400-9116-8AF7889BD460}"/>
              </a:ext>
            </a:extLst>
          </p:cNvPr>
          <p:cNvPicPr>
            <a:picLocks noChangeAspect="1"/>
          </p:cNvPicPr>
          <p:nvPr/>
        </p:nvPicPr>
        <p:blipFill rotWithShape="1">
          <a:blip r:embed="rId17" cstate="print"/>
          <a:srcRect l="63380" r="-1" b="32035"/>
          <a:stretch/>
        </p:blipFill>
        <p:spPr>
          <a:xfrm>
            <a:off x="8480467" y="173344"/>
            <a:ext cx="2667459" cy="2333135"/>
          </a:xfrm>
          <a:prstGeom prst="rect">
            <a:avLst/>
          </a:prstGeom>
        </p:spPr>
      </p:pic>
    </p:spTree>
    <p:extLst>
      <p:ext uri="{BB962C8B-B14F-4D97-AF65-F5344CB8AC3E}">
        <p14:creationId xmlns:p14="http://schemas.microsoft.com/office/powerpoint/2010/main" val="3350435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80"/>
                                            </p:tgtEl>
                                            <p:attrNameLst>
                                              <p:attrName>style.visibility</p:attrName>
                                            </p:attrNameLst>
                                          </p:cBhvr>
                                          <p:to>
                                            <p:strVal val="visible"/>
                                          </p:to>
                                        </p:set>
                                        <p:anim calcmode="lin" valueType="num">
                                          <p:cBhvr>
                                            <p:cTn id="11" dur="1000" fill="hold"/>
                                            <p:tgtEl>
                                              <p:spTgt spid="280"/>
                                            </p:tgtEl>
                                            <p:attrNameLst>
                                              <p:attrName>ppt_w</p:attrName>
                                            </p:attrNameLst>
                                          </p:cBhvr>
                                          <p:tavLst>
                                            <p:tav tm="0">
                                              <p:val>
                                                <p:fltVal val="0"/>
                                              </p:val>
                                            </p:tav>
                                            <p:tav tm="100000">
                                              <p:val>
                                                <p:strVal val="#ppt_w"/>
                                              </p:val>
                                            </p:tav>
                                          </p:tavLst>
                                        </p:anim>
                                        <p:anim calcmode="lin" valueType="num">
                                          <p:cBhvr>
                                            <p:cTn id="12" dur="1000" fill="hold"/>
                                            <p:tgtEl>
                                              <p:spTgt spid="280"/>
                                            </p:tgtEl>
                                            <p:attrNameLst>
                                              <p:attrName>ppt_h</p:attrName>
                                            </p:attrNameLst>
                                          </p:cBhvr>
                                          <p:tavLst>
                                            <p:tav tm="0">
                                              <p:val>
                                                <p:fltVal val="0"/>
                                              </p:val>
                                            </p:tav>
                                            <p:tav tm="100000">
                                              <p:val>
                                                <p:strVal val="#ppt_h"/>
                                              </p:val>
                                            </p:tav>
                                          </p:tavLst>
                                        </p:anim>
                                        <p:anim calcmode="lin" valueType="num">
                                          <p:cBhvr>
                                            <p:cTn id="13" dur="1000" fill="hold"/>
                                            <p:tgtEl>
                                              <p:spTgt spid="280"/>
                                            </p:tgtEl>
                                            <p:attrNameLst>
                                              <p:attrName>style.rotation</p:attrName>
                                            </p:attrNameLst>
                                          </p:cBhvr>
                                          <p:tavLst>
                                            <p:tav tm="0">
                                              <p:val>
                                                <p:fltVal val="90"/>
                                              </p:val>
                                            </p:tav>
                                            <p:tav tm="100000">
                                              <p:val>
                                                <p:fltVal val="0"/>
                                              </p:val>
                                            </p:tav>
                                          </p:tavLst>
                                        </p:anim>
                                        <p:animEffect transition="in" filter="fade">
                                          <p:cBhvr>
                                            <p:cTn id="14" dur="1000"/>
                                            <p:tgtEl>
                                              <p:spTgt spid="280"/>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281"/>
                                            </p:tgtEl>
                                            <p:attrNameLst>
                                              <p:attrName>style.visibility</p:attrName>
                                            </p:attrNameLst>
                                          </p:cBhvr>
                                          <p:to>
                                            <p:strVal val="visible"/>
                                          </p:to>
                                        </p:set>
                                        <p:anim calcmode="lin" valueType="num">
                                          <p:cBhvr>
                                            <p:cTn id="18" dur="500" fill="hold"/>
                                            <p:tgtEl>
                                              <p:spTgt spid="281"/>
                                            </p:tgtEl>
                                            <p:attrNameLst>
                                              <p:attrName>ppt_w</p:attrName>
                                            </p:attrNameLst>
                                          </p:cBhvr>
                                          <p:tavLst>
                                            <p:tav tm="0">
                                              <p:val>
                                                <p:fltVal val="0"/>
                                              </p:val>
                                            </p:tav>
                                            <p:tav tm="100000">
                                              <p:val>
                                                <p:strVal val="#ppt_w"/>
                                              </p:val>
                                            </p:tav>
                                          </p:tavLst>
                                        </p:anim>
                                        <p:anim calcmode="lin" valueType="num">
                                          <p:cBhvr>
                                            <p:cTn id="19" dur="500" fill="hold"/>
                                            <p:tgtEl>
                                              <p:spTgt spid="281"/>
                                            </p:tgtEl>
                                            <p:attrNameLst>
                                              <p:attrName>ppt_h</p:attrName>
                                            </p:attrNameLst>
                                          </p:cBhvr>
                                          <p:tavLst>
                                            <p:tav tm="0">
                                              <p:val>
                                                <p:fltVal val="0"/>
                                              </p:val>
                                            </p:tav>
                                            <p:tav tm="100000">
                                              <p:val>
                                                <p:strVal val="#ppt_h"/>
                                              </p:val>
                                            </p:tav>
                                          </p:tavLst>
                                        </p:anim>
                                        <p:animEffect transition="in" filter="fade">
                                          <p:cBhvr>
                                            <p:cTn id="20" dur="500"/>
                                            <p:tgtEl>
                                              <p:spTgt spid="281"/>
                                            </p:tgtEl>
                                          </p:cBhvr>
                                        </p:animEffect>
                                      </p:childTnLst>
                                    </p:cTn>
                                  </p:par>
                                </p:childTnLst>
                              </p:cTn>
                            </p:par>
                            <p:par>
                              <p:cTn id="21" fill="hold">
                                <p:stCondLst>
                                  <p:cond delay="2000"/>
                                </p:stCondLst>
                                <p:childTnLst>
                                  <p:par>
                                    <p:cTn id="22" presetID="21"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childTnLst>
                              </p:cTn>
                            </p:par>
                            <p:par>
                              <p:cTn id="25" fill="hold">
                                <p:stCondLst>
                                  <p:cond delay="4000"/>
                                </p:stCondLst>
                                <p:childTnLst>
                                  <p:par>
                                    <p:cTn id="26" presetID="2" presetClass="entr" presetSubtype="3" fill="hold" nodeType="afterEffect" p14:presetBounceEnd="60000">
                                      <p:stCondLst>
                                        <p:cond delay="0"/>
                                      </p:stCondLst>
                                      <p:childTnLst>
                                        <p:set>
                                          <p:cBhvr>
                                            <p:cTn id="27" dur="1" fill="hold">
                                              <p:stCondLst>
                                                <p:cond delay="0"/>
                                              </p:stCondLst>
                                            </p:cTn>
                                            <p:tgtEl>
                                              <p:spTgt spid="305"/>
                                            </p:tgtEl>
                                            <p:attrNameLst>
                                              <p:attrName>style.visibility</p:attrName>
                                            </p:attrNameLst>
                                          </p:cBhvr>
                                          <p:to>
                                            <p:strVal val="visible"/>
                                          </p:to>
                                        </p:set>
                                        <p:anim calcmode="lin" valueType="num" p14:bounceEnd="60000">
                                          <p:cBhvr additive="base">
                                            <p:cTn id="28" dur="500" fill="hold"/>
                                            <p:tgtEl>
                                              <p:spTgt spid="305"/>
                                            </p:tgtEl>
                                            <p:attrNameLst>
                                              <p:attrName>ppt_x</p:attrName>
                                            </p:attrNameLst>
                                          </p:cBhvr>
                                          <p:tavLst>
                                            <p:tav tm="0">
                                              <p:val>
                                                <p:strVal val="1+#ppt_w/2"/>
                                              </p:val>
                                            </p:tav>
                                            <p:tav tm="100000">
                                              <p:val>
                                                <p:strVal val="#ppt_x"/>
                                              </p:val>
                                            </p:tav>
                                          </p:tavLst>
                                        </p:anim>
                                        <p:anim calcmode="lin" valueType="num" p14:bounceEnd="60000">
                                          <p:cBhvr additive="base">
                                            <p:cTn id="29" dur="500" fill="hold"/>
                                            <p:tgtEl>
                                              <p:spTgt spid="305"/>
                                            </p:tgtEl>
                                            <p:attrNameLst>
                                              <p:attrName>ppt_y</p:attrName>
                                            </p:attrNameLst>
                                          </p:cBhvr>
                                          <p:tavLst>
                                            <p:tav tm="0">
                                              <p:val>
                                                <p:strVal val="0-#ppt_h/2"/>
                                              </p:val>
                                            </p:tav>
                                            <p:tav tm="100000">
                                              <p:val>
                                                <p:strVal val="#ppt_y"/>
                                              </p:val>
                                            </p:tav>
                                          </p:tavLst>
                                        </p:anim>
                                      </p:childTnLst>
                                    </p:cTn>
                                  </p:par>
                                </p:childTnLst>
                              </p:cTn>
                            </p:par>
                            <p:par>
                              <p:cTn id="30" fill="hold">
                                <p:stCondLst>
                                  <p:cond delay="4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304"/>
                                            </p:tgtEl>
                                            <p:attrNameLst>
                                              <p:attrName>style.visibility</p:attrName>
                                            </p:attrNameLst>
                                          </p:cBhvr>
                                          <p:to>
                                            <p:strVal val="visible"/>
                                          </p:to>
                                        </p:set>
                                        <p:anim calcmode="lin" valueType="num">
                                          <p:cBhvr>
                                            <p:cTn id="33"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04"/>
                                            </p:tgtEl>
                                            <p:attrNameLst>
                                              <p:attrName>ppt_y</p:attrName>
                                            </p:attrNameLst>
                                          </p:cBhvr>
                                          <p:tavLst>
                                            <p:tav tm="0">
                                              <p:val>
                                                <p:strVal val="#ppt_y"/>
                                              </p:val>
                                            </p:tav>
                                            <p:tav tm="100000">
                                              <p:val>
                                                <p:strVal val="#ppt_y"/>
                                              </p:val>
                                            </p:tav>
                                          </p:tavLst>
                                        </p:anim>
                                        <p:anim calcmode="lin" valueType="num">
                                          <p:cBhvr>
                                            <p:cTn id="35"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04"/>
                                            </p:tgtEl>
                                          </p:cBhvr>
                                        </p:animEffect>
                                      </p:childTnLst>
                                    </p:cTn>
                                  </p:par>
                                </p:childTnLst>
                              </p:cTn>
                            </p:par>
                            <p:par>
                              <p:cTn id="38" fill="hold">
                                <p:stCondLst>
                                  <p:cond delay="6300"/>
                                </p:stCondLst>
                                <p:childTnLst>
                                  <p:par>
                                    <p:cTn id="39" presetID="49" presetClass="entr" presetSubtype="0" decel="100000" fill="hold" nodeType="afterEffect">
                                      <p:stCondLst>
                                        <p:cond delay="0"/>
                                      </p:stCondLst>
                                      <p:childTnLst>
                                        <p:set>
                                          <p:cBhvr>
                                            <p:cTn id="40" dur="1" fill="hold">
                                              <p:stCondLst>
                                                <p:cond delay="0"/>
                                              </p:stCondLst>
                                            </p:cTn>
                                            <p:tgtEl>
                                              <p:spTgt spid="284"/>
                                            </p:tgtEl>
                                            <p:attrNameLst>
                                              <p:attrName>style.visibility</p:attrName>
                                            </p:attrNameLst>
                                          </p:cBhvr>
                                          <p:to>
                                            <p:strVal val="visible"/>
                                          </p:to>
                                        </p:set>
                                        <p:anim calcmode="lin" valueType="num">
                                          <p:cBhvr>
                                            <p:cTn id="41" dur="500" fill="hold"/>
                                            <p:tgtEl>
                                              <p:spTgt spid="284"/>
                                            </p:tgtEl>
                                            <p:attrNameLst>
                                              <p:attrName>ppt_w</p:attrName>
                                            </p:attrNameLst>
                                          </p:cBhvr>
                                          <p:tavLst>
                                            <p:tav tm="0">
                                              <p:val>
                                                <p:fltVal val="0"/>
                                              </p:val>
                                            </p:tav>
                                            <p:tav tm="100000">
                                              <p:val>
                                                <p:strVal val="#ppt_w"/>
                                              </p:val>
                                            </p:tav>
                                          </p:tavLst>
                                        </p:anim>
                                        <p:anim calcmode="lin" valueType="num">
                                          <p:cBhvr>
                                            <p:cTn id="42" dur="500" fill="hold"/>
                                            <p:tgtEl>
                                              <p:spTgt spid="284"/>
                                            </p:tgtEl>
                                            <p:attrNameLst>
                                              <p:attrName>ppt_h</p:attrName>
                                            </p:attrNameLst>
                                          </p:cBhvr>
                                          <p:tavLst>
                                            <p:tav tm="0">
                                              <p:val>
                                                <p:fltVal val="0"/>
                                              </p:val>
                                            </p:tav>
                                            <p:tav tm="100000">
                                              <p:val>
                                                <p:strVal val="#ppt_h"/>
                                              </p:val>
                                            </p:tav>
                                          </p:tavLst>
                                        </p:anim>
                                        <p:anim calcmode="lin" valueType="num">
                                          <p:cBhvr>
                                            <p:cTn id="43" dur="500" fill="hold"/>
                                            <p:tgtEl>
                                              <p:spTgt spid="284"/>
                                            </p:tgtEl>
                                            <p:attrNameLst>
                                              <p:attrName>style.rotation</p:attrName>
                                            </p:attrNameLst>
                                          </p:cBhvr>
                                          <p:tavLst>
                                            <p:tav tm="0">
                                              <p:val>
                                                <p:fltVal val="360"/>
                                              </p:val>
                                            </p:tav>
                                            <p:tav tm="100000">
                                              <p:val>
                                                <p:fltVal val="0"/>
                                              </p:val>
                                            </p:tav>
                                          </p:tavLst>
                                        </p:anim>
                                        <p:animEffect transition="in" filter="fade">
                                          <p:cBhvr>
                                            <p:cTn id="44"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80"/>
                                            </p:tgtEl>
                                            <p:attrNameLst>
                                              <p:attrName>style.visibility</p:attrName>
                                            </p:attrNameLst>
                                          </p:cBhvr>
                                          <p:to>
                                            <p:strVal val="visible"/>
                                          </p:to>
                                        </p:set>
                                        <p:anim calcmode="lin" valueType="num">
                                          <p:cBhvr>
                                            <p:cTn id="11" dur="1000" fill="hold"/>
                                            <p:tgtEl>
                                              <p:spTgt spid="280"/>
                                            </p:tgtEl>
                                            <p:attrNameLst>
                                              <p:attrName>ppt_w</p:attrName>
                                            </p:attrNameLst>
                                          </p:cBhvr>
                                          <p:tavLst>
                                            <p:tav tm="0">
                                              <p:val>
                                                <p:fltVal val="0"/>
                                              </p:val>
                                            </p:tav>
                                            <p:tav tm="100000">
                                              <p:val>
                                                <p:strVal val="#ppt_w"/>
                                              </p:val>
                                            </p:tav>
                                          </p:tavLst>
                                        </p:anim>
                                        <p:anim calcmode="lin" valueType="num">
                                          <p:cBhvr>
                                            <p:cTn id="12" dur="1000" fill="hold"/>
                                            <p:tgtEl>
                                              <p:spTgt spid="280"/>
                                            </p:tgtEl>
                                            <p:attrNameLst>
                                              <p:attrName>ppt_h</p:attrName>
                                            </p:attrNameLst>
                                          </p:cBhvr>
                                          <p:tavLst>
                                            <p:tav tm="0">
                                              <p:val>
                                                <p:fltVal val="0"/>
                                              </p:val>
                                            </p:tav>
                                            <p:tav tm="100000">
                                              <p:val>
                                                <p:strVal val="#ppt_h"/>
                                              </p:val>
                                            </p:tav>
                                          </p:tavLst>
                                        </p:anim>
                                        <p:anim calcmode="lin" valueType="num">
                                          <p:cBhvr>
                                            <p:cTn id="13" dur="1000" fill="hold"/>
                                            <p:tgtEl>
                                              <p:spTgt spid="280"/>
                                            </p:tgtEl>
                                            <p:attrNameLst>
                                              <p:attrName>style.rotation</p:attrName>
                                            </p:attrNameLst>
                                          </p:cBhvr>
                                          <p:tavLst>
                                            <p:tav tm="0">
                                              <p:val>
                                                <p:fltVal val="90"/>
                                              </p:val>
                                            </p:tav>
                                            <p:tav tm="100000">
                                              <p:val>
                                                <p:fltVal val="0"/>
                                              </p:val>
                                            </p:tav>
                                          </p:tavLst>
                                        </p:anim>
                                        <p:animEffect transition="in" filter="fade">
                                          <p:cBhvr>
                                            <p:cTn id="14" dur="1000"/>
                                            <p:tgtEl>
                                              <p:spTgt spid="280"/>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281"/>
                                            </p:tgtEl>
                                            <p:attrNameLst>
                                              <p:attrName>style.visibility</p:attrName>
                                            </p:attrNameLst>
                                          </p:cBhvr>
                                          <p:to>
                                            <p:strVal val="visible"/>
                                          </p:to>
                                        </p:set>
                                        <p:anim calcmode="lin" valueType="num">
                                          <p:cBhvr>
                                            <p:cTn id="18" dur="500" fill="hold"/>
                                            <p:tgtEl>
                                              <p:spTgt spid="281"/>
                                            </p:tgtEl>
                                            <p:attrNameLst>
                                              <p:attrName>ppt_w</p:attrName>
                                            </p:attrNameLst>
                                          </p:cBhvr>
                                          <p:tavLst>
                                            <p:tav tm="0">
                                              <p:val>
                                                <p:fltVal val="0"/>
                                              </p:val>
                                            </p:tav>
                                            <p:tav tm="100000">
                                              <p:val>
                                                <p:strVal val="#ppt_w"/>
                                              </p:val>
                                            </p:tav>
                                          </p:tavLst>
                                        </p:anim>
                                        <p:anim calcmode="lin" valueType="num">
                                          <p:cBhvr>
                                            <p:cTn id="19" dur="500" fill="hold"/>
                                            <p:tgtEl>
                                              <p:spTgt spid="281"/>
                                            </p:tgtEl>
                                            <p:attrNameLst>
                                              <p:attrName>ppt_h</p:attrName>
                                            </p:attrNameLst>
                                          </p:cBhvr>
                                          <p:tavLst>
                                            <p:tav tm="0">
                                              <p:val>
                                                <p:fltVal val="0"/>
                                              </p:val>
                                            </p:tav>
                                            <p:tav tm="100000">
                                              <p:val>
                                                <p:strVal val="#ppt_h"/>
                                              </p:val>
                                            </p:tav>
                                          </p:tavLst>
                                        </p:anim>
                                        <p:animEffect transition="in" filter="fade">
                                          <p:cBhvr>
                                            <p:cTn id="20" dur="500"/>
                                            <p:tgtEl>
                                              <p:spTgt spid="281"/>
                                            </p:tgtEl>
                                          </p:cBhvr>
                                        </p:animEffect>
                                      </p:childTnLst>
                                    </p:cTn>
                                  </p:par>
                                </p:childTnLst>
                              </p:cTn>
                            </p:par>
                            <p:par>
                              <p:cTn id="21" fill="hold">
                                <p:stCondLst>
                                  <p:cond delay="2000"/>
                                </p:stCondLst>
                                <p:childTnLst>
                                  <p:par>
                                    <p:cTn id="22" presetID="21"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childTnLst>
                              </p:cTn>
                            </p:par>
                            <p:par>
                              <p:cTn id="25" fill="hold">
                                <p:stCondLst>
                                  <p:cond delay="4000"/>
                                </p:stCondLst>
                                <p:childTnLst>
                                  <p:par>
                                    <p:cTn id="26" presetID="2" presetClass="entr" presetSubtype="3" fill="hold" nodeType="afterEffect">
                                      <p:stCondLst>
                                        <p:cond delay="0"/>
                                      </p:stCondLst>
                                      <p:childTnLst>
                                        <p:set>
                                          <p:cBhvr>
                                            <p:cTn id="27" dur="1" fill="hold">
                                              <p:stCondLst>
                                                <p:cond delay="0"/>
                                              </p:stCondLst>
                                            </p:cTn>
                                            <p:tgtEl>
                                              <p:spTgt spid="305"/>
                                            </p:tgtEl>
                                            <p:attrNameLst>
                                              <p:attrName>style.visibility</p:attrName>
                                            </p:attrNameLst>
                                          </p:cBhvr>
                                          <p:to>
                                            <p:strVal val="visible"/>
                                          </p:to>
                                        </p:set>
                                        <p:anim calcmode="lin" valueType="num">
                                          <p:cBhvr additive="base">
                                            <p:cTn id="28" dur="500" fill="hold"/>
                                            <p:tgtEl>
                                              <p:spTgt spid="305"/>
                                            </p:tgtEl>
                                            <p:attrNameLst>
                                              <p:attrName>ppt_x</p:attrName>
                                            </p:attrNameLst>
                                          </p:cBhvr>
                                          <p:tavLst>
                                            <p:tav tm="0">
                                              <p:val>
                                                <p:strVal val="1+#ppt_w/2"/>
                                              </p:val>
                                            </p:tav>
                                            <p:tav tm="100000">
                                              <p:val>
                                                <p:strVal val="#ppt_x"/>
                                              </p:val>
                                            </p:tav>
                                          </p:tavLst>
                                        </p:anim>
                                        <p:anim calcmode="lin" valueType="num">
                                          <p:cBhvr additive="base">
                                            <p:cTn id="29" dur="500" fill="hold"/>
                                            <p:tgtEl>
                                              <p:spTgt spid="305"/>
                                            </p:tgtEl>
                                            <p:attrNameLst>
                                              <p:attrName>ppt_y</p:attrName>
                                            </p:attrNameLst>
                                          </p:cBhvr>
                                          <p:tavLst>
                                            <p:tav tm="0">
                                              <p:val>
                                                <p:strVal val="0-#ppt_h/2"/>
                                              </p:val>
                                            </p:tav>
                                            <p:tav tm="100000">
                                              <p:val>
                                                <p:strVal val="#ppt_y"/>
                                              </p:val>
                                            </p:tav>
                                          </p:tavLst>
                                        </p:anim>
                                      </p:childTnLst>
                                    </p:cTn>
                                  </p:par>
                                </p:childTnLst>
                              </p:cTn>
                            </p:par>
                            <p:par>
                              <p:cTn id="30" fill="hold">
                                <p:stCondLst>
                                  <p:cond delay="4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304"/>
                                            </p:tgtEl>
                                            <p:attrNameLst>
                                              <p:attrName>style.visibility</p:attrName>
                                            </p:attrNameLst>
                                          </p:cBhvr>
                                          <p:to>
                                            <p:strVal val="visible"/>
                                          </p:to>
                                        </p:set>
                                        <p:anim calcmode="lin" valueType="num">
                                          <p:cBhvr>
                                            <p:cTn id="33" dur="500" fill="hold"/>
                                            <p:tgtEl>
                                              <p:spTgt spid="304"/>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04"/>
                                            </p:tgtEl>
                                            <p:attrNameLst>
                                              <p:attrName>ppt_y</p:attrName>
                                            </p:attrNameLst>
                                          </p:cBhvr>
                                          <p:tavLst>
                                            <p:tav tm="0">
                                              <p:val>
                                                <p:strVal val="#ppt_y"/>
                                              </p:val>
                                            </p:tav>
                                            <p:tav tm="100000">
                                              <p:val>
                                                <p:strVal val="#ppt_y"/>
                                              </p:val>
                                            </p:tav>
                                          </p:tavLst>
                                        </p:anim>
                                        <p:anim calcmode="lin" valueType="num">
                                          <p:cBhvr>
                                            <p:cTn id="35" dur="500" fill="hold"/>
                                            <p:tgtEl>
                                              <p:spTgt spid="304"/>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04"/>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04"/>
                                            </p:tgtEl>
                                          </p:cBhvr>
                                        </p:animEffect>
                                      </p:childTnLst>
                                    </p:cTn>
                                  </p:par>
                                </p:childTnLst>
                              </p:cTn>
                            </p:par>
                            <p:par>
                              <p:cTn id="38" fill="hold">
                                <p:stCondLst>
                                  <p:cond delay="6300"/>
                                </p:stCondLst>
                                <p:childTnLst>
                                  <p:par>
                                    <p:cTn id="39" presetID="49" presetClass="entr" presetSubtype="0" decel="100000" fill="hold" nodeType="afterEffect">
                                      <p:stCondLst>
                                        <p:cond delay="0"/>
                                      </p:stCondLst>
                                      <p:childTnLst>
                                        <p:set>
                                          <p:cBhvr>
                                            <p:cTn id="40" dur="1" fill="hold">
                                              <p:stCondLst>
                                                <p:cond delay="0"/>
                                              </p:stCondLst>
                                            </p:cTn>
                                            <p:tgtEl>
                                              <p:spTgt spid="284"/>
                                            </p:tgtEl>
                                            <p:attrNameLst>
                                              <p:attrName>style.visibility</p:attrName>
                                            </p:attrNameLst>
                                          </p:cBhvr>
                                          <p:to>
                                            <p:strVal val="visible"/>
                                          </p:to>
                                        </p:set>
                                        <p:anim calcmode="lin" valueType="num">
                                          <p:cBhvr>
                                            <p:cTn id="41" dur="500" fill="hold"/>
                                            <p:tgtEl>
                                              <p:spTgt spid="284"/>
                                            </p:tgtEl>
                                            <p:attrNameLst>
                                              <p:attrName>ppt_w</p:attrName>
                                            </p:attrNameLst>
                                          </p:cBhvr>
                                          <p:tavLst>
                                            <p:tav tm="0">
                                              <p:val>
                                                <p:fltVal val="0"/>
                                              </p:val>
                                            </p:tav>
                                            <p:tav tm="100000">
                                              <p:val>
                                                <p:strVal val="#ppt_w"/>
                                              </p:val>
                                            </p:tav>
                                          </p:tavLst>
                                        </p:anim>
                                        <p:anim calcmode="lin" valueType="num">
                                          <p:cBhvr>
                                            <p:cTn id="42" dur="500" fill="hold"/>
                                            <p:tgtEl>
                                              <p:spTgt spid="284"/>
                                            </p:tgtEl>
                                            <p:attrNameLst>
                                              <p:attrName>ppt_h</p:attrName>
                                            </p:attrNameLst>
                                          </p:cBhvr>
                                          <p:tavLst>
                                            <p:tav tm="0">
                                              <p:val>
                                                <p:fltVal val="0"/>
                                              </p:val>
                                            </p:tav>
                                            <p:tav tm="100000">
                                              <p:val>
                                                <p:strVal val="#ppt_h"/>
                                              </p:val>
                                            </p:tav>
                                          </p:tavLst>
                                        </p:anim>
                                        <p:anim calcmode="lin" valueType="num">
                                          <p:cBhvr>
                                            <p:cTn id="43" dur="500" fill="hold"/>
                                            <p:tgtEl>
                                              <p:spTgt spid="284"/>
                                            </p:tgtEl>
                                            <p:attrNameLst>
                                              <p:attrName>style.rotation</p:attrName>
                                            </p:attrNameLst>
                                          </p:cBhvr>
                                          <p:tavLst>
                                            <p:tav tm="0">
                                              <p:val>
                                                <p:fltVal val="360"/>
                                              </p:val>
                                            </p:tav>
                                            <p:tav tm="100000">
                                              <p:val>
                                                <p:fltVal val="0"/>
                                              </p:val>
                                            </p:tav>
                                          </p:tavLst>
                                        </p:anim>
                                        <p:animEffect transition="in" filter="fade">
                                          <p:cBhvr>
                                            <p:cTn id="44"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99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7937" y="345078"/>
            <a:ext cx="4495409" cy="2514498"/>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5050796" y="1531423"/>
            <a:ext cx="3292889" cy="830997"/>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Khởi</a:t>
            </a:r>
            <a:r>
              <a:rPr kumimoji="0" lang="en-US" altLang="zh-CN" sz="4800" b="1" i="0" u="none" strike="noStrike" kern="1200" cap="none" spc="0" normalizeH="0" baseline="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800" b="1" i="0" u="none" strike="noStrike" kern="1200" cap="none" spc="0" normalizeH="0" baseline="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động</a:t>
            </a:r>
            <a:endParaRPr kumimoji="0" lang="zh-CN" altLang="en-US" sz="4800" b="1" i="0" u="none" strike="noStrike" kern="1200" cap="none" spc="0" normalizeH="0" baseline="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sp>
        <p:nvSpPr>
          <p:cNvPr id="51" name="矩形 50"/>
          <p:cNvSpPr/>
          <p:nvPr/>
        </p:nvSpPr>
        <p:spPr>
          <a:xfrm>
            <a:off x="3682987" y="2782681"/>
            <a:ext cx="667419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Trò</a:t>
            </a:r>
            <a:r>
              <a:rPr kumimoji="0" lang="en-US" altLang="zh-CN" sz="4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baseline="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chơi</a:t>
            </a:r>
            <a:r>
              <a:rPr kumimoji="0" lang="en-US" altLang="zh-CN" sz="4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Thu </a:t>
            </a:r>
            <a:r>
              <a:rPr kumimoji="0" lang="en-US" altLang="zh-CN" sz="4000" b="1" i="0" u="none" strike="noStrike" kern="1200" cap="none" spc="0" normalizeH="0" baseline="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hoạch</a:t>
            </a:r>
            <a:r>
              <a:rPr kumimoji="0" lang="en-US" altLang="zh-CN" sz="4000" b="1"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cà</a:t>
            </a:r>
            <a:r>
              <a:rPr kumimoji="0" lang="en-US" altLang="zh-CN" sz="4000" b="1" i="0" u="none" strike="noStrike" kern="1200" cap="none" spc="0" normalizeH="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0" u="none" strike="noStrike" kern="1200" cap="none" spc="0" normalizeH="0" noProof="0" dirty="0" err="1">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rPr>
              <a:t>rốt</a:t>
            </a:r>
            <a:endParaRPr kumimoji="0" lang="zh-CN" altLang="en-US" sz="4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sp>
        <p:nvSpPr>
          <p:cNvPr id="14" name="矩形 50">
            <a:extLst>
              <a:ext uri="{FF2B5EF4-FFF2-40B4-BE49-F238E27FC236}">
                <a16:creationId xmlns:a16="http://schemas.microsoft.com/office/drawing/2014/main" id="{05F74955-096F-43E0-A75C-5EBB5A6B145F}"/>
              </a:ext>
            </a:extLst>
          </p:cNvPr>
          <p:cNvSpPr/>
          <p:nvPr/>
        </p:nvSpPr>
        <p:spPr>
          <a:xfrm>
            <a:off x="3912797" y="3652305"/>
            <a:ext cx="680352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Các</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em</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hãy</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trả</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lời</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các</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câu</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hỏi</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để</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thu</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hoạch</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cà</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rốt</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cho</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bạn</a:t>
            </a:r>
            <a:r>
              <a:rPr kumimoji="0" lang="en-US" altLang="zh-CN" sz="4000" b="1" i="1"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4000" b="1" i="1"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thỏ</a:t>
            </a:r>
            <a:endParaRPr kumimoji="0" lang="zh-CN" altLang="en-US" sz="4000" b="1" i="1" u="none" strike="noStrike" kern="1200" cap="none" spc="0" normalizeH="0" baseline="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30"/>
                                        </p:tgtEl>
                                        <p:attrNameLst>
                                          <p:attrName>r</p:attrName>
                                        </p:attrNameLst>
                                      </p:cBhvr>
                                    </p:animRot>
                                    <p:animRot by="-240000">
                                      <p:cBhvr>
                                        <p:cTn id="21" dur="200" fill="hold">
                                          <p:stCondLst>
                                            <p:cond delay="200"/>
                                          </p:stCondLst>
                                        </p:cTn>
                                        <p:tgtEl>
                                          <p:spTgt spid="30"/>
                                        </p:tgtEl>
                                        <p:attrNameLst>
                                          <p:attrName>r</p:attrName>
                                        </p:attrNameLst>
                                      </p:cBhvr>
                                    </p:animRot>
                                    <p:animRot by="240000">
                                      <p:cBhvr>
                                        <p:cTn id="22" dur="200" fill="hold">
                                          <p:stCondLst>
                                            <p:cond delay="400"/>
                                          </p:stCondLst>
                                        </p:cTn>
                                        <p:tgtEl>
                                          <p:spTgt spid="30"/>
                                        </p:tgtEl>
                                        <p:attrNameLst>
                                          <p:attrName>r</p:attrName>
                                        </p:attrNameLst>
                                      </p:cBhvr>
                                    </p:animRot>
                                    <p:animRot by="-240000">
                                      <p:cBhvr>
                                        <p:cTn id="23" dur="200" fill="hold">
                                          <p:stCondLst>
                                            <p:cond delay="600"/>
                                          </p:stCondLst>
                                        </p:cTn>
                                        <p:tgtEl>
                                          <p:spTgt spid="30"/>
                                        </p:tgtEl>
                                        <p:attrNameLst>
                                          <p:attrName>r</p:attrName>
                                        </p:attrNameLst>
                                      </p:cBhvr>
                                    </p:animRot>
                                    <p:animRot by="120000">
                                      <p:cBhvr>
                                        <p:cTn id="24" dur="200" fill="hold">
                                          <p:stCondLst>
                                            <p:cond delay="800"/>
                                          </p:stCondLst>
                                        </p:cTn>
                                        <p:tgtEl>
                                          <p:spTgt spid="3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25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75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5" name="Picture 4">
            <a:extLst>
              <a:ext uri="{FF2B5EF4-FFF2-40B4-BE49-F238E27FC236}">
                <a16:creationId xmlns:a16="http://schemas.microsoft.com/office/drawing/2014/main" id="{8F38FD02-351F-4E34-9175-1C1C8EE31F82}"/>
              </a:ext>
            </a:extLst>
          </p:cNvPr>
          <p:cNvPicPr>
            <a:picLocks noChangeAspect="1"/>
          </p:cNvPicPr>
          <p:nvPr/>
        </p:nvPicPr>
        <p:blipFill>
          <a:blip r:embed="rId4"/>
          <a:stretch>
            <a:fillRect/>
          </a:stretch>
        </p:blipFill>
        <p:spPr>
          <a:xfrm>
            <a:off x="4957578" y="571570"/>
            <a:ext cx="2448708" cy="3418493"/>
          </a:xfrm>
          <a:prstGeom prst="rect">
            <a:avLst/>
          </a:prstGeom>
        </p:spPr>
      </p:pic>
      <p:sp>
        <p:nvSpPr>
          <p:cNvPr id="3" name="Rectangle: Rounded Corners 2">
            <a:extLst>
              <a:ext uri="{FF2B5EF4-FFF2-40B4-BE49-F238E27FC236}">
                <a16:creationId xmlns:a16="http://schemas.microsoft.com/office/drawing/2014/main" id="{E9083502-2E6B-41EE-B504-054F11451131}"/>
              </a:ext>
            </a:extLst>
          </p:cNvPr>
          <p:cNvSpPr/>
          <p:nvPr/>
        </p:nvSpPr>
        <p:spPr>
          <a:xfrm>
            <a:off x="2396092" y="4134405"/>
            <a:ext cx="7571679" cy="1029234"/>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dirty="0">
                <a:latin typeface="Arial" panose="020B0604020202020204" pitchFamily="34" charset="0"/>
                <a:cs typeface="Arial" panose="020B0604020202020204" pitchFamily="34" charset="0"/>
              </a:rPr>
              <a:t>Hai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phình</a:t>
            </a:r>
            <a:r>
              <a:rPr lang="en-US" sz="2800" dirty="0">
                <a:latin typeface="Arial" panose="020B0604020202020204" pitchFamily="34" charset="0"/>
                <a:cs typeface="Arial" panose="020B0604020202020204" pitchFamily="34" charset="0"/>
              </a:rPr>
              <a:t> ra, to </a:t>
            </a:r>
            <a:r>
              <a:rPr lang="en-US" sz="2800" dirty="0" err="1">
                <a:latin typeface="Arial" panose="020B0604020202020204" pitchFamily="34" charset="0"/>
                <a:cs typeface="Arial" panose="020B0604020202020204" pitchFamily="34" charset="0"/>
              </a:rPr>
              <a:t>lên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thổi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hút</a:t>
            </a:r>
            <a:r>
              <a:rPr lang="en-US" sz="2800" dirty="0">
                <a:latin typeface="Arial" panose="020B0604020202020204" pitchFamily="34" charset="0"/>
                <a:cs typeface="Arial" panose="020B0604020202020204" pitchFamily="34" charset="0"/>
              </a:rPr>
              <a:t>.</a:t>
            </a:r>
          </a:p>
        </p:txBody>
      </p:sp>
      <p:sp>
        <p:nvSpPr>
          <p:cNvPr id="9" name="Rectangle: Rounded Corners 8">
            <a:extLst>
              <a:ext uri="{FF2B5EF4-FFF2-40B4-BE49-F238E27FC236}">
                <a16:creationId xmlns:a16="http://schemas.microsoft.com/office/drawing/2014/main" id="{E5BA0260-7257-4A9A-A0D0-AB9058DB7AC4}"/>
              </a:ext>
            </a:extLst>
          </p:cNvPr>
          <p:cNvSpPr/>
          <p:nvPr/>
        </p:nvSpPr>
        <p:spPr>
          <a:xfrm>
            <a:off x="2396092" y="5341319"/>
            <a:ext cx="7571679" cy="721112"/>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thở</a:t>
            </a:r>
            <a:r>
              <a:rPr lang="en-US" sz="2800" dirty="0">
                <a:latin typeface="Arial" panose="020B0604020202020204" pitchFamily="34" charset="0"/>
                <a:cs typeface="Arial" panose="020B0604020202020204" pitchFamily="34" charset="0"/>
              </a:rPr>
              <a:t> ra.</a:t>
            </a:r>
          </a:p>
        </p:txBody>
      </p:sp>
    </p:spTree>
    <p:extLst>
      <p:ext uri="{BB962C8B-B14F-4D97-AF65-F5344CB8AC3E}">
        <p14:creationId xmlns:p14="http://schemas.microsoft.com/office/powerpoint/2010/main" val="147904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3" name="Rectangle: Rounded Corners 2">
            <a:extLst>
              <a:ext uri="{FF2B5EF4-FFF2-40B4-BE49-F238E27FC236}">
                <a16:creationId xmlns:a16="http://schemas.microsoft.com/office/drawing/2014/main" id="{E9083502-2E6B-41EE-B504-054F11451131}"/>
              </a:ext>
            </a:extLst>
          </p:cNvPr>
          <p:cNvSpPr/>
          <p:nvPr/>
        </p:nvSpPr>
        <p:spPr>
          <a:xfrm>
            <a:off x="1356732" y="3956341"/>
            <a:ext cx="9032488" cy="977069"/>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Khi dùng tay giữ chặt ống hút và thổi, hai quả bóng không thay đổi so với ban đầu.</a:t>
            </a:r>
          </a:p>
        </p:txBody>
      </p:sp>
      <p:pic>
        <p:nvPicPr>
          <p:cNvPr id="6" name="Picture 5">
            <a:extLst>
              <a:ext uri="{FF2B5EF4-FFF2-40B4-BE49-F238E27FC236}">
                <a16:creationId xmlns:a16="http://schemas.microsoft.com/office/drawing/2014/main" id="{C6375DD0-D9BA-4D34-B84A-8584E95F6385}"/>
              </a:ext>
            </a:extLst>
          </p:cNvPr>
          <p:cNvPicPr>
            <a:picLocks noChangeAspect="1"/>
          </p:cNvPicPr>
          <p:nvPr/>
        </p:nvPicPr>
        <p:blipFill>
          <a:blip r:embed="rId4"/>
          <a:stretch>
            <a:fillRect/>
          </a:stretch>
        </p:blipFill>
        <p:spPr>
          <a:xfrm>
            <a:off x="4921478" y="489446"/>
            <a:ext cx="2349044" cy="3340682"/>
          </a:xfrm>
          <a:prstGeom prst="rect">
            <a:avLst/>
          </a:prstGeom>
        </p:spPr>
      </p:pic>
      <p:sp>
        <p:nvSpPr>
          <p:cNvPr id="8" name="Rectangle: Rounded Corners 7">
            <a:extLst>
              <a:ext uri="{FF2B5EF4-FFF2-40B4-BE49-F238E27FC236}">
                <a16:creationId xmlns:a16="http://schemas.microsoft.com/office/drawing/2014/main" id="{71DB0792-AFCD-4FA4-BD91-0C496D5B32A9}"/>
              </a:ext>
            </a:extLst>
          </p:cNvPr>
          <p:cNvSpPr/>
          <p:nvPr/>
        </p:nvSpPr>
        <p:spPr>
          <a:xfrm>
            <a:off x="1356732" y="5185837"/>
            <a:ext cx="9032488" cy="977070"/>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Nếu có vật rơi vào khí quản hoặc phế quản thì đường hô hấp sẽ bị tắc có thể dẫn đến tử vong.</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397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0C7548B-5A27-49F2-81E2-C645AF80CB66}"/>
              </a:ext>
            </a:extLst>
          </p:cNvPr>
          <p:cNvSpPr/>
          <p:nvPr/>
        </p:nvSpPr>
        <p:spPr>
          <a:xfrm>
            <a:off x="3799184" y="1982450"/>
            <a:ext cx="4317207" cy="1446550"/>
          </a:xfrm>
          <a:prstGeom prst="rect">
            <a:avLst/>
          </a:prstGeom>
          <a:solidFill>
            <a:srgbClr val="00B0F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50" normalizeH="0" baseline="0" noProof="0" dirty="0" err="1">
                <a:ln w="9525" cmpd="sng">
                  <a:solidFill>
                    <a:srgbClr val="4472C4"/>
                  </a:solidFill>
                  <a:prstDash val="solid"/>
                </a:ln>
                <a:solidFill>
                  <a:srgbClr val="70AD47">
                    <a:tint val="1000"/>
                  </a:srgbClr>
                </a:solidFill>
                <a:effectLst>
                  <a:glow rad="38100">
                    <a:srgbClr val="4472C4">
                      <a:alpha val="40000"/>
                    </a:srgbClr>
                  </a:glow>
                </a:effectLst>
                <a:uLnTx/>
                <a:uFillTx/>
                <a:latin typeface="Arial" panose="020B0604020202020204" pitchFamily="34" charset="0"/>
                <a:ea typeface="字魂27号-布丁体" panose="00000500000000000000" pitchFamily="2" charset="-122"/>
                <a:cs typeface="Arial" panose="020B0604020202020204" pitchFamily="34" charset="0"/>
              </a:rPr>
              <a:t>Giải</a:t>
            </a:r>
            <a:r>
              <a:rPr kumimoji="0" lang="en-US" altLang="zh-CN" sz="88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Arial" panose="020B0604020202020204" pitchFamily="34" charset="0"/>
                <a:ea typeface="字魂27号-布丁体" panose="00000500000000000000" pitchFamily="2" charset="-122"/>
                <a:cs typeface="Arial" panose="020B0604020202020204" pitchFamily="34" charset="0"/>
              </a:rPr>
              <a:t> </a:t>
            </a:r>
            <a:r>
              <a:rPr kumimoji="0" lang="en-US" altLang="zh-CN" sz="8800" b="1" i="0" u="none" strike="noStrike" kern="1200" cap="none" spc="50" normalizeH="0" baseline="0" noProof="0" dirty="0" err="1">
                <a:ln w="9525" cmpd="sng">
                  <a:solidFill>
                    <a:srgbClr val="4472C4"/>
                  </a:solidFill>
                  <a:prstDash val="solid"/>
                </a:ln>
                <a:solidFill>
                  <a:srgbClr val="70AD47">
                    <a:tint val="1000"/>
                  </a:srgbClr>
                </a:solidFill>
                <a:effectLst>
                  <a:glow rad="38100">
                    <a:srgbClr val="4472C4">
                      <a:alpha val="40000"/>
                    </a:srgbClr>
                  </a:glow>
                </a:effectLst>
                <a:uLnTx/>
                <a:uFillTx/>
                <a:latin typeface="Arial" panose="020B0604020202020204" pitchFamily="34" charset="0"/>
                <a:ea typeface="字魂27号-布丁体" panose="00000500000000000000" pitchFamily="2" charset="-122"/>
                <a:cs typeface="Arial" panose="020B0604020202020204" pitchFamily="34" charset="0"/>
              </a:rPr>
              <a:t>lao</a:t>
            </a:r>
            <a:endParaRPr kumimoji="0" lang="zh-CN" altLang="en-US" sz="88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Arial" panose="020B0604020202020204" pitchFamily="34"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2990023040"/>
      </p:ext>
    </p:extLst>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ũ điệu 5k">
            <a:hlinkClick r:id="" action="ppaction://media"/>
            <a:extLst>
              <a:ext uri="{FF2B5EF4-FFF2-40B4-BE49-F238E27FC236}">
                <a16:creationId xmlns:a16="http://schemas.microsoft.com/office/drawing/2014/main" id="{7EDD6077-E0D4-4EBC-A791-FDEF1B22E9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0702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sp>
        <p:nvSpPr>
          <p:cNvPr id="20" name="矩形 19"/>
          <p:cNvSpPr/>
          <p:nvPr/>
        </p:nvSpPr>
        <p:spPr>
          <a:xfrm rot="20718769">
            <a:off x="3590622" y="1746263"/>
            <a:ext cx="18473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99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067" y="345078"/>
            <a:ext cx="5666279" cy="3169422"/>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4097404" y="1929789"/>
            <a:ext cx="3812262" cy="1107996"/>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Vận</a:t>
            </a:r>
            <a:r>
              <a:rPr kumimoji="0" lang="en-US" altLang="zh-CN" sz="6600" b="0" i="0" u="none" strike="noStrike" kern="1200" cap="none" spc="0" normalizeH="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 </a:t>
            </a:r>
            <a:r>
              <a:rPr kumimoji="0" lang="en-US" altLang="zh-CN" sz="6600" b="0" i="0" u="none" strike="noStrike" kern="1200" cap="none" spc="0" normalizeH="0" noProof="0" dirty="0" err="1">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rPr>
              <a:t>dụng</a:t>
            </a:r>
            <a:endParaRPr kumimoji="0" lang="zh-CN" altLang="en-US" sz="6600" b="0" i="0" u="none" strike="noStrike" kern="1200" cap="none" spc="0" normalizeH="0" baseline="0" noProof="0" dirty="0">
              <a:ln>
                <a:noFill/>
              </a:ln>
              <a:solidFill>
                <a:srgbClr val="FFFF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241" y="2865680"/>
            <a:ext cx="3133488" cy="3169422"/>
          </a:xfrm>
          <a:prstGeom prst="rect">
            <a:avLst/>
          </a:prstGeom>
        </p:spPr>
      </p:pic>
    </p:spTree>
    <p:extLst>
      <p:ext uri="{BB962C8B-B14F-4D97-AF65-F5344CB8AC3E}">
        <p14:creationId xmlns:p14="http://schemas.microsoft.com/office/powerpoint/2010/main" val="27093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30"/>
                                        </p:tgtEl>
                                        <p:attrNameLst>
                                          <p:attrName>r</p:attrName>
                                        </p:attrNameLst>
                                      </p:cBhvr>
                                    </p:animRot>
                                    <p:animRot by="-240000">
                                      <p:cBhvr>
                                        <p:cTn id="21" dur="200" fill="hold">
                                          <p:stCondLst>
                                            <p:cond delay="200"/>
                                          </p:stCondLst>
                                        </p:cTn>
                                        <p:tgtEl>
                                          <p:spTgt spid="30"/>
                                        </p:tgtEl>
                                        <p:attrNameLst>
                                          <p:attrName>r</p:attrName>
                                        </p:attrNameLst>
                                      </p:cBhvr>
                                    </p:animRot>
                                    <p:animRot by="240000">
                                      <p:cBhvr>
                                        <p:cTn id="22" dur="200" fill="hold">
                                          <p:stCondLst>
                                            <p:cond delay="400"/>
                                          </p:stCondLst>
                                        </p:cTn>
                                        <p:tgtEl>
                                          <p:spTgt spid="30"/>
                                        </p:tgtEl>
                                        <p:attrNameLst>
                                          <p:attrName>r</p:attrName>
                                        </p:attrNameLst>
                                      </p:cBhvr>
                                    </p:animRot>
                                    <p:animRot by="-240000">
                                      <p:cBhvr>
                                        <p:cTn id="23" dur="200" fill="hold">
                                          <p:stCondLst>
                                            <p:cond delay="600"/>
                                          </p:stCondLst>
                                        </p:cTn>
                                        <p:tgtEl>
                                          <p:spTgt spid="30"/>
                                        </p:tgtEl>
                                        <p:attrNameLst>
                                          <p:attrName>r</p:attrName>
                                        </p:attrNameLst>
                                      </p:cBhvr>
                                    </p:animRot>
                                    <p:animRot by="120000">
                                      <p:cBhvr>
                                        <p:cTn id="24" dur="200" fill="hold">
                                          <p:stCondLst>
                                            <p:cond delay="800"/>
                                          </p:stCondLst>
                                        </p:cTn>
                                        <p:tgtEl>
                                          <p:spTgt spid="3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25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6" name="图片 2">
            <a:extLst>
              <a:ext uri="{FF2B5EF4-FFF2-40B4-BE49-F238E27FC236}">
                <a16:creationId xmlns:a16="http://schemas.microsoft.com/office/drawing/2014/main" id="{2A0C1C60-B665-465B-B3CD-60AE3FE9E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383" y="0"/>
            <a:ext cx="2061034" cy="2061034"/>
          </a:xfrm>
          <a:prstGeom prst="rect">
            <a:avLst/>
          </a:prstGeom>
        </p:spPr>
      </p:pic>
      <p:pic>
        <p:nvPicPr>
          <p:cNvPr id="8" name="Picture 7">
            <a:extLst>
              <a:ext uri="{FF2B5EF4-FFF2-40B4-BE49-F238E27FC236}">
                <a16:creationId xmlns:a16="http://schemas.microsoft.com/office/drawing/2014/main" id="{DF5E1779-5C89-4AB8-9178-1545DCF51975}"/>
              </a:ext>
            </a:extLst>
          </p:cNvPr>
          <p:cNvPicPr>
            <a:picLocks noChangeAspect="1"/>
          </p:cNvPicPr>
          <p:nvPr/>
        </p:nvPicPr>
        <p:blipFill>
          <a:blip r:embed="rId5"/>
          <a:stretch>
            <a:fillRect/>
          </a:stretch>
        </p:blipFill>
        <p:spPr>
          <a:xfrm>
            <a:off x="2297169" y="2061032"/>
            <a:ext cx="8108026" cy="4163581"/>
          </a:xfrm>
          <a:prstGeom prst="rect">
            <a:avLst/>
          </a:prstGeom>
          <a:ln>
            <a:noFill/>
          </a:ln>
          <a:effectLst>
            <a:softEdge rad="112500"/>
          </a:effectLst>
        </p:spPr>
      </p:pic>
      <p:sp>
        <p:nvSpPr>
          <p:cNvPr id="11" name="TextBox 10">
            <a:extLst>
              <a:ext uri="{FF2B5EF4-FFF2-40B4-BE49-F238E27FC236}">
                <a16:creationId xmlns:a16="http://schemas.microsoft.com/office/drawing/2014/main" id="{DAF1E0B7-0DA6-443A-AE73-4594E6E4A162}"/>
              </a:ext>
            </a:extLst>
          </p:cNvPr>
          <p:cNvSpPr txBox="1"/>
          <p:nvPr/>
        </p:nvSpPr>
        <p:spPr>
          <a:xfrm>
            <a:off x="1438507" y="1324421"/>
            <a:ext cx="91193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Em</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sẽ</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nói</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và</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làm</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gì</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trong</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các</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tình</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huống</a:t>
            </a:r>
            <a:r>
              <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FFFF00"/>
                </a:solidFill>
                <a:effectLst/>
                <a:uLnTx/>
                <a:uFillTx/>
                <a:latin typeface="Arial" panose="020B0604020202020204"/>
                <a:ea typeface="+mn-ea"/>
                <a:cs typeface="+mn-cs"/>
              </a:rPr>
              <a:t>sau</a:t>
            </a:r>
            <a:endParaRPr kumimoji="0" lang="en-US" sz="3200" b="1" i="0" u="none" strike="noStrike" kern="1200" cap="none" spc="0" normalizeH="0" baseline="0" noProof="0" dirty="0">
              <a:ln>
                <a:noFill/>
              </a:ln>
              <a:solidFill>
                <a:srgbClr val="FFFF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2739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t="67317"/>
          <a:stretch>
            <a:fillRect/>
          </a:stretch>
        </p:blipFill>
        <p:spPr>
          <a:xfrm flipH="1">
            <a:off x="-76200" y="4457700"/>
            <a:ext cx="4691251" cy="24193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pic>
        <p:nvPicPr>
          <p:cNvPr id="11" name="图片 4">
            <a:extLst>
              <a:ext uri="{FF2B5EF4-FFF2-40B4-BE49-F238E27FC236}">
                <a16:creationId xmlns:a16="http://schemas.microsoft.com/office/drawing/2014/main" id="{11C508F2-F49C-411A-A07B-F31BC3CC91B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7953" y="-189688"/>
            <a:ext cx="11217349" cy="7066738"/>
          </a:xfrm>
          <a:prstGeom prst="rect">
            <a:avLst/>
          </a:prstGeom>
        </p:spPr>
      </p:pic>
      <p:sp>
        <p:nvSpPr>
          <p:cNvPr id="12" name="TextBox 11">
            <a:extLst>
              <a:ext uri="{FF2B5EF4-FFF2-40B4-BE49-F238E27FC236}">
                <a16:creationId xmlns:a16="http://schemas.microsoft.com/office/drawing/2014/main" id="{96ED67D4-0FD6-40A7-8C16-514F432FAF8A}"/>
              </a:ext>
            </a:extLst>
          </p:cNvPr>
          <p:cNvSpPr txBox="1"/>
          <p:nvPr/>
        </p:nvSpPr>
        <p:spPr>
          <a:xfrm>
            <a:off x="3256156" y="4168871"/>
            <a:ext cx="6779942" cy="1107996"/>
          </a:xfrm>
          <a:prstGeom prst="rect">
            <a:avLst/>
          </a:prstGeom>
          <a:noFill/>
          <a:ln w="28575">
            <a:solidFill>
              <a:schemeClr val="bg1"/>
            </a:solidFill>
            <a:prstDash val="sysDash"/>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srgbClr val="FF0000"/>
                </a:solidFill>
                <a:effectLst/>
                <a:uLnTx/>
                <a:uFillTx/>
                <a:latin typeface="Calibri" panose="020F0502020204030204"/>
                <a:ea typeface="+mn-ea"/>
                <a:cs typeface="+mn-cs"/>
              </a:rPr>
              <a:t>Thảo</a:t>
            </a:r>
            <a:r>
              <a:rPr kumimoji="0" lang="en-US" sz="6600" b="1" i="0" u="none" strike="noStrike" kern="0" cap="none" spc="0" normalizeH="0" baseline="0" noProof="0" dirty="0">
                <a:ln>
                  <a:noFill/>
                </a:ln>
                <a:solidFill>
                  <a:srgbClr val="FF0000"/>
                </a:solidFill>
                <a:effectLst/>
                <a:uLnTx/>
                <a:uFillTx/>
                <a:latin typeface="Calibri" panose="020F0502020204030204"/>
                <a:ea typeface="+mn-ea"/>
                <a:cs typeface="+mn-cs"/>
              </a:rPr>
              <a:t> </a:t>
            </a:r>
            <a:r>
              <a:rPr kumimoji="0" lang="en-US" sz="6600" b="1" i="0" u="none" strike="noStrike" kern="0" cap="none" spc="0" normalizeH="0" baseline="0" noProof="0" dirty="0" err="1">
                <a:ln>
                  <a:noFill/>
                </a:ln>
                <a:solidFill>
                  <a:srgbClr val="FF0000"/>
                </a:solidFill>
                <a:effectLst/>
                <a:uLnTx/>
                <a:uFillTx/>
                <a:latin typeface="Calibri" panose="020F0502020204030204"/>
                <a:ea typeface="+mn-ea"/>
                <a:cs typeface="+mn-cs"/>
              </a:rPr>
              <a:t>luận</a:t>
            </a:r>
            <a:r>
              <a:rPr kumimoji="0" lang="en-US" sz="6600" b="1" i="0" u="none" strike="noStrike" kern="0" cap="none" spc="0" normalizeH="0" baseline="0" noProof="0" dirty="0">
                <a:ln>
                  <a:noFill/>
                </a:ln>
                <a:solidFill>
                  <a:srgbClr val="FF0000"/>
                </a:solidFill>
                <a:effectLst/>
                <a:uLnTx/>
                <a:uFillTx/>
                <a:latin typeface="Calibri" panose="020F0502020204030204"/>
                <a:ea typeface="+mn-ea"/>
                <a:cs typeface="+mn-cs"/>
              </a:rPr>
              <a:t> </a:t>
            </a:r>
            <a:r>
              <a:rPr kumimoji="0" lang="en-US" sz="6600" b="1" i="0" u="none" strike="noStrike" kern="0" cap="none" spc="0" normalizeH="0" baseline="0" noProof="0" dirty="0" err="1">
                <a:ln>
                  <a:noFill/>
                </a:ln>
                <a:solidFill>
                  <a:srgbClr val="FF0000"/>
                </a:solidFill>
                <a:effectLst/>
                <a:uLnTx/>
                <a:uFillTx/>
                <a:latin typeface="Calibri" panose="020F0502020204030204"/>
                <a:ea typeface="+mn-ea"/>
                <a:cs typeface="+mn-cs"/>
              </a:rPr>
              <a:t>nhóm</a:t>
            </a:r>
            <a:r>
              <a:rPr kumimoji="0" lang="en-US" sz="6600" b="1" i="0" u="none" strike="noStrike" kern="0" cap="none" spc="0" normalizeH="0" baseline="0" noProof="0" dirty="0">
                <a:ln>
                  <a:noFill/>
                </a:ln>
                <a:solidFill>
                  <a:srgbClr val="FF0000"/>
                </a:solidFill>
                <a:effectLst/>
                <a:uLnTx/>
                <a:uFillTx/>
                <a:latin typeface="Calibri" panose="020F0502020204030204"/>
                <a:ea typeface="+mn-ea"/>
                <a:cs typeface="+mn-cs"/>
              </a:rPr>
              <a:t> 4</a:t>
            </a:r>
          </a:p>
        </p:txBody>
      </p:sp>
    </p:spTree>
    <p:extLst>
      <p:ext uri="{BB962C8B-B14F-4D97-AF65-F5344CB8AC3E}">
        <p14:creationId xmlns:p14="http://schemas.microsoft.com/office/powerpoint/2010/main" val="91152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479"/>
          <a:stretch/>
        </p:blipFill>
        <p:spPr>
          <a:xfrm>
            <a:off x="2" y="-1"/>
            <a:ext cx="12191999" cy="6858001"/>
          </a:xfrm>
          <a:prstGeom prst="rect">
            <a:avLst/>
          </a:prstGeom>
        </p:spPr>
      </p:pic>
      <p:sp>
        <p:nvSpPr>
          <p:cNvPr id="13" name="TextBox 12"/>
          <p:cNvSpPr txBox="1"/>
          <p:nvPr/>
        </p:nvSpPr>
        <p:spPr>
          <a:xfrm>
            <a:off x="1355397" y="2767279"/>
            <a:ext cx="9994645" cy="1938992"/>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Đại</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diện</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nhóm</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chia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sẻ</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trước</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lớp</a:t>
            </a:r>
            <a:endPar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482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6" name="图片 2">
            <a:extLst>
              <a:ext uri="{FF2B5EF4-FFF2-40B4-BE49-F238E27FC236}">
                <a16:creationId xmlns:a16="http://schemas.microsoft.com/office/drawing/2014/main" id="{2A0C1C60-B665-465B-B3CD-60AE3FE9E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383" y="0"/>
            <a:ext cx="2061034" cy="2061034"/>
          </a:xfrm>
          <a:prstGeom prst="rect">
            <a:avLst/>
          </a:prstGeom>
        </p:spPr>
      </p:pic>
      <p:pic>
        <p:nvPicPr>
          <p:cNvPr id="3" name="Picture 2">
            <a:extLst>
              <a:ext uri="{FF2B5EF4-FFF2-40B4-BE49-F238E27FC236}">
                <a16:creationId xmlns:a16="http://schemas.microsoft.com/office/drawing/2014/main" id="{F7A82FC0-644A-49D7-A888-BC248AC75E68}"/>
              </a:ext>
            </a:extLst>
          </p:cNvPr>
          <p:cNvPicPr>
            <a:picLocks noChangeAspect="1"/>
          </p:cNvPicPr>
          <p:nvPr/>
        </p:nvPicPr>
        <p:blipFill>
          <a:blip r:embed="rId5"/>
          <a:stretch>
            <a:fillRect/>
          </a:stretch>
        </p:blipFill>
        <p:spPr>
          <a:xfrm>
            <a:off x="4510664" y="893956"/>
            <a:ext cx="2867025" cy="3352800"/>
          </a:xfrm>
          <a:prstGeom prst="rect">
            <a:avLst/>
          </a:prstGeom>
        </p:spPr>
      </p:pic>
      <p:sp>
        <p:nvSpPr>
          <p:cNvPr id="9" name="Rectangle: Rounded Corners 8">
            <a:extLst>
              <a:ext uri="{FF2B5EF4-FFF2-40B4-BE49-F238E27FC236}">
                <a16:creationId xmlns:a16="http://schemas.microsoft.com/office/drawing/2014/main" id="{A007FB72-A3C3-49C3-A50A-4C04F0AD1C79}"/>
              </a:ext>
            </a:extLst>
          </p:cNvPr>
          <p:cNvSpPr/>
          <p:nvPr/>
        </p:nvSpPr>
        <p:spPr>
          <a:xfrm>
            <a:off x="1579755" y="4502750"/>
            <a:ext cx="9437649" cy="1461294"/>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500">
                <a:solidFill>
                  <a:prstClr val="black"/>
                </a:solidFill>
                <a:cs typeface="Arial" panose="020B0604020202020204" pitchFamily="34" charset="0"/>
              </a:rPr>
              <a:t>Em nên ngăn cản em bé không đưa viên bi vào miệng và nói: “Em đừng cho viên bi vào miệng nhé, không may em nuốt phải thì sẽ bị tắc đường hô hấp và đi bệnh viện đấy”</a:t>
            </a:r>
            <a:endParaRPr lang="vi-VN" sz="2500" dirty="0">
              <a:solidFill>
                <a:prstClr val="black"/>
              </a:solidFill>
              <a:cs typeface="Arial" panose="020B0604020202020204" pitchFamily="34" charset="0"/>
            </a:endParaRPr>
          </a:p>
        </p:txBody>
      </p:sp>
    </p:spTree>
    <p:extLst>
      <p:ext uri="{BB962C8B-B14F-4D97-AF65-F5344CB8AC3E}">
        <p14:creationId xmlns:p14="http://schemas.microsoft.com/office/powerpoint/2010/main" val="169525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99" y="-9525"/>
            <a:ext cx="12405353" cy="6970749"/>
          </a:xfrm>
          <a:prstGeom prst="rect">
            <a:avLst/>
          </a:prstGeom>
        </p:spPr>
      </p:pic>
      <p:pic>
        <p:nvPicPr>
          <p:cNvPr id="6" name="图片 2">
            <a:extLst>
              <a:ext uri="{FF2B5EF4-FFF2-40B4-BE49-F238E27FC236}">
                <a16:creationId xmlns:a16="http://schemas.microsoft.com/office/drawing/2014/main" id="{2A0C1C60-B665-465B-B3CD-60AE3FE9E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383" y="0"/>
            <a:ext cx="2061034" cy="2061034"/>
          </a:xfrm>
          <a:prstGeom prst="rect">
            <a:avLst/>
          </a:prstGeom>
        </p:spPr>
      </p:pic>
      <p:pic>
        <p:nvPicPr>
          <p:cNvPr id="3" name="Picture 2">
            <a:extLst>
              <a:ext uri="{FF2B5EF4-FFF2-40B4-BE49-F238E27FC236}">
                <a16:creationId xmlns:a16="http://schemas.microsoft.com/office/drawing/2014/main" id="{F7A82FC0-644A-49D7-A888-BC248AC75E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10664" y="769434"/>
            <a:ext cx="3406702" cy="3456878"/>
          </a:xfrm>
          <a:prstGeom prst="rect">
            <a:avLst/>
          </a:prstGeom>
        </p:spPr>
      </p:pic>
      <p:sp>
        <p:nvSpPr>
          <p:cNvPr id="9" name="Rectangle: Rounded Corners 8">
            <a:extLst>
              <a:ext uri="{FF2B5EF4-FFF2-40B4-BE49-F238E27FC236}">
                <a16:creationId xmlns:a16="http://schemas.microsoft.com/office/drawing/2014/main" id="{A007FB72-A3C3-49C3-A50A-4C04F0AD1C79}"/>
              </a:ext>
            </a:extLst>
          </p:cNvPr>
          <p:cNvSpPr/>
          <p:nvPr/>
        </p:nvSpPr>
        <p:spPr>
          <a:xfrm>
            <a:off x="1237785" y="4371278"/>
            <a:ext cx="10055632" cy="1592766"/>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500">
                <a:solidFill>
                  <a:prstClr val="black"/>
                </a:solidFill>
                <a:cs typeface="Arial" panose="020B0604020202020204" pitchFamily="34" charset="0"/>
              </a:rPr>
              <a:t>Em nên ngăn cản em bé không đưa quả nhãn vào miệng và nói: “Em ơi, đừng ăn cả quả nhãn như vậy nhé, nó to và có hạt bên trong nên sẽ khó nuốt lắm, để chị bóc vỏ và tách hạt ra cho em nhé”.</a:t>
            </a:r>
            <a:endParaRPr lang="vi-VN" sz="2500" dirty="0">
              <a:solidFill>
                <a:prstClr val="black"/>
              </a:solidFill>
              <a:cs typeface="Arial" panose="020B0604020202020204" pitchFamily="34" charset="0"/>
            </a:endParaRPr>
          </a:p>
        </p:txBody>
      </p:sp>
    </p:spTree>
    <p:extLst>
      <p:ext uri="{BB962C8B-B14F-4D97-AF65-F5344CB8AC3E}">
        <p14:creationId xmlns:p14="http://schemas.microsoft.com/office/powerpoint/2010/main" val="14479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1267005" y="5269929"/>
            <a:ext cx="487363" cy="48736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27444" y="1"/>
            <a:ext cx="12219444" cy="6857999"/>
          </a:xfrm>
          <a:prstGeom prst="rect">
            <a:avLst/>
          </a:prstGeom>
        </p:spPr>
      </p:pic>
      <p:pic>
        <p:nvPicPr>
          <p:cNvPr id="8" name="图片 2">
            <a:extLst>
              <a:ext uri="{FF2B5EF4-FFF2-40B4-BE49-F238E27FC236}">
                <a16:creationId xmlns:a16="http://schemas.microsoft.com/office/drawing/2014/main" id="{58A34553-53E1-45AF-AE89-8A2BFB0A4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34906" y="3429000"/>
            <a:ext cx="3320926" cy="3338622"/>
          </a:xfrm>
          <a:prstGeom prst="rect">
            <a:avLst/>
          </a:prstGeom>
        </p:spPr>
      </p:pic>
      <p:grpSp>
        <p:nvGrpSpPr>
          <p:cNvPr id="5" name="组合 1">
            <a:extLst>
              <a:ext uri="{FF2B5EF4-FFF2-40B4-BE49-F238E27FC236}">
                <a16:creationId xmlns:a16="http://schemas.microsoft.com/office/drawing/2014/main" id="{3587C744-DA55-4342-9375-65FFCE93840D}"/>
              </a:ext>
            </a:extLst>
          </p:cNvPr>
          <p:cNvGrpSpPr/>
          <p:nvPr/>
        </p:nvGrpSpPr>
        <p:grpSpPr>
          <a:xfrm>
            <a:off x="4186989" y="1903228"/>
            <a:ext cx="6737685" cy="3672382"/>
            <a:chOff x="4186989" y="457201"/>
            <a:chExt cx="6737685" cy="5751094"/>
          </a:xfrm>
        </p:grpSpPr>
        <p:sp>
          <p:nvSpPr>
            <p:cNvPr id="6" name="圆角矩形 10">
              <a:extLst>
                <a:ext uri="{FF2B5EF4-FFF2-40B4-BE49-F238E27FC236}">
                  <a16:creationId xmlns:a16="http://schemas.microsoft.com/office/drawing/2014/main" id="{044EFD9E-FC72-454A-AEF5-7EEEE044C3C5}"/>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7" name="矩形: 圆角 12">
              <a:extLst>
                <a:ext uri="{FF2B5EF4-FFF2-40B4-BE49-F238E27FC236}">
                  <a16:creationId xmlns:a16="http://schemas.microsoft.com/office/drawing/2014/main" id="{727FD818-25E1-4301-8AFB-0704EE062D67}"/>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sp>
        <p:nvSpPr>
          <p:cNvPr id="2" name="TextBox 1">
            <a:extLst>
              <a:ext uri="{FF2B5EF4-FFF2-40B4-BE49-F238E27FC236}">
                <a16:creationId xmlns:a16="http://schemas.microsoft.com/office/drawing/2014/main" id="{5BC4673C-7EBB-47FB-BD82-5B96EC1CE4A5}"/>
              </a:ext>
            </a:extLst>
          </p:cNvPr>
          <p:cNvSpPr txBox="1"/>
          <p:nvPr/>
        </p:nvSpPr>
        <p:spPr>
          <a:xfrm>
            <a:off x="4560849" y="2887945"/>
            <a:ext cx="6138355" cy="2554545"/>
          </a:xfrm>
          <a:prstGeom prst="rect">
            <a:avLst/>
          </a:prstGeom>
          <a:noFill/>
        </p:spPr>
        <p:txBody>
          <a:bodyPr wrap="square" rtlCol="0">
            <a:spAutoFit/>
          </a:bodyPr>
          <a:lstStyle/>
          <a:p>
            <a:pPr lvl="0" algn="just"/>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Nêu thêm t</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ì</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nh huống có thể dẫn đến nguy cơ tắc đường hô hấp và đề xuất cách phòng tránh</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bằng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cách</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sắm</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vai</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xử</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lý</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tình</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huống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đó</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AF02EC3-1B91-448A-A00E-80C30CB434C9}"/>
              </a:ext>
            </a:extLst>
          </p:cNvPr>
          <p:cNvSpPr txBox="1"/>
          <p:nvPr/>
        </p:nvSpPr>
        <p:spPr>
          <a:xfrm>
            <a:off x="5176757" y="2089587"/>
            <a:ext cx="5056687" cy="769441"/>
          </a:xfrm>
          <a:prstGeom prst="rect">
            <a:avLst/>
          </a:prstGeom>
          <a:noFill/>
        </p:spPr>
        <p:txBody>
          <a:bodyPr wrap="square" rtlCol="0">
            <a:spAutoFit/>
          </a:bodyPr>
          <a:lstStyle/>
          <a:p>
            <a:r>
              <a:rPr lang="en-US" sz="4400" b="1" dirty="0" err="1">
                <a:solidFill>
                  <a:srgbClr val="FF0000"/>
                </a:solidFill>
              </a:rPr>
              <a:t>Thảo</a:t>
            </a:r>
            <a:r>
              <a:rPr lang="en-US" sz="4400" b="1" dirty="0">
                <a:solidFill>
                  <a:srgbClr val="FF0000"/>
                </a:solidFill>
              </a:rPr>
              <a:t> </a:t>
            </a:r>
            <a:r>
              <a:rPr lang="en-US" sz="4400" b="1" dirty="0" err="1">
                <a:solidFill>
                  <a:srgbClr val="FF0000"/>
                </a:solidFill>
              </a:rPr>
              <a:t>luận</a:t>
            </a:r>
            <a:r>
              <a:rPr lang="en-US" sz="4400" b="1" dirty="0">
                <a:solidFill>
                  <a:srgbClr val="FF0000"/>
                </a:solidFill>
              </a:rPr>
              <a:t> </a:t>
            </a:r>
            <a:r>
              <a:rPr lang="en-US" sz="4400" b="1" dirty="0" err="1">
                <a:solidFill>
                  <a:srgbClr val="FF0000"/>
                </a:solidFill>
              </a:rPr>
              <a:t>nhóm</a:t>
            </a:r>
            <a:r>
              <a:rPr lang="en-US" sz="4400" b="1" dirty="0">
                <a:solidFill>
                  <a:srgbClr val="FF0000"/>
                </a:solidFill>
              </a:rPr>
              <a:t> 6</a:t>
            </a:r>
          </a:p>
        </p:txBody>
      </p:sp>
    </p:spTree>
    <p:extLst>
      <p:ext uri="{BB962C8B-B14F-4D97-AF65-F5344CB8AC3E}">
        <p14:creationId xmlns:p14="http://schemas.microsoft.com/office/powerpoint/2010/main" val="56258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grpSp>
        <p:nvGrpSpPr>
          <p:cNvPr id="2" name="组合 1"/>
          <p:cNvGrpSpPr/>
          <p:nvPr/>
        </p:nvGrpSpPr>
        <p:grpSpPr>
          <a:xfrm>
            <a:off x="3689498" y="435761"/>
            <a:ext cx="7399713" cy="5761057"/>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5" name="Picture 4">
            <a:extLst>
              <a:ext uri="{FF2B5EF4-FFF2-40B4-BE49-F238E27FC236}">
                <a16:creationId xmlns:a16="http://schemas.microsoft.com/office/drawing/2014/main" id="{256C2FB3-4916-4B87-850D-1C6992EBC6B3}"/>
              </a:ext>
            </a:extLst>
          </p:cNvPr>
          <p:cNvPicPr>
            <a:picLocks noChangeAspect="1"/>
          </p:cNvPicPr>
          <p:nvPr/>
        </p:nvPicPr>
        <p:blipFill>
          <a:blip r:embed="rId4"/>
          <a:stretch>
            <a:fillRect/>
          </a:stretch>
        </p:blipFill>
        <p:spPr>
          <a:xfrm>
            <a:off x="4051005" y="800901"/>
            <a:ext cx="6687879" cy="5089536"/>
          </a:xfrm>
          <a:prstGeom prst="round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548" y="111383"/>
            <a:ext cx="2061034" cy="2061034"/>
          </a:xfrm>
          <a:prstGeom prst="rect">
            <a:avLst/>
          </a:prstGeom>
        </p:spPr>
      </p:pic>
      <p:pic>
        <p:nvPicPr>
          <p:cNvPr id="9" name="图片 22">
            <a:extLst>
              <a:ext uri="{FF2B5EF4-FFF2-40B4-BE49-F238E27FC236}">
                <a16:creationId xmlns:a16="http://schemas.microsoft.com/office/drawing/2014/main" id="{3A1A751D-7D16-4BD3-8629-962A6963F11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98751" y="2579751"/>
            <a:ext cx="3578860" cy="3941445"/>
          </a:xfrm>
          <a:prstGeom prst="rect">
            <a:avLst/>
          </a:prstGeom>
          <a:noFill/>
          <a:ln>
            <a:noFill/>
          </a:ln>
        </p:spPr>
      </p:pic>
    </p:spTree>
    <p:extLst>
      <p:ext uri="{BB962C8B-B14F-4D97-AF65-F5344CB8AC3E}">
        <p14:creationId xmlns:p14="http://schemas.microsoft.com/office/powerpoint/2010/main" val="177640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Picture 7" descr="1-26"/>
          <p:cNvPicPr>
            <a:picLocks noChangeAspect="1"/>
          </p:cNvPicPr>
          <p:nvPr/>
        </p:nvPicPr>
        <p:blipFill>
          <a:blip r:embed="rId4"/>
          <a:stretch>
            <a:fillRect/>
          </a:stretch>
        </p:blipFill>
        <p:spPr>
          <a:xfrm>
            <a:off x="5992021" y="2126681"/>
            <a:ext cx="4872639" cy="3529532"/>
          </a:xfrm>
          <a:prstGeom prst="rect">
            <a:avLst/>
          </a:prstGeom>
          <a:noFill/>
          <a:ln w="9525">
            <a:noFill/>
          </a:ln>
        </p:spPr>
      </p:pic>
      <p:pic>
        <p:nvPicPr>
          <p:cNvPr id="47109" name="Picture 5" descr="1-43"/>
          <p:cNvPicPr>
            <a:picLocks noChangeAspect="1"/>
          </p:cNvPicPr>
          <p:nvPr/>
        </p:nvPicPr>
        <p:blipFill>
          <a:blip r:embed="rId5"/>
          <a:stretch>
            <a:fillRect/>
          </a:stretch>
        </p:blipFill>
        <p:spPr>
          <a:xfrm>
            <a:off x="8687145" y="3758744"/>
            <a:ext cx="3776553" cy="3410043"/>
          </a:xfrm>
          <a:prstGeom prst="rect">
            <a:avLst/>
          </a:prstGeom>
          <a:noFill/>
          <a:ln w="9525">
            <a:noFill/>
          </a:ln>
        </p:spPr>
      </p:pic>
      <p:pic>
        <p:nvPicPr>
          <p:cNvPr id="47110" name="Picture 6" descr="1-42"/>
          <p:cNvPicPr>
            <a:picLocks noChangeAspect="1"/>
          </p:cNvPicPr>
          <p:nvPr/>
        </p:nvPicPr>
        <p:blipFill>
          <a:blip r:embed="rId6"/>
          <a:stretch>
            <a:fillRect/>
          </a:stretch>
        </p:blipFill>
        <p:spPr>
          <a:xfrm>
            <a:off x="24445" y="-328596"/>
            <a:ext cx="9590071" cy="7186596"/>
          </a:xfrm>
          <a:prstGeom prst="rect">
            <a:avLst/>
          </a:prstGeom>
          <a:noFill/>
          <a:ln w="9525">
            <a:noFill/>
          </a:ln>
        </p:spPr>
      </p:pic>
      <p:sp>
        <p:nvSpPr>
          <p:cNvPr id="8" name="TextBox 7">
            <a:extLst>
              <a:ext uri="{FF2B5EF4-FFF2-40B4-BE49-F238E27FC236}">
                <a16:creationId xmlns:a16="http://schemas.microsoft.com/office/drawing/2014/main" id="{EEC80CAB-9DB7-46BD-9E4B-07E91B47CD1A}"/>
              </a:ext>
            </a:extLst>
          </p:cNvPr>
          <p:cNvSpPr txBox="1"/>
          <p:nvPr/>
        </p:nvSpPr>
        <p:spPr>
          <a:xfrm rot="21280811">
            <a:off x="1122884" y="2709760"/>
            <a:ext cx="6145164" cy="1077218"/>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srgbClr val="FF0000"/>
                </a:solidFill>
                <a:effectLst/>
                <a:uLnTx/>
                <a:uFillTx/>
                <a:latin typeface="Arial"/>
                <a:ea typeface="宋体"/>
                <a:cs typeface="+mn-cs"/>
              </a:rPr>
              <a:t>Hôm</a:t>
            </a:r>
            <a:r>
              <a:rPr kumimoji="0" lang="en-US" sz="3200" b="0" i="0" u="none" strike="noStrike" kern="1200" cap="none" spc="0" normalizeH="0" baseline="0" noProof="0" dirty="0">
                <a:ln>
                  <a:noFill/>
                </a:ln>
                <a:solidFill>
                  <a:srgbClr val="FF0000"/>
                </a:solidFill>
                <a:effectLst/>
                <a:uLnTx/>
                <a:uFillTx/>
                <a:latin typeface="Arial"/>
                <a:ea typeface="宋体"/>
                <a:cs typeface="+mn-cs"/>
              </a:rPr>
              <a:t> nay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các</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em</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đã</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học</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những</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nội</a:t>
            </a:r>
            <a:r>
              <a:rPr kumimoji="0" lang="en-US" sz="3200" b="0" i="0" u="none" strike="noStrike" kern="1200" cap="none" spc="0" normalizeH="0" baseline="0" noProof="0" dirty="0">
                <a:ln>
                  <a:noFill/>
                </a:ln>
                <a:solidFill>
                  <a:srgbClr val="FF0000"/>
                </a:solidFill>
                <a:effectLst/>
                <a:uLnTx/>
                <a:uFillTx/>
                <a:latin typeface="Arial"/>
                <a:ea typeface="宋体"/>
                <a:cs typeface="+mn-cs"/>
              </a:rPr>
              <a:t> dung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gì</a:t>
            </a:r>
            <a:r>
              <a:rPr kumimoji="0" lang="en-US" sz="3200" b="0" i="0" u="none" strike="noStrike" kern="1200" cap="none" spc="0" normalizeH="0" baseline="0" noProof="0" dirty="0">
                <a:ln>
                  <a:noFill/>
                </a:ln>
                <a:solidFill>
                  <a:srgbClr val="FF0000"/>
                </a:solidFill>
                <a:effectLst/>
                <a:uLnTx/>
                <a:uFillTx/>
                <a:latin typeface="Arial"/>
                <a:ea typeface="宋体"/>
                <a:cs typeface="+mn-cs"/>
              </a:rPr>
              <a:t>?</a:t>
            </a:r>
          </a:p>
        </p:txBody>
      </p:sp>
      <p:sp>
        <p:nvSpPr>
          <p:cNvPr id="7" name="TextBox 6">
            <a:extLst>
              <a:ext uri="{FF2B5EF4-FFF2-40B4-BE49-F238E27FC236}">
                <a16:creationId xmlns:a16="http://schemas.microsoft.com/office/drawing/2014/main" id="{40C0A731-52AC-4D36-AAD1-6118026F7CE1}"/>
              </a:ext>
            </a:extLst>
          </p:cNvPr>
          <p:cNvSpPr txBox="1"/>
          <p:nvPr/>
        </p:nvSpPr>
        <p:spPr>
          <a:xfrm rot="21280811">
            <a:off x="1283213" y="4103993"/>
            <a:ext cx="6145164" cy="1077218"/>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srgbClr val="FF0000"/>
                </a:solidFill>
                <a:effectLst/>
                <a:uLnTx/>
                <a:uFillTx/>
                <a:latin typeface="Arial"/>
                <a:ea typeface="宋体"/>
                <a:cs typeface="+mn-cs"/>
              </a:rPr>
              <a:t>Em</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có</a:t>
            </a:r>
            <a:r>
              <a:rPr kumimoji="0" lang="en-US" sz="3200" b="0" i="0" u="none" strike="noStrike" kern="1200" cap="none" spc="0" normalizeH="0" baseline="0" noProof="0" dirty="0">
                <a:ln>
                  <a:noFill/>
                </a:ln>
                <a:solidFill>
                  <a:srgbClr val="FF0000"/>
                </a:solidFill>
                <a:effectLst/>
                <a:uLnTx/>
                <a:uFillTx/>
                <a:latin typeface="Arial"/>
                <a:ea typeface="宋体"/>
                <a:cs typeface="+mn-cs"/>
              </a:rPr>
              <a:t> ý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kiến</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gì</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về</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bài</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học</a:t>
            </a:r>
            <a:r>
              <a:rPr kumimoji="0" lang="en-US" sz="3200" b="0" i="0" u="none" strike="noStrike" kern="1200" cap="none" spc="0" normalizeH="0" baseline="0" noProof="0" dirty="0">
                <a:ln>
                  <a:noFill/>
                </a:ln>
                <a:solidFill>
                  <a:srgbClr val="FF0000"/>
                </a:solidFill>
                <a:effectLst/>
                <a:uLnTx/>
                <a:uFillTx/>
                <a:latin typeface="Arial"/>
                <a:ea typeface="宋体"/>
                <a:cs typeface="+mn-cs"/>
              </a:rPr>
              <a:t> </a:t>
            </a:r>
            <a:r>
              <a:rPr kumimoji="0" lang="en-US" sz="3200" b="0" i="0" u="none" strike="noStrike" kern="1200" cap="none" spc="0" normalizeH="0" baseline="0" noProof="0" dirty="0" err="1">
                <a:ln>
                  <a:noFill/>
                </a:ln>
                <a:solidFill>
                  <a:srgbClr val="FF0000"/>
                </a:solidFill>
                <a:effectLst/>
                <a:uLnTx/>
                <a:uFillTx/>
                <a:latin typeface="Arial"/>
                <a:ea typeface="宋体"/>
                <a:cs typeface="+mn-cs"/>
              </a:rPr>
              <a:t>không</a:t>
            </a:r>
            <a:r>
              <a:rPr kumimoji="0" lang="en-US" sz="3200" b="0" i="0" u="none" strike="noStrike" kern="1200" cap="none" spc="0" normalizeH="0" baseline="0" noProof="0" dirty="0">
                <a:ln>
                  <a:noFill/>
                </a:ln>
                <a:solidFill>
                  <a:srgbClr val="FF0000"/>
                </a:solidFill>
                <a:effectLst/>
                <a:uLnTx/>
                <a:uFillTx/>
                <a:latin typeface="Arial"/>
                <a:ea typeface="宋体"/>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barn(inVertical)">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barn(inVertical)">
                                      <p:cBhvr>
                                        <p:cTn id="4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AC7BFEA-95CA-4B1E-BBFF-D3AA9AFD1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99" y="3059000"/>
            <a:ext cx="2746933" cy="4140598"/>
          </a:xfrm>
          <a:prstGeom prst="rect">
            <a:avLst/>
          </a:prstGeom>
        </p:spPr>
      </p:pic>
      <p:sp>
        <p:nvSpPr>
          <p:cNvPr id="2" name="Rectangle 1">
            <a:extLst>
              <a:ext uri="{FF2B5EF4-FFF2-40B4-BE49-F238E27FC236}">
                <a16:creationId xmlns:a16="http://schemas.microsoft.com/office/drawing/2014/main" id="{B42BB28D-D7E2-4EA7-BD75-46F6E13D7472}"/>
              </a:ext>
            </a:extLst>
          </p:cNvPr>
          <p:cNvSpPr/>
          <p:nvPr/>
        </p:nvSpPr>
        <p:spPr>
          <a:xfrm>
            <a:off x="1518484" y="2140021"/>
            <a:ext cx="889378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Chào</a:t>
            </a:r>
            <a:r>
              <a:rPr kumimoji="0" lang="en-US" sz="6600" b="1" i="0" u="none" strike="noStrike" kern="1200" cap="none" spc="0" normalizeH="0" baseline="0" noProof="0" dirty="0">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 </a:t>
            </a:r>
            <a:r>
              <a:rPr kumimoji="0" lang="en-US" sz="6600" b="1" i="0" u="none" strike="noStrike" kern="1200" cap="none" spc="0" normalizeH="0" baseline="0" noProof="0" dirty="0" err="1">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tạm</a:t>
            </a:r>
            <a:r>
              <a:rPr kumimoji="0" lang="en-US" sz="6600" b="1" i="0" u="none" strike="noStrike" kern="1200" cap="none" spc="0" normalizeH="0" baseline="0" noProof="0" dirty="0">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 </a:t>
            </a:r>
            <a:r>
              <a:rPr kumimoji="0" lang="en-US" sz="6600" b="1" i="0" u="none" strike="noStrike" kern="1200" cap="none" spc="0" normalizeH="0" baseline="0" noProof="0" dirty="0" err="1">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biệt</a:t>
            </a:r>
            <a:r>
              <a:rPr kumimoji="0" lang="en-US" sz="6600" b="1" i="0" u="none" strike="noStrike" kern="1200" cap="none" spc="0" normalizeH="0" baseline="0" noProof="0" dirty="0">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 </a:t>
            </a:r>
            <a:r>
              <a:rPr kumimoji="0" lang="en-US" sz="6600" b="1" i="0" u="none" strike="noStrike" kern="1200" cap="none" spc="0" normalizeH="0" baseline="0" noProof="0" dirty="0" err="1">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các</a:t>
            </a:r>
            <a:r>
              <a:rPr kumimoji="0" lang="en-US" sz="6600" b="1" i="0" u="none" strike="noStrike" kern="1200" cap="none" spc="0" normalizeH="0" baseline="0" noProof="0" dirty="0">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 </a:t>
            </a:r>
            <a:r>
              <a:rPr kumimoji="0" lang="en-US" sz="6600" b="1" i="0" u="none" strike="noStrike" kern="1200" cap="none" spc="0" normalizeH="0" baseline="0" noProof="0" dirty="0" err="1">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rPr>
              <a:t>em</a:t>
            </a:r>
            <a:endParaRPr kumimoji="0" lang="en-US" sz="6600" b="1" i="0" u="none" strike="noStrike" kern="1200" cap="none" spc="0" normalizeH="0" baseline="0" noProof="0" dirty="0">
              <a:ln w="0"/>
              <a:solidFill>
                <a:srgbClr val="FFC000"/>
              </a:solidFill>
              <a:effectLst>
                <a:reflection blurRad="6350" stA="53000" endA="300" endPos="35500" dir="5400000" sy="-90000" algn="bl" rotWithShape="0"/>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211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6162974"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4540639" y="5215980"/>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6162974" y="3054758"/>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4540639" y="3054758"/>
            <a:ext cx="1347333"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74169" y="5907605"/>
            <a:ext cx="2138141" cy="2941725"/>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4" y="2465040"/>
            <a:ext cx="4407783" cy="1863941"/>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2</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0492"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3" y="2465041"/>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0</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3261"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4</a:t>
              </a: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36207" y="161108"/>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latin typeface="Arial" panose="020B0604020202020204" pitchFamily="34" charset="0"/>
                    <a:cs typeface="Arial" panose="020B0604020202020204" pitchFamily="34" charset="0"/>
                  </a:rPr>
                  <a:t>Cơ quan hô hấp gồm mũi, khí quản, phế quản và </a:t>
                </a:r>
                <a:r>
                  <a:rPr lang="en-US" sz="3200" dirty="0" err="1">
                    <a:latin typeface="Arial" panose="020B0604020202020204" pitchFamily="34" charset="0"/>
                    <a:cs typeface="Arial" panose="020B0604020202020204" pitchFamily="34" charset="0"/>
                  </a:rPr>
                  <a:t>mấy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lá</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phổi</a:t>
                </a:r>
                <a:r>
                  <a:rPr lang="en-US" sz="3200" dirty="0">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501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31859" y="2876396"/>
            <a:ext cx="487363" cy="487363"/>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878088" y="2036998"/>
            <a:ext cx="178767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Âm</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thanh</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chọn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754111" y="3625082"/>
            <a:ext cx="15440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Âm</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thanh</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chọn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Sai</a:t>
            </a:r>
          </a:p>
        </p:txBody>
      </p:sp>
    </p:spTree>
    <p:extLst>
      <p:ext uri="{BB962C8B-B14F-4D97-AF65-F5344CB8AC3E}">
        <p14:creationId xmlns:p14="http://schemas.microsoft.com/office/powerpoint/2010/main" val="378143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540976" y="3039261"/>
            <a:ext cx="1343589"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182874" y="3039261"/>
            <a:ext cx="1335138"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75668" y="245597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Phồng</a:t>
              </a:r>
              <a:r>
                <a:rPr kumimoji="0" lang="en-US" sz="60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60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lên</a:t>
              </a:r>
              <a:endParaRPr kumimoji="0" lang="en-US" sz="60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6044" y="2459324"/>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Xẹp</a:t>
              </a:r>
              <a:r>
                <a:rPr kumimoji="0" lang="en-US" sz="5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54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xuống</a:t>
              </a:r>
              <a:endParaRPr kumimoji="0" lang="en-US" sz="5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3"/>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chemeClr val="bg1"/>
                    </a:solidFill>
                    <a:latin typeface="Arial" panose="020B0604020202020204" pitchFamily="34" charset="0"/>
                    <a:cs typeface="Arial" panose="020B0604020202020204" pitchFamily="34" charset="0"/>
                  </a:rPr>
                  <a:t>Khi hít vào l</a:t>
                </a:r>
                <a:r>
                  <a:rPr lang="en-US" sz="4000" dirty="0">
                    <a:solidFill>
                      <a:schemeClr val="bg1"/>
                    </a:solidFill>
                    <a:latin typeface="Arial" panose="020B0604020202020204" pitchFamily="34" charset="0"/>
                    <a:cs typeface="Arial" panose="020B0604020202020204" pitchFamily="34" charset="0"/>
                  </a:rPr>
                  <a:t>ồ</a:t>
                </a:r>
                <a:r>
                  <a:rPr lang="vi-VN" sz="4000" dirty="0">
                    <a:solidFill>
                      <a:schemeClr val="bg1"/>
                    </a:solidFill>
                    <a:latin typeface="Arial" panose="020B0604020202020204" pitchFamily="34" charset="0"/>
                    <a:cs typeface="Arial" panose="020B0604020202020204" pitchFamily="34" charset="0"/>
                  </a:rPr>
                  <a:t>ng ngực sẽ</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6"/>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646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27935" y="2779130"/>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878088" y="2036998"/>
            <a:ext cx="178767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Âm</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thanh</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chọn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778158" y="3528341"/>
            <a:ext cx="15440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Âm</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thanh</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khi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chọn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Sai</a:t>
            </a:r>
          </a:p>
        </p:txBody>
      </p:sp>
    </p:spTree>
    <p:extLst>
      <p:ext uri="{BB962C8B-B14F-4D97-AF65-F5344CB8AC3E}">
        <p14:creationId xmlns:p14="http://schemas.microsoft.com/office/powerpoint/2010/main" val="201958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1" presetClass="mediacall" presetSubtype="0" fill="hold" nodeType="afterEffect">
                                  <p:stCondLst>
                                    <p:cond delay="0"/>
                                  </p:stCondLst>
                                  <p:childTnLst>
                                    <p:cmd type="call" cmd="playFrom(0.0)">
                                      <p:cBhvr>
                                        <p:cTn id="39" dur="4995" fill="hold"/>
                                        <p:tgtEl>
                                          <p:spTgt spid="7"/>
                                        </p:tgtEl>
                                      </p:cBhvr>
                                    </p:cmd>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63" presetClass="path" presetSubtype="0" accel="50000" decel="50000" fill="hold" nodeType="withEffect">
                                  <p:stCondLst>
                                    <p:cond delay="0"/>
                                  </p:stCondLst>
                                  <p:childTnLst>
                                    <p:animMotion origin="layout" path="M 6.25E-7 -4.81481E-6 L 0.16094 -4.81481E-6 " pathEditMode="relative" rAng="0" ptsTypes="AA">
                                      <p:cBhvr>
                                        <p:cTn id="43" dur="500" fill="hold"/>
                                        <p:tgtEl>
                                          <p:spTgt spid="14"/>
                                        </p:tgtEl>
                                        <p:attrNameLst>
                                          <p:attrName>ppt_x</p:attrName>
                                          <p:attrName>ppt_y</p:attrName>
                                        </p:attrNameLst>
                                      </p:cBhvr>
                                      <p:rCtr x="7591" y="0"/>
                                    </p:animMotion>
                                  </p:childTnLst>
                                </p:cTn>
                              </p:par>
                              <p:par>
                                <p:cTn id="44" presetID="10" presetClass="exit" presetSubtype="0" fill="hold"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par>
                          <p:cTn id="68" fill="hold">
                            <p:stCondLst>
                              <p:cond delay="7995"/>
                            </p:stCondLst>
                            <p:childTnLst>
                              <p:par>
                                <p:cTn id="69" presetID="1" presetClass="mediacall" presetSubtype="0" fill="hold" nodeType="afterEffect">
                                  <p:stCondLst>
                                    <p:cond delay="0"/>
                                  </p:stCondLst>
                                  <p:childTnLst>
                                    <p:cmd type="call" cmd="playFrom(0.0)">
                                      <p:cBhvr>
                                        <p:cTn id="70" dur="4995" fill="hold"/>
                                        <p:tgtEl>
                                          <p:spTgt spid="7"/>
                                        </p:tgtEl>
                                      </p:cBhvr>
                                    </p:cmd>
                                  </p:childTnLst>
                                </p:cTn>
                              </p:par>
                              <p:par>
                                <p:cTn id="71" presetID="1"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par>
                                <p:cTn id="73" presetID="63" presetClass="path" presetSubtype="0" accel="50000" decel="50000" fill="hold" nodeType="withEffect">
                                  <p:stCondLst>
                                    <p:cond delay="0"/>
                                  </p:stCondLst>
                                  <p:childTnLst>
                                    <p:animMotion origin="layout" path="M 6.25E-7 -4.81481E-6 L 0.16093 -4.81481E-6 " pathEditMode="relative" rAng="0" ptsTypes="AA">
                                      <p:cBhvr>
                                        <p:cTn id="74" dur="500" fill="hold"/>
                                        <p:tgtEl>
                                          <p:spTgt spid="14"/>
                                        </p:tgtEl>
                                        <p:attrNameLst>
                                          <p:attrName>ppt_x</p:attrName>
                                          <p:attrName>ppt_y</p:attrName>
                                        </p:attrNameLst>
                                      </p:cBhvr>
                                      <p:rCtr x="7956" y="0"/>
                                    </p:animMotion>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2"/>
                    </p:tgtEl>
                  </p:cond>
                </p:stCondLst>
                <p:endSync evt="end" delay="0">
                  <p:rtn val="all"/>
                </p:endSync>
                <p:childTnLst>
                  <p:par>
                    <p:cTn id="100" fill="hold">
                      <p:stCondLst>
                        <p:cond delay="0"/>
                      </p:stCondLst>
                      <p:childTnLst>
                        <p:par>
                          <p:cTn id="101" fill="hold">
                            <p:stCondLst>
                              <p:cond delay="0"/>
                            </p:stCondLst>
                            <p:childTnLst>
                              <p:par>
                                <p:cTn id="102" presetID="26" presetClass="emph" presetSubtype="0" fill="hold" nodeType="clickEffect">
                                  <p:stCondLst>
                                    <p:cond delay="0"/>
                                  </p:stCondLst>
                                  <p:childTnLst>
                                    <p:animEffect transition="out" filter="fade">
                                      <p:cBhvr>
                                        <p:cTn id="103" dur="500" tmFilter="0, 0; .2, .5; .8, .5; 1, 0"/>
                                        <p:tgtEl>
                                          <p:spTgt spid="2"/>
                                        </p:tgtEl>
                                      </p:cBhvr>
                                    </p:animEffect>
                                    <p:animScale>
                                      <p:cBhvr>
                                        <p:cTn id="104" dur="250" autoRev="1" fill="hold"/>
                                        <p:tgtEl>
                                          <p:spTgt spid="2"/>
                                        </p:tgtEl>
                                      </p:cBhvr>
                                      <p:by x="105000" y="105000"/>
                                    </p:animScale>
                                  </p:childTnLst>
                                  <p:subTnLst>
                                    <p:audio>
                                      <p:cMediaNode>
                                        <p:cTn display="0" masterRel="sameClick">
                                          <p:stCondLst>
                                            <p:cond evt="begin" delay="0">
                                              <p:tn val="102"/>
                                            </p:cond>
                                          </p:stCondLst>
                                          <p:endCondLst>
                                            <p:cond evt="onStopAudio" delay="0">
                                              <p:tgtEl>
                                                <p:sldTgt/>
                                              </p:tgtEl>
                                            </p:cond>
                                          </p:endCondLst>
                                        </p:cTn>
                                        <p:tgtEl>
                                          <p:sndTgt r:embed="rId6" name="click.wav"/>
                                        </p:tgtEl>
                                      </p:cMediaNode>
                                    </p:audio>
                                  </p:subTnLst>
                                </p:cTn>
                              </p:par>
                            </p:childTnLst>
                          </p:cTn>
                        </p:par>
                        <p:par>
                          <p:cTn id="105" fill="hold">
                            <p:stCondLst>
                              <p:cond delay="500"/>
                            </p:stCondLst>
                            <p:childTnLst>
                              <p:par>
                                <p:cTn id="106" presetID="1" presetClass="mediacall" presetSubtype="0" fill="hold" nodeType="afterEffect">
                                  <p:stCondLst>
                                    <p:cond delay="0"/>
                                  </p:stCondLst>
                                  <p:childTnLst>
                                    <p:cmd type="call" cmd="playFrom(0.0)">
                                      <p:cBhvr>
                                        <p:cTn id="107" dur="3432" fill="hold"/>
                                        <p:tgtEl>
                                          <p:spTgt spid="22"/>
                                        </p:tgtEl>
                                      </p:cBhvr>
                                    </p:cmd>
                                  </p:childTnLst>
                                </p:cTn>
                              </p:par>
                              <p:par>
                                <p:cTn id="108" presetID="1" presetClass="entr" presetSubtype="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childTnLst>
                                </p:cTn>
                              </p:par>
                              <p:par>
                                <p:cTn id="110" presetID="63" presetClass="path" presetSubtype="0" accel="50000" decel="50000" fill="hold" nodeType="withEffect">
                                  <p:stCondLst>
                                    <p:cond delay="0"/>
                                  </p:stCondLst>
                                  <p:childTnLst>
                                    <p:animMotion origin="layout" path="M -1.04167E-6 -4.81481E-6 L 0.1599 -4.81481E-6 " pathEditMode="relative" rAng="0" ptsTypes="AA">
                                      <p:cBhvr>
                                        <p:cTn id="111" dur="500" fill="hold"/>
                                        <p:tgtEl>
                                          <p:spTgt spid="68"/>
                                        </p:tgtEl>
                                        <p:attrNameLst>
                                          <p:attrName>ppt_x</p:attrName>
                                          <p:attrName>ppt_y</p:attrName>
                                        </p:attrNameLst>
                                      </p:cBhvr>
                                      <p:rCtr x="7995" y="0"/>
                                    </p:animMotion>
                                  </p:childTnLst>
                                </p:cTn>
                              </p:par>
                              <p:par>
                                <p:cTn id="112" presetID="10" presetClass="exit" presetSubtype="0" fill="hold" nodeType="withEffect">
                                  <p:stCondLst>
                                    <p:cond delay="0"/>
                                  </p:stCondLst>
                                  <p:childTnLst>
                                    <p:animEffect transition="out" filter="fade">
                                      <p:cBhvr>
                                        <p:cTn id="113" dur="500"/>
                                        <p:tgtEl>
                                          <p:spTgt spid="31"/>
                                        </p:tgtEl>
                                      </p:cBhvr>
                                    </p:animEffect>
                                    <p:set>
                                      <p:cBhvr>
                                        <p:cTn id="114" dur="1" fill="hold">
                                          <p:stCondLst>
                                            <p:cond delay="499"/>
                                          </p:stCondLst>
                                        </p:cTn>
                                        <p:tgtEl>
                                          <p:spTgt spid="31"/>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2"/>
                                        </p:tgtEl>
                                      </p:cBhvr>
                                    </p:animEffect>
                                    <p:set>
                                      <p:cBhvr>
                                        <p:cTn id="120" dur="1" fill="hold">
                                          <p:stCondLst>
                                            <p:cond delay="499"/>
                                          </p:stCondLst>
                                        </p:cTn>
                                        <p:tgtEl>
                                          <p:spTgt spid="2"/>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4"/>
                                        </p:tgtEl>
                                      </p:cBhvr>
                                    </p:animEffect>
                                    <p:set>
                                      <p:cBhvr>
                                        <p:cTn id="132" dur="1" fill="hold">
                                          <p:stCondLst>
                                            <p:cond delay="499"/>
                                          </p:stCondLst>
                                        </p:cTn>
                                        <p:tgtEl>
                                          <p:spTgt spid="4"/>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
                                        </p:tgtEl>
                                      </p:cBhvr>
                                    </p:animEffect>
                                    <p:set>
                                      <p:cBhvr>
                                        <p:cTn id="13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36" restart="whenNotActive" fill="hold" evtFilter="cancelBubble" nodeType="interactiveSeq">
                <p:stCondLst>
                  <p:cond evt="onClick" delay="0">
                    <p:tgtEl>
                      <p:spTgt spid="68"/>
                    </p:tgtEl>
                  </p:cond>
                </p:stCondLst>
                <p:endSync evt="end" delay="0">
                  <p:rtn val="all"/>
                </p:endSync>
                <p:childTnLst>
                  <p:par>
                    <p:cTn id="137" fill="hold">
                      <p:stCondLst>
                        <p:cond delay="0"/>
                      </p:stCondLst>
                      <p:childTnLst>
                        <p:par>
                          <p:cTn id="138" fill="hold">
                            <p:stCondLst>
                              <p:cond delay="0"/>
                            </p:stCondLst>
                            <p:childTnLst>
                              <p:par>
                                <p:cTn id="139" presetID="26" presetClass="emph" presetSubtype="0" fill="hold" nodeType="clickEffect">
                                  <p:stCondLst>
                                    <p:cond delay="0"/>
                                  </p:stCondLst>
                                  <p:childTnLst>
                                    <p:animEffect transition="out" filter="fade">
                                      <p:cBhvr>
                                        <p:cTn id="140" dur="500" tmFilter="0, 0; .2, .5; .8, .5; 1, 0"/>
                                        <p:tgtEl>
                                          <p:spTgt spid="68"/>
                                        </p:tgtEl>
                                      </p:cBhvr>
                                    </p:animEffect>
                                    <p:animScale>
                                      <p:cBhvr>
                                        <p:cTn id="141" dur="250" autoRev="1" fill="hold"/>
                                        <p:tgtEl>
                                          <p:spTgt spid="68"/>
                                        </p:tgtEl>
                                      </p:cBhvr>
                                      <p:by x="105000" y="105000"/>
                                    </p:animScale>
                                  </p:childTnLst>
                                  <p:subTnLst>
                                    <p:audio>
                                      <p:cMediaNode>
                                        <p:cTn display="0" masterRel="sameClick">
                                          <p:stCondLst>
                                            <p:cond evt="begin" delay="0">
                                              <p:tn val="139"/>
                                            </p:cond>
                                          </p:stCondLst>
                                          <p:endCondLst>
                                            <p:cond evt="onStopAudio" delay="0">
                                              <p:tgtEl>
                                                <p:sldTgt/>
                                              </p:tgtEl>
                                            </p:cond>
                                          </p:endCondLst>
                                        </p:cTn>
                                        <p:tgtEl>
                                          <p:sndTgt r:embed="rId6" name="click.wav"/>
                                        </p:tgtEl>
                                      </p:cMediaNode>
                                    </p:audio>
                                  </p:subTnLst>
                                </p:cTn>
                              </p:par>
                            </p:childTnLst>
                          </p:cTn>
                        </p:par>
                        <p:par>
                          <p:cTn id="142" fill="hold">
                            <p:stCondLst>
                              <p:cond delay="500"/>
                            </p:stCondLst>
                            <p:childTnLst>
                              <p:par>
                                <p:cTn id="143" presetID="10" presetClass="exit" presetSubtype="0" fill="hold" nodeType="afterEffect">
                                  <p:stCondLst>
                                    <p:cond delay="0"/>
                                  </p:stCondLst>
                                  <p:childTnLst>
                                    <p:animEffect transition="out" filter="fade">
                                      <p:cBhvr>
                                        <p:cTn id="144" dur="500"/>
                                        <p:tgtEl>
                                          <p:spTgt spid="33"/>
                                        </p:tgtEl>
                                      </p:cBhvr>
                                    </p:animEffect>
                                    <p:set>
                                      <p:cBhvr>
                                        <p:cTn id="145" dur="1" fill="hold">
                                          <p:stCondLst>
                                            <p:cond delay="499"/>
                                          </p:stCondLst>
                                        </p:cTn>
                                        <p:tgtEl>
                                          <p:spTgt spid="33"/>
                                        </p:tgtEl>
                                        <p:attrNameLst>
                                          <p:attrName>style.visibility</p:attrName>
                                        </p:attrNameLst>
                                      </p:cBhvr>
                                      <p:to>
                                        <p:strVal val="hidden"/>
                                      </p:to>
                                    </p:set>
                                  </p:childTnLst>
                                </p:cTn>
                              </p:par>
                              <p:par>
                                <p:cTn id="146" presetID="35" presetClass="path" presetSubtype="0" accel="50000" decel="50000" fill="hold" nodeType="withEffect">
                                  <p:stCondLst>
                                    <p:cond delay="0"/>
                                  </p:stCondLst>
                                  <p:childTnLst>
                                    <p:animMotion origin="layout" path="M 0.1599 -4.81481E-6 L -1.04167E-6 -4.81481E-6 " pathEditMode="relative" rAng="0" ptsTypes="AA">
                                      <p:cBhvr>
                                        <p:cTn id="147" dur="500" fill="hold"/>
                                        <p:tgtEl>
                                          <p:spTgt spid="68"/>
                                        </p:tgtEl>
                                        <p:attrNameLst>
                                          <p:attrName>ppt_x</p:attrName>
                                          <p:attrName>ppt_y</p:attrName>
                                        </p:attrNameLst>
                                      </p:cBhvr>
                                      <p:rCtr x="-7995" y="0"/>
                                    </p:animMotion>
                                  </p:childTnLst>
                                </p:cTn>
                              </p:par>
                              <p:par>
                                <p:cTn id="148" presetID="10" presetClass="entr" presetSubtype="0" fill="hold" nodeType="withEffect">
                                  <p:stCondLst>
                                    <p:cond delay="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500"/>
                                        <p:tgtEl>
                                          <p:spTgt spid="31"/>
                                        </p:tgtEl>
                                      </p:cBhvr>
                                    </p:animEffect>
                                  </p:childTnLst>
                                </p:cTn>
                              </p:par>
                              <p:par>
                                <p:cTn id="151" presetID="10" presetClass="entr" presetSubtype="0" fill="hold" nodeType="withEffect">
                                  <p:stCondLst>
                                    <p:cond delay="0"/>
                                  </p:stCondLst>
                                  <p:childTnLst>
                                    <p:set>
                                      <p:cBhvr>
                                        <p:cTn id="152" dur="1" fill="hold">
                                          <p:stCondLst>
                                            <p:cond delay="0"/>
                                          </p:stCondLst>
                                        </p:cTn>
                                        <p:tgtEl>
                                          <p:spTgt spid="12"/>
                                        </p:tgtEl>
                                        <p:attrNameLst>
                                          <p:attrName>style.visibility</p:attrName>
                                        </p:attrNameLst>
                                      </p:cBhvr>
                                      <p:to>
                                        <p:strVal val="visible"/>
                                      </p:to>
                                    </p:set>
                                    <p:animEffect transition="in" filter="fade">
                                      <p:cBhvr>
                                        <p:cTn id="153" dur="500"/>
                                        <p:tgtEl>
                                          <p:spTgt spid="12"/>
                                        </p:tgtEl>
                                      </p:cBhvr>
                                    </p:animEffect>
                                  </p:childTnLst>
                                </p:cTn>
                              </p:par>
                              <p:par>
                                <p:cTn id="154" presetID="10" presetClass="entr" presetSubtype="0" fill="hold" nodeType="withEffect">
                                  <p:stCondLst>
                                    <p:cond delay="0"/>
                                  </p:stCondLst>
                                  <p:childTnLst>
                                    <p:set>
                                      <p:cBhvr>
                                        <p:cTn id="155" dur="1" fill="hold">
                                          <p:stCondLst>
                                            <p:cond delay="0"/>
                                          </p:stCondLst>
                                        </p:cTn>
                                        <p:tgtEl>
                                          <p:spTgt spid="2"/>
                                        </p:tgtEl>
                                        <p:attrNameLst>
                                          <p:attrName>style.visibility</p:attrName>
                                        </p:attrNameLst>
                                      </p:cBhvr>
                                      <p:to>
                                        <p:strVal val="visible"/>
                                      </p:to>
                                    </p:set>
                                    <p:animEffect transition="in" filter="fade">
                                      <p:cBhvr>
                                        <p:cTn id="156" dur="500"/>
                                        <p:tgtEl>
                                          <p:spTgt spid="2"/>
                                        </p:tgtEl>
                                      </p:cBhvr>
                                    </p:animEffect>
                                  </p:childTnLst>
                                </p:cTn>
                              </p:par>
                              <p:par>
                                <p:cTn id="157" presetID="10" presetClass="entr" presetSubtype="0" fill="hold" nodeType="withEffect">
                                  <p:stCondLst>
                                    <p:cond delay="0"/>
                                  </p:stCondLst>
                                  <p:childTnLst>
                                    <p:set>
                                      <p:cBhvr>
                                        <p:cTn id="158" dur="1" fill="hold">
                                          <p:stCondLst>
                                            <p:cond delay="0"/>
                                          </p:stCondLst>
                                        </p:cTn>
                                        <p:tgtEl>
                                          <p:spTgt spid="16"/>
                                        </p:tgtEl>
                                        <p:attrNameLst>
                                          <p:attrName>style.visibility</p:attrName>
                                        </p:attrNameLst>
                                      </p:cBhvr>
                                      <p:to>
                                        <p:strVal val="visible"/>
                                      </p:to>
                                    </p:set>
                                    <p:animEffect transition="in" filter="fade">
                                      <p:cBhvr>
                                        <p:cTn id="159" dur="500"/>
                                        <p:tgtEl>
                                          <p:spTgt spid="16"/>
                                        </p:tgtEl>
                                      </p:cBhvr>
                                    </p:animEffect>
                                  </p:childTnLst>
                                </p:cTn>
                              </p:par>
                              <p:par>
                                <p:cTn id="160" presetID="10" presetClass="entr" presetSubtype="0" fill="hold" nodeType="withEffect">
                                  <p:stCondLst>
                                    <p:cond delay="0"/>
                                  </p:stCondLst>
                                  <p:childTnLst>
                                    <p:set>
                                      <p:cBhvr>
                                        <p:cTn id="161" dur="1" fill="hold">
                                          <p:stCondLst>
                                            <p:cond delay="0"/>
                                          </p:stCondLst>
                                        </p:cTn>
                                        <p:tgtEl>
                                          <p:spTgt spid="4"/>
                                        </p:tgtEl>
                                        <p:attrNameLst>
                                          <p:attrName>style.visibility</p:attrName>
                                        </p:attrNameLst>
                                      </p:cBhvr>
                                      <p:to>
                                        <p:strVal val="visible"/>
                                      </p:to>
                                    </p:set>
                                    <p:animEffect transition="in" filter="fade">
                                      <p:cBhvr>
                                        <p:cTn id="162" dur="500"/>
                                        <p:tgtEl>
                                          <p:spTgt spid="4"/>
                                        </p:tgtEl>
                                      </p:cBhvr>
                                    </p:animEffect>
                                  </p:childTnLst>
                                </p:cTn>
                              </p:par>
                              <p:par>
                                <p:cTn id="163" presetID="10" presetClass="entr" presetSubtype="0" fill="hold" nodeType="withEffect">
                                  <p:stCondLst>
                                    <p:cond delay="0"/>
                                  </p:stCondLst>
                                  <p:childTnLst>
                                    <p:set>
                                      <p:cBhvr>
                                        <p:cTn id="164" dur="1" fill="hold">
                                          <p:stCondLst>
                                            <p:cond delay="0"/>
                                          </p:stCondLst>
                                        </p:cTn>
                                        <p:tgtEl>
                                          <p:spTgt spid="6"/>
                                        </p:tgtEl>
                                        <p:attrNameLst>
                                          <p:attrName>style.visibility</p:attrName>
                                        </p:attrNameLst>
                                      </p:cBhvr>
                                      <p:to>
                                        <p:strVal val="visible"/>
                                      </p:to>
                                    </p:set>
                                    <p:animEffect transition="in" filter="fade">
                                      <p:cBhvr>
                                        <p:cTn id="165" dur="500"/>
                                        <p:tgtEl>
                                          <p:spTgt spid="6"/>
                                        </p:tgtEl>
                                      </p:cBhvr>
                                    </p:animEffect>
                                  </p:childTnLst>
                                </p:cTn>
                              </p:par>
                            </p:childTnLst>
                          </p:cTn>
                        </p:par>
                      </p:childTnLst>
                    </p:cTn>
                  </p:par>
                </p:childTnLst>
              </p:cTn>
              <p:nextCondLst>
                <p:cond evt="onClick" delay="0">
                  <p:tgtEl>
                    <p:spTgt spid="68"/>
                  </p:tgtEl>
                </p:cond>
              </p:nextCondLst>
            </p:seq>
            <p:seq concurrent="1" nextAc="seek">
              <p:cTn id="166" restart="whenNotActive" fill="hold" evtFilter="cancelBubble" nodeType="interactiveSeq">
                <p:stCondLst>
                  <p:cond evt="onClick" delay="0">
                    <p:tgtEl>
                      <p:spTgt spid="15"/>
                    </p:tgtEl>
                  </p:cond>
                </p:stCondLst>
                <p:endSync evt="end" delay="0">
                  <p:rtn val="all"/>
                </p:endSync>
                <p:childTnLst>
                  <p:par>
                    <p:cTn id="167" fill="hold">
                      <p:stCondLst>
                        <p:cond delay="0"/>
                      </p:stCondLst>
                      <p:childTnLst>
                        <p:par>
                          <p:cTn id="168" fill="hold">
                            <p:stCondLst>
                              <p:cond delay="0"/>
                            </p:stCondLst>
                            <p:childTnLst>
                              <p:par>
                                <p:cTn id="169" presetID="26" presetClass="emph" presetSubtype="0" fill="hold" nodeType="clickEffect">
                                  <p:stCondLst>
                                    <p:cond delay="0"/>
                                  </p:stCondLst>
                                  <p:childTnLst>
                                    <p:animEffect transition="out" filter="fade">
                                      <p:cBhvr>
                                        <p:cTn id="170" dur="500" tmFilter="0, 0; .2, .5; .8, .5; 1, 0"/>
                                        <p:tgtEl>
                                          <p:spTgt spid="15"/>
                                        </p:tgtEl>
                                      </p:cBhvr>
                                    </p:animEffect>
                                    <p:animScale>
                                      <p:cBhvr>
                                        <p:cTn id="171" dur="250" autoRev="1" fill="hold"/>
                                        <p:tgtEl>
                                          <p:spTgt spid="15"/>
                                        </p:tgtEl>
                                      </p:cBhvr>
                                      <p:by x="105000" y="105000"/>
                                    </p:animScale>
                                  </p:childTnLst>
                                  <p:subTnLst>
                                    <p:audio>
                                      <p:cMediaNode>
                                        <p:cTn display="0" masterRel="sameClick">
                                          <p:stCondLst>
                                            <p:cond evt="begin" delay="0">
                                              <p:tn val="169"/>
                                            </p:cond>
                                          </p:stCondLst>
                                          <p:endCondLst>
                                            <p:cond evt="onStopAudio" delay="0">
                                              <p:tgtEl>
                                                <p:sldTgt/>
                                              </p:tgtEl>
                                            </p:cond>
                                          </p:endCondLst>
                                        </p:cTn>
                                        <p:tgtEl>
                                          <p:sndTgt r:embed="rId6" name="click.wav"/>
                                        </p:tgtEl>
                                      </p:cMediaNode>
                                    </p:audio>
                                  </p:subTnLst>
                                </p:cTn>
                              </p:par>
                            </p:childTnLst>
                          </p:cTn>
                        </p:par>
                        <p:par>
                          <p:cTn id="172" fill="hold">
                            <p:stCondLst>
                              <p:cond delay="500"/>
                            </p:stCondLst>
                            <p:childTnLst>
                              <p:par>
                                <p:cTn id="173" presetID="1" presetClass="mediacall" presetSubtype="0" fill="hold" nodeType="afterEffect">
                                  <p:stCondLst>
                                    <p:cond delay="0"/>
                                  </p:stCondLst>
                                  <p:childTnLst>
                                    <p:cmd type="call" cmd="playFrom(0.0)">
                                      <p:cBhvr>
                                        <p:cTn id="174" dur="4995" fill="hold"/>
                                        <p:tgtEl>
                                          <p:spTgt spid="7"/>
                                        </p:tgtEl>
                                      </p:cBhvr>
                                    </p:cmd>
                                  </p:childTnLst>
                                </p:cTn>
                              </p:par>
                              <p:par>
                                <p:cTn id="175" presetID="1" presetClass="entr" presetSubtype="0" fill="hold" nodeType="withEffect">
                                  <p:stCondLst>
                                    <p:cond delay="0"/>
                                  </p:stCondLst>
                                  <p:childTnLst>
                                    <p:set>
                                      <p:cBhvr>
                                        <p:cTn id="176" dur="1" fill="hold">
                                          <p:stCondLst>
                                            <p:cond delay="0"/>
                                          </p:stCondLst>
                                        </p:cTn>
                                        <p:tgtEl>
                                          <p:spTgt spid="13"/>
                                        </p:tgtEl>
                                        <p:attrNameLst>
                                          <p:attrName>style.visibility</p:attrName>
                                        </p:attrNameLst>
                                      </p:cBhvr>
                                      <p:to>
                                        <p:strVal val="visible"/>
                                      </p:to>
                                    </p:set>
                                  </p:childTnLst>
                                </p:cTn>
                              </p:par>
                              <p:par>
                                <p:cTn id="177" presetID="63" presetClass="path" presetSubtype="0" accel="50000" decel="50000" fill="hold" nodeType="withEffect">
                                  <p:stCondLst>
                                    <p:cond delay="0"/>
                                  </p:stCondLst>
                                  <p:childTnLst>
                                    <p:animMotion origin="layout" path="M 6.25E-7 -4.81481E-6 L 0.1599 -4.81481E-6 " pathEditMode="relative" rAng="0" ptsTypes="AA">
                                      <p:cBhvr>
                                        <p:cTn id="178" dur="500" fill="hold"/>
                                        <p:tgtEl>
                                          <p:spTgt spid="14"/>
                                        </p:tgtEl>
                                        <p:attrNameLst>
                                          <p:attrName>ppt_x</p:attrName>
                                          <p:attrName>ppt_y</p:attrName>
                                        </p:attrNameLst>
                                      </p:cBhvr>
                                      <p:rCtr x="7995" y="0"/>
                                    </p:animMotion>
                                  </p:childTnLst>
                                </p:cTn>
                              </p:par>
                              <p:par>
                                <p:cTn id="179" presetID="10" presetClass="exit" presetSubtype="0" fill="hold" nodeType="withEffect">
                                  <p:stCondLst>
                                    <p:cond delay="0"/>
                                  </p:stCondLst>
                                  <p:childTnLst>
                                    <p:animEffect transition="out" filter="fade">
                                      <p:cBhvr>
                                        <p:cTn id="180" dur="500"/>
                                        <p:tgtEl>
                                          <p:spTgt spid="31"/>
                                        </p:tgtEl>
                                      </p:cBhvr>
                                    </p:animEffect>
                                    <p:set>
                                      <p:cBhvr>
                                        <p:cTn id="181" dur="1" fill="hold">
                                          <p:stCondLst>
                                            <p:cond delay="499"/>
                                          </p:stCondLst>
                                        </p:cTn>
                                        <p:tgtEl>
                                          <p:spTgt spid="31"/>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12"/>
                                        </p:tgtEl>
                                      </p:cBhvr>
                                    </p:animEffect>
                                    <p:set>
                                      <p:cBhvr>
                                        <p:cTn id="184" dur="1" fill="hold">
                                          <p:stCondLst>
                                            <p:cond delay="499"/>
                                          </p:stCondLst>
                                        </p:cTn>
                                        <p:tgtEl>
                                          <p:spTgt spid="12"/>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
                                        </p:tgtEl>
                                      </p:cBhvr>
                                    </p:animEffect>
                                    <p:set>
                                      <p:cBhvr>
                                        <p:cTn id="187" dur="1" fill="hold">
                                          <p:stCondLst>
                                            <p:cond delay="499"/>
                                          </p:stCondLst>
                                        </p:cTn>
                                        <p:tgtEl>
                                          <p:spTgt spid="2"/>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6"/>
                                        </p:tgtEl>
                                      </p:cBhvr>
                                    </p:animEffect>
                                    <p:set>
                                      <p:cBhvr>
                                        <p:cTn id="190" dur="1" fill="hold">
                                          <p:stCondLst>
                                            <p:cond delay="499"/>
                                          </p:stCondLst>
                                        </p:cTn>
                                        <p:tgtEl>
                                          <p:spTgt spid="16"/>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15"/>
                                        </p:tgtEl>
                                      </p:cBhvr>
                                    </p:animEffect>
                                    <p:set>
                                      <p:cBhvr>
                                        <p:cTn id="193" dur="1" fill="hold">
                                          <p:stCondLst>
                                            <p:cond delay="499"/>
                                          </p:stCondLst>
                                        </p:cTn>
                                        <p:tgtEl>
                                          <p:spTgt spid="15"/>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18"/>
                                        </p:tgtEl>
                                      </p:cBhvr>
                                    </p:animEffect>
                                    <p:set>
                                      <p:cBhvr>
                                        <p:cTn id="196" dur="1" fill="hold">
                                          <p:stCondLst>
                                            <p:cond delay="499"/>
                                          </p:stCondLst>
                                        </p:cTn>
                                        <p:tgtEl>
                                          <p:spTgt spid="18"/>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4"/>
                                        </p:tgtEl>
                                      </p:cBhvr>
                                    </p:animEffect>
                                    <p:set>
                                      <p:cBhvr>
                                        <p:cTn id="199" dur="1" fill="hold">
                                          <p:stCondLst>
                                            <p:cond delay="499"/>
                                          </p:stCondLst>
                                        </p:cTn>
                                        <p:tgtEl>
                                          <p:spTgt spid="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6"/>
                                        </p:tgtEl>
                                      </p:cBhvr>
                                    </p:animEffect>
                                    <p:set>
                                      <p:cBhvr>
                                        <p:cTn id="20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3" restart="whenNotActive" fill="hold" evtFilter="cancelBubble" nodeType="interactiveSeq">
                <p:stCondLst>
                  <p:cond evt="onClick" delay="0">
                    <p:tgtEl>
                      <p:spTgt spid="14"/>
                    </p:tgtEl>
                  </p:cond>
                </p:stCondLst>
                <p:endSync evt="end" delay="0">
                  <p:rtn val="all"/>
                </p:endSync>
                <p:childTnLst>
                  <p:par>
                    <p:cTn id="204" fill="hold">
                      <p:stCondLst>
                        <p:cond delay="0"/>
                      </p:stCondLst>
                      <p:childTnLst>
                        <p:par>
                          <p:cTn id="205" fill="hold">
                            <p:stCondLst>
                              <p:cond delay="0"/>
                            </p:stCondLst>
                            <p:childTnLst>
                              <p:par>
                                <p:cTn id="206" presetID="26" presetClass="emph" presetSubtype="0" fill="hold" nodeType="clickEffect">
                                  <p:stCondLst>
                                    <p:cond delay="0"/>
                                  </p:stCondLst>
                                  <p:childTnLst>
                                    <p:animEffect transition="out" filter="fade">
                                      <p:cBhvr>
                                        <p:cTn id="207" dur="500" tmFilter="0, 0; .2, .5; .8, .5; 1, 0"/>
                                        <p:tgtEl>
                                          <p:spTgt spid="14"/>
                                        </p:tgtEl>
                                      </p:cBhvr>
                                    </p:animEffect>
                                    <p:animScale>
                                      <p:cBhvr>
                                        <p:cTn id="208" dur="250" autoRev="1" fill="hold"/>
                                        <p:tgtEl>
                                          <p:spTgt spid="14"/>
                                        </p:tgtEl>
                                      </p:cBhvr>
                                      <p:by x="105000" y="105000"/>
                                    </p:animScale>
                                  </p:childTnLst>
                                  <p:subTnLst>
                                    <p:audio>
                                      <p:cMediaNode>
                                        <p:cTn display="0" masterRel="sameClick">
                                          <p:stCondLst>
                                            <p:cond evt="begin" delay="0">
                                              <p:tn val="206"/>
                                            </p:cond>
                                          </p:stCondLst>
                                          <p:endCondLst>
                                            <p:cond evt="onStopAudio" delay="0">
                                              <p:tgtEl>
                                                <p:sldTgt/>
                                              </p:tgtEl>
                                            </p:cond>
                                          </p:endCondLst>
                                        </p:cTn>
                                        <p:tgtEl>
                                          <p:sndTgt r:embed="rId6" name="click.wav"/>
                                        </p:tgtEl>
                                      </p:cMediaNode>
                                    </p:audio>
                                  </p:subTnLst>
                                </p:cTn>
                              </p:par>
                              <p:par>
                                <p:cTn id="209" presetID="35" presetClass="path" presetSubtype="0" accel="50000" decel="50000" fill="hold" nodeType="withEffect">
                                  <p:stCondLst>
                                    <p:cond delay="0"/>
                                  </p:stCondLst>
                                  <p:childTnLst>
                                    <p:animMotion origin="layout" path="M 0.1599 -4.81481E-6 L 6.25E-7 -4.81481E-6 " pathEditMode="relative" rAng="0" ptsTypes="AA">
                                      <p:cBhvr>
                                        <p:cTn id="210" dur="500" fill="hold"/>
                                        <p:tgtEl>
                                          <p:spTgt spid="14"/>
                                        </p:tgtEl>
                                        <p:attrNameLst>
                                          <p:attrName>ppt_x</p:attrName>
                                          <p:attrName>ppt_y</p:attrName>
                                        </p:attrNameLst>
                                      </p:cBhvr>
                                      <p:rCtr x="-7995" y="0"/>
                                    </p:animMotion>
                                  </p:childTnLst>
                                </p:cTn>
                              </p:par>
                            </p:childTnLst>
                          </p:cTn>
                        </p:par>
                        <p:par>
                          <p:cTn id="211" fill="hold">
                            <p:stCondLst>
                              <p:cond delay="500"/>
                            </p:stCondLst>
                            <p:childTnLst>
                              <p:par>
                                <p:cTn id="212" presetID="1" presetClass="exit" presetSubtype="0" fill="hold" nodeType="afterEffect">
                                  <p:stCondLst>
                                    <p:cond delay="0"/>
                                  </p:stCondLst>
                                  <p:childTnLst>
                                    <p:set>
                                      <p:cBhvr>
                                        <p:cTn id="213" dur="1" fill="hold">
                                          <p:stCondLst>
                                            <p:cond delay="0"/>
                                          </p:stCondLst>
                                        </p:cTn>
                                        <p:tgtEl>
                                          <p:spTgt spid="13"/>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31"/>
                                        </p:tgtEl>
                                        <p:attrNameLst>
                                          <p:attrName>style.visibility</p:attrName>
                                        </p:attrNameLst>
                                      </p:cBhvr>
                                      <p:to>
                                        <p:strVal val="visible"/>
                                      </p:to>
                                    </p:set>
                                    <p:animEffect transition="in" filter="fade">
                                      <p:cBhvr>
                                        <p:cTn id="216" dur="500"/>
                                        <p:tgtEl>
                                          <p:spTgt spid="31"/>
                                        </p:tgtEl>
                                      </p:cBhvr>
                                    </p:animEffect>
                                  </p:childTnLst>
                                </p:cTn>
                              </p:par>
                              <p:par>
                                <p:cTn id="217" presetID="10" presetClass="entr" presetSubtype="0" fill="hold" nodeType="withEffect">
                                  <p:stCondLst>
                                    <p:cond delay="0"/>
                                  </p:stCondLst>
                                  <p:childTnLst>
                                    <p:set>
                                      <p:cBhvr>
                                        <p:cTn id="218" dur="1" fill="hold">
                                          <p:stCondLst>
                                            <p:cond delay="0"/>
                                          </p:stCondLst>
                                        </p:cTn>
                                        <p:tgtEl>
                                          <p:spTgt spid="12"/>
                                        </p:tgtEl>
                                        <p:attrNameLst>
                                          <p:attrName>style.visibility</p:attrName>
                                        </p:attrNameLst>
                                      </p:cBhvr>
                                      <p:to>
                                        <p:strVal val="visible"/>
                                      </p:to>
                                    </p:set>
                                    <p:animEffect transition="in" filter="fade">
                                      <p:cBhvr>
                                        <p:cTn id="219" dur="500"/>
                                        <p:tgtEl>
                                          <p:spTgt spid="12"/>
                                        </p:tgtEl>
                                      </p:cBhvr>
                                    </p:animEffect>
                                  </p:childTnLst>
                                </p:cTn>
                              </p:par>
                              <p:par>
                                <p:cTn id="220" presetID="10" presetClass="entr" presetSubtype="0" fill="hold" nodeType="withEffect">
                                  <p:stCondLst>
                                    <p:cond delay="0"/>
                                  </p:stCondLst>
                                  <p:childTnLst>
                                    <p:set>
                                      <p:cBhvr>
                                        <p:cTn id="221" dur="1" fill="hold">
                                          <p:stCondLst>
                                            <p:cond delay="0"/>
                                          </p:stCondLst>
                                        </p:cTn>
                                        <p:tgtEl>
                                          <p:spTgt spid="2"/>
                                        </p:tgtEl>
                                        <p:attrNameLst>
                                          <p:attrName>style.visibility</p:attrName>
                                        </p:attrNameLst>
                                      </p:cBhvr>
                                      <p:to>
                                        <p:strVal val="visible"/>
                                      </p:to>
                                    </p:set>
                                    <p:animEffect transition="in" filter="fade">
                                      <p:cBhvr>
                                        <p:cTn id="222" dur="500"/>
                                        <p:tgtEl>
                                          <p:spTgt spid="2"/>
                                        </p:tgtEl>
                                      </p:cBhvr>
                                    </p:animEffect>
                                  </p:childTnLst>
                                </p:cTn>
                              </p:par>
                              <p:par>
                                <p:cTn id="223" presetID="10" presetClass="entr" presetSubtype="0" fill="hold" nodeType="withEffect">
                                  <p:stCondLst>
                                    <p:cond delay="0"/>
                                  </p:stCondLst>
                                  <p:childTnLst>
                                    <p:set>
                                      <p:cBhvr>
                                        <p:cTn id="224" dur="1" fill="hold">
                                          <p:stCondLst>
                                            <p:cond delay="0"/>
                                          </p:stCondLst>
                                        </p:cTn>
                                        <p:tgtEl>
                                          <p:spTgt spid="16"/>
                                        </p:tgtEl>
                                        <p:attrNameLst>
                                          <p:attrName>style.visibility</p:attrName>
                                        </p:attrNameLst>
                                      </p:cBhvr>
                                      <p:to>
                                        <p:strVal val="visible"/>
                                      </p:to>
                                    </p:set>
                                    <p:animEffect transition="in" filter="fade">
                                      <p:cBhvr>
                                        <p:cTn id="225" dur="500"/>
                                        <p:tgtEl>
                                          <p:spTgt spid="16"/>
                                        </p:tgtEl>
                                      </p:cBhvr>
                                    </p:animEffect>
                                  </p:childTnLst>
                                </p:cTn>
                              </p:par>
                              <p:par>
                                <p:cTn id="226" presetID="10" presetClass="entr" presetSubtype="0" fill="hold" nodeType="withEffect">
                                  <p:stCondLst>
                                    <p:cond delay="0"/>
                                  </p:stCondLst>
                                  <p:childTnLst>
                                    <p:set>
                                      <p:cBhvr>
                                        <p:cTn id="227" dur="1" fill="hold">
                                          <p:stCondLst>
                                            <p:cond delay="0"/>
                                          </p:stCondLst>
                                        </p:cTn>
                                        <p:tgtEl>
                                          <p:spTgt spid="15"/>
                                        </p:tgtEl>
                                        <p:attrNameLst>
                                          <p:attrName>style.visibility</p:attrName>
                                        </p:attrNameLst>
                                      </p:cBhvr>
                                      <p:to>
                                        <p:strVal val="visible"/>
                                      </p:to>
                                    </p:set>
                                    <p:animEffect transition="in" filter="fade">
                                      <p:cBhvr>
                                        <p:cTn id="228" dur="500"/>
                                        <p:tgtEl>
                                          <p:spTgt spid="15"/>
                                        </p:tgtEl>
                                      </p:cBhvr>
                                    </p:animEffect>
                                  </p:childTnLst>
                                </p:cTn>
                              </p:par>
                              <p:par>
                                <p:cTn id="229" presetID="10" presetClass="entr" presetSubtype="0" fill="hold" nodeType="withEffect">
                                  <p:stCondLst>
                                    <p:cond delay="0"/>
                                  </p:stCondLst>
                                  <p:childTnLst>
                                    <p:set>
                                      <p:cBhvr>
                                        <p:cTn id="230" dur="1" fill="hold">
                                          <p:stCondLst>
                                            <p:cond delay="0"/>
                                          </p:stCondLst>
                                        </p:cTn>
                                        <p:tgtEl>
                                          <p:spTgt spid="18"/>
                                        </p:tgtEl>
                                        <p:attrNameLst>
                                          <p:attrName>style.visibility</p:attrName>
                                        </p:attrNameLst>
                                      </p:cBhvr>
                                      <p:to>
                                        <p:strVal val="visible"/>
                                      </p:to>
                                    </p:set>
                                    <p:animEffect transition="in" filter="fade">
                                      <p:cBhvr>
                                        <p:cTn id="231" dur="500"/>
                                        <p:tgtEl>
                                          <p:spTgt spid="18"/>
                                        </p:tgtEl>
                                      </p:cBhvr>
                                    </p:animEffect>
                                  </p:childTnLst>
                                </p:cTn>
                              </p:par>
                              <p:par>
                                <p:cTn id="232" presetID="10" presetClass="entr" presetSubtype="0" fill="hold" nodeType="withEffect">
                                  <p:stCondLst>
                                    <p:cond delay="0"/>
                                  </p:stCondLst>
                                  <p:childTnLst>
                                    <p:set>
                                      <p:cBhvr>
                                        <p:cTn id="233" dur="1" fill="hold">
                                          <p:stCondLst>
                                            <p:cond delay="0"/>
                                          </p:stCondLst>
                                        </p:cTn>
                                        <p:tgtEl>
                                          <p:spTgt spid="4"/>
                                        </p:tgtEl>
                                        <p:attrNameLst>
                                          <p:attrName>style.visibility</p:attrName>
                                        </p:attrNameLst>
                                      </p:cBhvr>
                                      <p:to>
                                        <p:strVal val="visible"/>
                                      </p:to>
                                    </p:set>
                                    <p:animEffect transition="in" filter="fade">
                                      <p:cBhvr>
                                        <p:cTn id="234" dur="500"/>
                                        <p:tgtEl>
                                          <p:spTgt spid="4"/>
                                        </p:tgtEl>
                                      </p:cBhvr>
                                    </p:animEffect>
                                  </p:childTnLst>
                                </p:cTn>
                              </p:par>
                              <p:par>
                                <p:cTn id="235" presetID="10" presetClass="entr" presetSubtype="0" fill="hold" nodeType="withEffect">
                                  <p:stCondLst>
                                    <p:cond delay="0"/>
                                  </p:stCondLst>
                                  <p:childTnLst>
                                    <p:set>
                                      <p:cBhvr>
                                        <p:cTn id="236" dur="1" fill="hold">
                                          <p:stCondLst>
                                            <p:cond delay="0"/>
                                          </p:stCondLst>
                                        </p:cTn>
                                        <p:tgtEl>
                                          <p:spTgt spid="6"/>
                                        </p:tgtEl>
                                        <p:attrNameLst>
                                          <p:attrName>style.visibility</p:attrName>
                                        </p:attrNameLst>
                                      </p:cBhvr>
                                      <p:to>
                                        <p:strVal val="visible"/>
                                      </p:to>
                                    </p:set>
                                    <p:animEffect transition="in" filter="fade">
                                      <p:cBhvr>
                                        <p:cTn id="237" dur="500"/>
                                        <p:tgtEl>
                                          <p:spTgt spid="6"/>
                                        </p:tgtEl>
                                      </p:cBhvr>
                                    </p:animEffect>
                                  </p:childTnLst>
                                </p:cTn>
                              </p:par>
                            </p:childTnLst>
                          </p:cTn>
                        </p:par>
                      </p:childTnLst>
                    </p:cTn>
                  </p:par>
                </p:childTnLst>
              </p:cTn>
              <p:nextCondLst>
                <p:cond evt="onClick" delay="0">
                  <p:tgtEl>
                    <p:spTgt spid="14"/>
                  </p:tgtEl>
                </p:cond>
              </p:nextCondLst>
            </p:seq>
            <p:audio>
              <p:cMediaNode vol="51220">
                <p:cTn id="238" fill="hold" display="0">
                  <p:stCondLst>
                    <p:cond delay="indefinite"/>
                  </p:stCondLst>
                  <p:endCondLst>
                    <p:cond evt="onStopAudio" delay="0">
                      <p:tgtEl>
                        <p:sldTgt/>
                      </p:tgtEl>
                    </p:cond>
                  </p:endCondLst>
                </p:cTn>
                <p:tgtEl>
                  <p:spTgt spid="7"/>
                </p:tgtEl>
              </p:cMediaNode>
            </p:audio>
            <p:audio>
              <p:cMediaNode vol="46341">
                <p:cTn id="239" fill="hold" display="0">
                  <p:stCondLst>
                    <p:cond delay="indefinite"/>
                  </p:stCondLst>
                  <p:endCondLst>
                    <p:cond evt="onStopAudio" delay="0">
                      <p:tgtEl>
                        <p:sldTgt/>
                      </p:tgtEl>
                    </p:cond>
                  </p:endCondLst>
                </p:cTn>
                <p:tgtEl>
                  <p:spTgt spid="22"/>
                </p:tgtEl>
              </p:cMediaNode>
            </p:audio>
            <p:seq concurrent="1" nextAc="seek">
              <p:cTn id="240" restart="whenNotActive" fill="hold" evtFilter="cancelBubble" nodeType="interactiveSeq">
                <p:stCondLst>
                  <p:cond evt="onClick" delay="0">
                    <p:tgtEl>
                      <p:spTgt spid="46"/>
                    </p:tgtEl>
                  </p:cond>
                </p:stCondLst>
                <p:endSync evt="end" delay="0">
                  <p:rtn val="all"/>
                </p:endSync>
                <p:childTnLst>
                  <p:par>
                    <p:cTn id="241" fill="hold">
                      <p:stCondLst>
                        <p:cond delay="0"/>
                      </p:stCondLst>
                      <p:childTnLst>
                        <p:par>
                          <p:cTn id="242" fill="hold">
                            <p:stCondLst>
                              <p:cond delay="0"/>
                            </p:stCondLst>
                            <p:childTnLst>
                              <p:par>
                                <p:cTn id="243" presetID="26" presetClass="emph" presetSubtype="0" fill="hold" nodeType="clickEffect">
                                  <p:stCondLst>
                                    <p:cond delay="0"/>
                                  </p:stCondLst>
                                  <p:childTnLst>
                                    <p:animEffect transition="out" filter="fade">
                                      <p:cBhvr>
                                        <p:cTn id="244" dur="500" tmFilter="0, 0; .2, .5; .8, .5; 1, 0"/>
                                        <p:tgtEl>
                                          <p:spTgt spid="46"/>
                                        </p:tgtEl>
                                      </p:cBhvr>
                                    </p:animEffect>
                                    <p:animScale>
                                      <p:cBhvr>
                                        <p:cTn id="245" dur="250" autoRev="1" fill="hold"/>
                                        <p:tgtEl>
                                          <p:spTgt spid="46"/>
                                        </p:tgtEl>
                                      </p:cBhvr>
                                      <p:by x="105000" y="105000"/>
                                    </p:animScale>
                                  </p:childTnLst>
                                  <p:subTnLst>
                                    <p:audio>
                                      <p:cMediaNode>
                                        <p:cTn display="0" masterRel="sameClick">
                                          <p:stCondLst>
                                            <p:cond evt="begin" delay="0">
                                              <p:tn val="24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246" restart="whenNotActive" fill="hold" evtFilter="cancelBubble" nodeType="interactiveSeq">
                <p:stCondLst>
                  <p:cond evt="onClick" delay="0">
                    <p:tgtEl>
                      <p:spTgt spid="45"/>
                    </p:tgtEl>
                  </p:cond>
                </p:stCondLst>
                <p:endSync evt="end" delay="0">
                  <p:rtn val="all"/>
                </p:endSync>
                <p:childTnLst>
                  <p:par>
                    <p:cTn id="247" fill="hold">
                      <p:stCondLst>
                        <p:cond delay="0"/>
                      </p:stCondLst>
                      <p:childTnLst>
                        <p:par>
                          <p:cTn id="248" fill="hold">
                            <p:stCondLst>
                              <p:cond delay="0"/>
                            </p:stCondLst>
                            <p:childTnLst>
                              <p:par>
                                <p:cTn id="249" presetID="26" presetClass="emph" presetSubtype="0" fill="hold" nodeType="clickEffect">
                                  <p:stCondLst>
                                    <p:cond delay="0"/>
                                  </p:stCondLst>
                                  <p:childTnLst>
                                    <p:animEffect transition="out" filter="fade">
                                      <p:cBhvr>
                                        <p:cTn id="250" dur="500" tmFilter="0, 0; .2, .5; .8, .5; 1, 0"/>
                                        <p:tgtEl>
                                          <p:spTgt spid="45"/>
                                        </p:tgtEl>
                                      </p:cBhvr>
                                    </p:animEffect>
                                    <p:animScale>
                                      <p:cBhvr>
                                        <p:cTn id="251" dur="250" autoRev="1" fill="hold"/>
                                        <p:tgtEl>
                                          <p:spTgt spid="45"/>
                                        </p:tgtEl>
                                      </p:cBhvr>
                                      <p:by x="105000" y="105000"/>
                                    </p:animScale>
                                  </p:childTnLst>
                                  <p:subTnLst>
                                    <p:audio>
                                      <p:cMediaNode>
                                        <p:cTn display="0" masterRel="sameClick">
                                          <p:stCondLst>
                                            <p:cond evt="begin" delay="0">
                                              <p:tn val="24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540976" y="3039261"/>
            <a:ext cx="1343589"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182874" y="3039261"/>
            <a:ext cx="1335138"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75668" y="245597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Xẹp</a:t>
              </a:r>
              <a:r>
                <a:rPr kumimoji="0" lang="en-US" sz="60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60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xuống</a:t>
              </a:r>
              <a:endParaRPr kumimoji="0" lang="en-US" sz="60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6044" y="2459324"/>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Phồng</a:t>
              </a:r>
              <a:r>
                <a:rPr kumimoji="0" lang="en-US" sz="5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54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lên</a:t>
              </a:r>
              <a:endParaRPr kumimoji="0" lang="en-US" sz="5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3"/>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thở</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ra </a:t>
                </a:r>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ồ</a:t>
                </a:r>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ng ngực sẽ</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6"/>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646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27935" y="2779130"/>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878088" y="2036998"/>
            <a:ext cx="178767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Âm</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thanh</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Đúng</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778158" y="3528341"/>
            <a:ext cx="15440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Âm</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thanh</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Sai</a:t>
            </a:r>
          </a:p>
        </p:txBody>
      </p:sp>
    </p:spTree>
    <p:extLst>
      <p:ext uri="{BB962C8B-B14F-4D97-AF65-F5344CB8AC3E}">
        <p14:creationId xmlns:p14="http://schemas.microsoft.com/office/powerpoint/2010/main" val="363837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1" presetClass="mediacall" presetSubtype="0" fill="hold" nodeType="afterEffect">
                                  <p:stCondLst>
                                    <p:cond delay="0"/>
                                  </p:stCondLst>
                                  <p:childTnLst>
                                    <p:cmd type="call" cmd="playFrom(0.0)">
                                      <p:cBhvr>
                                        <p:cTn id="39" dur="4995" fill="hold"/>
                                        <p:tgtEl>
                                          <p:spTgt spid="7"/>
                                        </p:tgtEl>
                                      </p:cBhvr>
                                    </p:cmd>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63" presetClass="path" presetSubtype="0" accel="50000" decel="50000" fill="hold" nodeType="withEffect">
                                  <p:stCondLst>
                                    <p:cond delay="0"/>
                                  </p:stCondLst>
                                  <p:childTnLst>
                                    <p:animMotion origin="layout" path="M 6.25E-7 -4.81481E-6 L 0.16094 -4.81481E-6 " pathEditMode="relative" rAng="0" ptsTypes="AA">
                                      <p:cBhvr>
                                        <p:cTn id="43" dur="500" fill="hold"/>
                                        <p:tgtEl>
                                          <p:spTgt spid="14"/>
                                        </p:tgtEl>
                                        <p:attrNameLst>
                                          <p:attrName>ppt_x</p:attrName>
                                          <p:attrName>ppt_y</p:attrName>
                                        </p:attrNameLst>
                                      </p:cBhvr>
                                      <p:rCtr x="7591" y="0"/>
                                    </p:animMotion>
                                  </p:childTnLst>
                                </p:cTn>
                              </p:par>
                              <p:par>
                                <p:cTn id="44" presetID="10" presetClass="exit" presetSubtype="0" fill="hold" nodeType="with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par>
                          <p:cTn id="68" fill="hold">
                            <p:stCondLst>
                              <p:cond delay="7995"/>
                            </p:stCondLst>
                            <p:childTnLst>
                              <p:par>
                                <p:cTn id="69" presetID="1" presetClass="mediacall" presetSubtype="0" fill="hold" nodeType="afterEffect">
                                  <p:stCondLst>
                                    <p:cond delay="0"/>
                                  </p:stCondLst>
                                  <p:childTnLst>
                                    <p:cmd type="call" cmd="playFrom(0.0)">
                                      <p:cBhvr>
                                        <p:cTn id="70" dur="4995" fill="hold"/>
                                        <p:tgtEl>
                                          <p:spTgt spid="7"/>
                                        </p:tgtEl>
                                      </p:cBhvr>
                                    </p:cmd>
                                  </p:childTnLst>
                                </p:cTn>
                              </p:par>
                              <p:par>
                                <p:cTn id="71" presetID="1"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par>
                                <p:cTn id="73" presetID="63" presetClass="path" presetSubtype="0" accel="50000" decel="50000" fill="hold" nodeType="withEffect">
                                  <p:stCondLst>
                                    <p:cond delay="0"/>
                                  </p:stCondLst>
                                  <p:childTnLst>
                                    <p:animMotion origin="layout" path="M 6.25E-7 -4.81481E-6 L 0.16093 -4.81481E-6 " pathEditMode="relative" rAng="0" ptsTypes="AA">
                                      <p:cBhvr>
                                        <p:cTn id="74" dur="500" fill="hold"/>
                                        <p:tgtEl>
                                          <p:spTgt spid="14"/>
                                        </p:tgtEl>
                                        <p:attrNameLst>
                                          <p:attrName>ppt_x</p:attrName>
                                          <p:attrName>ppt_y</p:attrName>
                                        </p:attrNameLst>
                                      </p:cBhvr>
                                      <p:rCtr x="7956" y="0"/>
                                    </p:animMotion>
                                  </p:childTnLst>
                                </p:cTn>
                              </p:par>
                              <p:par>
                                <p:cTn id="75" presetID="10" presetClass="exit" presetSubtype="0" fill="hold" nodeType="withEffect">
                                  <p:stCondLst>
                                    <p:cond delay="0"/>
                                  </p:stCondLst>
                                  <p:childTnLst>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2"/>
                    </p:tgtEl>
                  </p:cond>
                </p:stCondLst>
                <p:endSync evt="end" delay="0">
                  <p:rtn val="all"/>
                </p:endSync>
                <p:childTnLst>
                  <p:par>
                    <p:cTn id="100" fill="hold">
                      <p:stCondLst>
                        <p:cond delay="0"/>
                      </p:stCondLst>
                      <p:childTnLst>
                        <p:par>
                          <p:cTn id="101" fill="hold">
                            <p:stCondLst>
                              <p:cond delay="0"/>
                            </p:stCondLst>
                            <p:childTnLst>
                              <p:par>
                                <p:cTn id="102" presetID="26" presetClass="emph" presetSubtype="0" fill="hold" nodeType="clickEffect">
                                  <p:stCondLst>
                                    <p:cond delay="0"/>
                                  </p:stCondLst>
                                  <p:childTnLst>
                                    <p:animEffect transition="out" filter="fade">
                                      <p:cBhvr>
                                        <p:cTn id="103" dur="500" tmFilter="0, 0; .2, .5; .8, .5; 1, 0"/>
                                        <p:tgtEl>
                                          <p:spTgt spid="2"/>
                                        </p:tgtEl>
                                      </p:cBhvr>
                                    </p:animEffect>
                                    <p:animScale>
                                      <p:cBhvr>
                                        <p:cTn id="104" dur="250" autoRev="1" fill="hold"/>
                                        <p:tgtEl>
                                          <p:spTgt spid="2"/>
                                        </p:tgtEl>
                                      </p:cBhvr>
                                      <p:by x="105000" y="105000"/>
                                    </p:animScale>
                                  </p:childTnLst>
                                  <p:subTnLst>
                                    <p:audio>
                                      <p:cMediaNode>
                                        <p:cTn display="0" masterRel="sameClick">
                                          <p:stCondLst>
                                            <p:cond evt="begin" delay="0">
                                              <p:tn val="102"/>
                                            </p:cond>
                                          </p:stCondLst>
                                          <p:endCondLst>
                                            <p:cond evt="onStopAudio" delay="0">
                                              <p:tgtEl>
                                                <p:sldTgt/>
                                              </p:tgtEl>
                                            </p:cond>
                                          </p:endCondLst>
                                        </p:cTn>
                                        <p:tgtEl>
                                          <p:sndTgt r:embed="rId6" name="click.wav"/>
                                        </p:tgtEl>
                                      </p:cMediaNode>
                                    </p:audio>
                                  </p:subTnLst>
                                </p:cTn>
                              </p:par>
                            </p:childTnLst>
                          </p:cTn>
                        </p:par>
                        <p:par>
                          <p:cTn id="105" fill="hold">
                            <p:stCondLst>
                              <p:cond delay="500"/>
                            </p:stCondLst>
                            <p:childTnLst>
                              <p:par>
                                <p:cTn id="106" presetID="1" presetClass="mediacall" presetSubtype="0" fill="hold" nodeType="afterEffect">
                                  <p:stCondLst>
                                    <p:cond delay="0"/>
                                  </p:stCondLst>
                                  <p:childTnLst>
                                    <p:cmd type="call" cmd="playFrom(0.0)">
                                      <p:cBhvr>
                                        <p:cTn id="107" dur="3432" fill="hold"/>
                                        <p:tgtEl>
                                          <p:spTgt spid="22"/>
                                        </p:tgtEl>
                                      </p:cBhvr>
                                    </p:cmd>
                                  </p:childTnLst>
                                </p:cTn>
                              </p:par>
                              <p:par>
                                <p:cTn id="108" presetID="1" presetClass="entr" presetSubtype="0" fill="hold" nodeType="withEffect">
                                  <p:stCondLst>
                                    <p:cond delay="0"/>
                                  </p:stCondLst>
                                  <p:childTnLst>
                                    <p:set>
                                      <p:cBhvr>
                                        <p:cTn id="109" dur="1" fill="hold">
                                          <p:stCondLst>
                                            <p:cond delay="0"/>
                                          </p:stCondLst>
                                        </p:cTn>
                                        <p:tgtEl>
                                          <p:spTgt spid="33"/>
                                        </p:tgtEl>
                                        <p:attrNameLst>
                                          <p:attrName>style.visibility</p:attrName>
                                        </p:attrNameLst>
                                      </p:cBhvr>
                                      <p:to>
                                        <p:strVal val="visible"/>
                                      </p:to>
                                    </p:set>
                                  </p:childTnLst>
                                </p:cTn>
                              </p:par>
                              <p:par>
                                <p:cTn id="110" presetID="63" presetClass="path" presetSubtype="0" accel="50000" decel="50000" fill="hold" nodeType="withEffect">
                                  <p:stCondLst>
                                    <p:cond delay="0"/>
                                  </p:stCondLst>
                                  <p:childTnLst>
                                    <p:animMotion origin="layout" path="M -1.04167E-6 -4.81481E-6 L 0.1599 -4.81481E-6 " pathEditMode="relative" rAng="0" ptsTypes="AA">
                                      <p:cBhvr>
                                        <p:cTn id="111" dur="500" fill="hold"/>
                                        <p:tgtEl>
                                          <p:spTgt spid="68"/>
                                        </p:tgtEl>
                                        <p:attrNameLst>
                                          <p:attrName>ppt_x</p:attrName>
                                          <p:attrName>ppt_y</p:attrName>
                                        </p:attrNameLst>
                                      </p:cBhvr>
                                      <p:rCtr x="7995" y="0"/>
                                    </p:animMotion>
                                  </p:childTnLst>
                                </p:cTn>
                              </p:par>
                              <p:par>
                                <p:cTn id="112" presetID="10" presetClass="exit" presetSubtype="0" fill="hold" nodeType="withEffect">
                                  <p:stCondLst>
                                    <p:cond delay="0"/>
                                  </p:stCondLst>
                                  <p:childTnLst>
                                    <p:animEffect transition="out" filter="fade">
                                      <p:cBhvr>
                                        <p:cTn id="113" dur="500"/>
                                        <p:tgtEl>
                                          <p:spTgt spid="31"/>
                                        </p:tgtEl>
                                      </p:cBhvr>
                                    </p:animEffect>
                                    <p:set>
                                      <p:cBhvr>
                                        <p:cTn id="114" dur="1" fill="hold">
                                          <p:stCondLst>
                                            <p:cond delay="499"/>
                                          </p:stCondLst>
                                        </p:cTn>
                                        <p:tgtEl>
                                          <p:spTgt spid="31"/>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12"/>
                                        </p:tgtEl>
                                      </p:cBhvr>
                                    </p:animEffect>
                                    <p:set>
                                      <p:cBhvr>
                                        <p:cTn id="117" dur="1" fill="hold">
                                          <p:stCondLst>
                                            <p:cond delay="499"/>
                                          </p:stCondLst>
                                        </p:cTn>
                                        <p:tgtEl>
                                          <p:spTgt spid="1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2"/>
                                        </p:tgtEl>
                                      </p:cBhvr>
                                    </p:animEffect>
                                    <p:set>
                                      <p:cBhvr>
                                        <p:cTn id="120" dur="1" fill="hold">
                                          <p:stCondLst>
                                            <p:cond delay="499"/>
                                          </p:stCondLst>
                                        </p:cTn>
                                        <p:tgtEl>
                                          <p:spTgt spid="2"/>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15"/>
                                        </p:tgtEl>
                                      </p:cBhvr>
                                    </p:animEffect>
                                    <p:set>
                                      <p:cBhvr>
                                        <p:cTn id="126" dur="1" fill="hold">
                                          <p:stCondLst>
                                            <p:cond delay="499"/>
                                          </p:stCondLst>
                                        </p:cTn>
                                        <p:tgtEl>
                                          <p:spTgt spid="15"/>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4"/>
                                        </p:tgtEl>
                                      </p:cBhvr>
                                    </p:animEffect>
                                    <p:set>
                                      <p:cBhvr>
                                        <p:cTn id="132" dur="1" fill="hold">
                                          <p:stCondLst>
                                            <p:cond delay="499"/>
                                          </p:stCondLst>
                                        </p:cTn>
                                        <p:tgtEl>
                                          <p:spTgt spid="4"/>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
                                        </p:tgtEl>
                                      </p:cBhvr>
                                    </p:animEffect>
                                    <p:set>
                                      <p:cBhvr>
                                        <p:cTn id="13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36" restart="whenNotActive" fill="hold" evtFilter="cancelBubble" nodeType="interactiveSeq">
                <p:stCondLst>
                  <p:cond evt="onClick" delay="0">
                    <p:tgtEl>
                      <p:spTgt spid="68"/>
                    </p:tgtEl>
                  </p:cond>
                </p:stCondLst>
                <p:endSync evt="end" delay="0">
                  <p:rtn val="all"/>
                </p:endSync>
                <p:childTnLst>
                  <p:par>
                    <p:cTn id="137" fill="hold">
                      <p:stCondLst>
                        <p:cond delay="0"/>
                      </p:stCondLst>
                      <p:childTnLst>
                        <p:par>
                          <p:cTn id="138" fill="hold">
                            <p:stCondLst>
                              <p:cond delay="0"/>
                            </p:stCondLst>
                            <p:childTnLst>
                              <p:par>
                                <p:cTn id="139" presetID="26" presetClass="emph" presetSubtype="0" fill="hold" nodeType="clickEffect">
                                  <p:stCondLst>
                                    <p:cond delay="0"/>
                                  </p:stCondLst>
                                  <p:childTnLst>
                                    <p:animEffect transition="out" filter="fade">
                                      <p:cBhvr>
                                        <p:cTn id="140" dur="500" tmFilter="0, 0; .2, .5; .8, .5; 1, 0"/>
                                        <p:tgtEl>
                                          <p:spTgt spid="68"/>
                                        </p:tgtEl>
                                      </p:cBhvr>
                                    </p:animEffect>
                                    <p:animScale>
                                      <p:cBhvr>
                                        <p:cTn id="141" dur="250" autoRev="1" fill="hold"/>
                                        <p:tgtEl>
                                          <p:spTgt spid="68"/>
                                        </p:tgtEl>
                                      </p:cBhvr>
                                      <p:by x="105000" y="105000"/>
                                    </p:animScale>
                                  </p:childTnLst>
                                  <p:subTnLst>
                                    <p:audio>
                                      <p:cMediaNode>
                                        <p:cTn display="0" masterRel="sameClick">
                                          <p:stCondLst>
                                            <p:cond evt="begin" delay="0">
                                              <p:tn val="139"/>
                                            </p:cond>
                                          </p:stCondLst>
                                          <p:endCondLst>
                                            <p:cond evt="onStopAudio" delay="0">
                                              <p:tgtEl>
                                                <p:sldTgt/>
                                              </p:tgtEl>
                                            </p:cond>
                                          </p:endCondLst>
                                        </p:cTn>
                                        <p:tgtEl>
                                          <p:sndTgt r:embed="rId6" name="click.wav"/>
                                        </p:tgtEl>
                                      </p:cMediaNode>
                                    </p:audio>
                                  </p:subTnLst>
                                </p:cTn>
                              </p:par>
                            </p:childTnLst>
                          </p:cTn>
                        </p:par>
                        <p:par>
                          <p:cTn id="142" fill="hold">
                            <p:stCondLst>
                              <p:cond delay="500"/>
                            </p:stCondLst>
                            <p:childTnLst>
                              <p:par>
                                <p:cTn id="143" presetID="10" presetClass="exit" presetSubtype="0" fill="hold" nodeType="afterEffect">
                                  <p:stCondLst>
                                    <p:cond delay="0"/>
                                  </p:stCondLst>
                                  <p:childTnLst>
                                    <p:animEffect transition="out" filter="fade">
                                      <p:cBhvr>
                                        <p:cTn id="144" dur="500"/>
                                        <p:tgtEl>
                                          <p:spTgt spid="33"/>
                                        </p:tgtEl>
                                      </p:cBhvr>
                                    </p:animEffect>
                                    <p:set>
                                      <p:cBhvr>
                                        <p:cTn id="145" dur="1" fill="hold">
                                          <p:stCondLst>
                                            <p:cond delay="499"/>
                                          </p:stCondLst>
                                        </p:cTn>
                                        <p:tgtEl>
                                          <p:spTgt spid="33"/>
                                        </p:tgtEl>
                                        <p:attrNameLst>
                                          <p:attrName>style.visibility</p:attrName>
                                        </p:attrNameLst>
                                      </p:cBhvr>
                                      <p:to>
                                        <p:strVal val="hidden"/>
                                      </p:to>
                                    </p:set>
                                  </p:childTnLst>
                                </p:cTn>
                              </p:par>
                              <p:par>
                                <p:cTn id="146" presetID="35" presetClass="path" presetSubtype="0" accel="50000" decel="50000" fill="hold" nodeType="withEffect">
                                  <p:stCondLst>
                                    <p:cond delay="0"/>
                                  </p:stCondLst>
                                  <p:childTnLst>
                                    <p:animMotion origin="layout" path="M 0.1599 -4.81481E-6 L -1.04167E-6 -4.81481E-6 " pathEditMode="relative" rAng="0" ptsTypes="AA">
                                      <p:cBhvr>
                                        <p:cTn id="147" dur="500" fill="hold"/>
                                        <p:tgtEl>
                                          <p:spTgt spid="68"/>
                                        </p:tgtEl>
                                        <p:attrNameLst>
                                          <p:attrName>ppt_x</p:attrName>
                                          <p:attrName>ppt_y</p:attrName>
                                        </p:attrNameLst>
                                      </p:cBhvr>
                                      <p:rCtr x="-7995" y="0"/>
                                    </p:animMotion>
                                  </p:childTnLst>
                                </p:cTn>
                              </p:par>
                              <p:par>
                                <p:cTn id="148" presetID="10" presetClass="entr" presetSubtype="0" fill="hold" nodeType="withEffect">
                                  <p:stCondLst>
                                    <p:cond delay="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500"/>
                                        <p:tgtEl>
                                          <p:spTgt spid="31"/>
                                        </p:tgtEl>
                                      </p:cBhvr>
                                    </p:animEffect>
                                  </p:childTnLst>
                                </p:cTn>
                              </p:par>
                              <p:par>
                                <p:cTn id="151" presetID="10" presetClass="entr" presetSubtype="0" fill="hold" nodeType="withEffect">
                                  <p:stCondLst>
                                    <p:cond delay="0"/>
                                  </p:stCondLst>
                                  <p:childTnLst>
                                    <p:set>
                                      <p:cBhvr>
                                        <p:cTn id="152" dur="1" fill="hold">
                                          <p:stCondLst>
                                            <p:cond delay="0"/>
                                          </p:stCondLst>
                                        </p:cTn>
                                        <p:tgtEl>
                                          <p:spTgt spid="12"/>
                                        </p:tgtEl>
                                        <p:attrNameLst>
                                          <p:attrName>style.visibility</p:attrName>
                                        </p:attrNameLst>
                                      </p:cBhvr>
                                      <p:to>
                                        <p:strVal val="visible"/>
                                      </p:to>
                                    </p:set>
                                    <p:animEffect transition="in" filter="fade">
                                      <p:cBhvr>
                                        <p:cTn id="153" dur="500"/>
                                        <p:tgtEl>
                                          <p:spTgt spid="12"/>
                                        </p:tgtEl>
                                      </p:cBhvr>
                                    </p:animEffect>
                                  </p:childTnLst>
                                </p:cTn>
                              </p:par>
                              <p:par>
                                <p:cTn id="154" presetID="10" presetClass="entr" presetSubtype="0" fill="hold" nodeType="withEffect">
                                  <p:stCondLst>
                                    <p:cond delay="0"/>
                                  </p:stCondLst>
                                  <p:childTnLst>
                                    <p:set>
                                      <p:cBhvr>
                                        <p:cTn id="155" dur="1" fill="hold">
                                          <p:stCondLst>
                                            <p:cond delay="0"/>
                                          </p:stCondLst>
                                        </p:cTn>
                                        <p:tgtEl>
                                          <p:spTgt spid="2"/>
                                        </p:tgtEl>
                                        <p:attrNameLst>
                                          <p:attrName>style.visibility</p:attrName>
                                        </p:attrNameLst>
                                      </p:cBhvr>
                                      <p:to>
                                        <p:strVal val="visible"/>
                                      </p:to>
                                    </p:set>
                                    <p:animEffect transition="in" filter="fade">
                                      <p:cBhvr>
                                        <p:cTn id="156" dur="500"/>
                                        <p:tgtEl>
                                          <p:spTgt spid="2"/>
                                        </p:tgtEl>
                                      </p:cBhvr>
                                    </p:animEffect>
                                  </p:childTnLst>
                                </p:cTn>
                              </p:par>
                              <p:par>
                                <p:cTn id="157" presetID="10" presetClass="entr" presetSubtype="0" fill="hold" nodeType="withEffect">
                                  <p:stCondLst>
                                    <p:cond delay="0"/>
                                  </p:stCondLst>
                                  <p:childTnLst>
                                    <p:set>
                                      <p:cBhvr>
                                        <p:cTn id="158" dur="1" fill="hold">
                                          <p:stCondLst>
                                            <p:cond delay="0"/>
                                          </p:stCondLst>
                                        </p:cTn>
                                        <p:tgtEl>
                                          <p:spTgt spid="16"/>
                                        </p:tgtEl>
                                        <p:attrNameLst>
                                          <p:attrName>style.visibility</p:attrName>
                                        </p:attrNameLst>
                                      </p:cBhvr>
                                      <p:to>
                                        <p:strVal val="visible"/>
                                      </p:to>
                                    </p:set>
                                    <p:animEffect transition="in" filter="fade">
                                      <p:cBhvr>
                                        <p:cTn id="159" dur="500"/>
                                        <p:tgtEl>
                                          <p:spTgt spid="16"/>
                                        </p:tgtEl>
                                      </p:cBhvr>
                                    </p:animEffect>
                                  </p:childTnLst>
                                </p:cTn>
                              </p:par>
                              <p:par>
                                <p:cTn id="160" presetID="10" presetClass="entr" presetSubtype="0" fill="hold" nodeType="withEffect">
                                  <p:stCondLst>
                                    <p:cond delay="0"/>
                                  </p:stCondLst>
                                  <p:childTnLst>
                                    <p:set>
                                      <p:cBhvr>
                                        <p:cTn id="161" dur="1" fill="hold">
                                          <p:stCondLst>
                                            <p:cond delay="0"/>
                                          </p:stCondLst>
                                        </p:cTn>
                                        <p:tgtEl>
                                          <p:spTgt spid="4"/>
                                        </p:tgtEl>
                                        <p:attrNameLst>
                                          <p:attrName>style.visibility</p:attrName>
                                        </p:attrNameLst>
                                      </p:cBhvr>
                                      <p:to>
                                        <p:strVal val="visible"/>
                                      </p:to>
                                    </p:set>
                                    <p:animEffect transition="in" filter="fade">
                                      <p:cBhvr>
                                        <p:cTn id="162" dur="500"/>
                                        <p:tgtEl>
                                          <p:spTgt spid="4"/>
                                        </p:tgtEl>
                                      </p:cBhvr>
                                    </p:animEffect>
                                  </p:childTnLst>
                                </p:cTn>
                              </p:par>
                              <p:par>
                                <p:cTn id="163" presetID="10" presetClass="entr" presetSubtype="0" fill="hold" nodeType="withEffect">
                                  <p:stCondLst>
                                    <p:cond delay="0"/>
                                  </p:stCondLst>
                                  <p:childTnLst>
                                    <p:set>
                                      <p:cBhvr>
                                        <p:cTn id="164" dur="1" fill="hold">
                                          <p:stCondLst>
                                            <p:cond delay="0"/>
                                          </p:stCondLst>
                                        </p:cTn>
                                        <p:tgtEl>
                                          <p:spTgt spid="6"/>
                                        </p:tgtEl>
                                        <p:attrNameLst>
                                          <p:attrName>style.visibility</p:attrName>
                                        </p:attrNameLst>
                                      </p:cBhvr>
                                      <p:to>
                                        <p:strVal val="visible"/>
                                      </p:to>
                                    </p:set>
                                    <p:animEffect transition="in" filter="fade">
                                      <p:cBhvr>
                                        <p:cTn id="165" dur="500"/>
                                        <p:tgtEl>
                                          <p:spTgt spid="6"/>
                                        </p:tgtEl>
                                      </p:cBhvr>
                                    </p:animEffect>
                                  </p:childTnLst>
                                </p:cTn>
                              </p:par>
                            </p:childTnLst>
                          </p:cTn>
                        </p:par>
                      </p:childTnLst>
                    </p:cTn>
                  </p:par>
                </p:childTnLst>
              </p:cTn>
              <p:nextCondLst>
                <p:cond evt="onClick" delay="0">
                  <p:tgtEl>
                    <p:spTgt spid="68"/>
                  </p:tgtEl>
                </p:cond>
              </p:nextCondLst>
            </p:seq>
            <p:seq concurrent="1" nextAc="seek">
              <p:cTn id="166" restart="whenNotActive" fill="hold" evtFilter="cancelBubble" nodeType="interactiveSeq">
                <p:stCondLst>
                  <p:cond evt="onClick" delay="0">
                    <p:tgtEl>
                      <p:spTgt spid="15"/>
                    </p:tgtEl>
                  </p:cond>
                </p:stCondLst>
                <p:endSync evt="end" delay="0">
                  <p:rtn val="all"/>
                </p:endSync>
                <p:childTnLst>
                  <p:par>
                    <p:cTn id="167" fill="hold">
                      <p:stCondLst>
                        <p:cond delay="0"/>
                      </p:stCondLst>
                      <p:childTnLst>
                        <p:par>
                          <p:cTn id="168" fill="hold">
                            <p:stCondLst>
                              <p:cond delay="0"/>
                            </p:stCondLst>
                            <p:childTnLst>
                              <p:par>
                                <p:cTn id="169" presetID="26" presetClass="emph" presetSubtype="0" fill="hold" nodeType="clickEffect">
                                  <p:stCondLst>
                                    <p:cond delay="0"/>
                                  </p:stCondLst>
                                  <p:childTnLst>
                                    <p:animEffect transition="out" filter="fade">
                                      <p:cBhvr>
                                        <p:cTn id="170" dur="500" tmFilter="0, 0; .2, .5; .8, .5; 1, 0"/>
                                        <p:tgtEl>
                                          <p:spTgt spid="15"/>
                                        </p:tgtEl>
                                      </p:cBhvr>
                                    </p:animEffect>
                                    <p:animScale>
                                      <p:cBhvr>
                                        <p:cTn id="171" dur="250" autoRev="1" fill="hold"/>
                                        <p:tgtEl>
                                          <p:spTgt spid="15"/>
                                        </p:tgtEl>
                                      </p:cBhvr>
                                      <p:by x="105000" y="105000"/>
                                    </p:animScale>
                                  </p:childTnLst>
                                  <p:subTnLst>
                                    <p:audio>
                                      <p:cMediaNode>
                                        <p:cTn display="0" masterRel="sameClick">
                                          <p:stCondLst>
                                            <p:cond evt="begin" delay="0">
                                              <p:tn val="169"/>
                                            </p:cond>
                                          </p:stCondLst>
                                          <p:endCondLst>
                                            <p:cond evt="onStopAudio" delay="0">
                                              <p:tgtEl>
                                                <p:sldTgt/>
                                              </p:tgtEl>
                                            </p:cond>
                                          </p:endCondLst>
                                        </p:cTn>
                                        <p:tgtEl>
                                          <p:sndTgt r:embed="rId6" name="click.wav"/>
                                        </p:tgtEl>
                                      </p:cMediaNode>
                                    </p:audio>
                                  </p:subTnLst>
                                </p:cTn>
                              </p:par>
                            </p:childTnLst>
                          </p:cTn>
                        </p:par>
                        <p:par>
                          <p:cTn id="172" fill="hold">
                            <p:stCondLst>
                              <p:cond delay="500"/>
                            </p:stCondLst>
                            <p:childTnLst>
                              <p:par>
                                <p:cTn id="173" presetID="1" presetClass="mediacall" presetSubtype="0" fill="hold" nodeType="afterEffect">
                                  <p:stCondLst>
                                    <p:cond delay="0"/>
                                  </p:stCondLst>
                                  <p:childTnLst>
                                    <p:cmd type="call" cmd="playFrom(0.0)">
                                      <p:cBhvr>
                                        <p:cTn id="174" dur="4995" fill="hold"/>
                                        <p:tgtEl>
                                          <p:spTgt spid="7"/>
                                        </p:tgtEl>
                                      </p:cBhvr>
                                    </p:cmd>
                                  </p:childTnLst>
                                </p:cTn>
                              </p:par>
                              <p:par>
                                <p:cTn id="175" presetID="1" presetClass="entr" presetSubtype="0" fill="hold" nodeType="withEffect">
                                  <p:stCondLst>
                                    <p:cond delay="0"/>
                                  </p:stCondLst>
                                  <p:childTnLst>
                                    <p:set>
                                      <p:cBhvr>
                                        <p:cTn id="176" dur="1" fill="hold">
                                          <p:stCondLst>
                                            <p:cond delay="0"/>
                                          </p:stCondLst>
                                        </p:cTn>
                                        <p:tgtEl>
                                          <p:spTgt spid="13"/>
                                        </p:tgtEl>
                                        <p:attrNameLst>
                                          <p:attrName>style.visibility</p:attrName>
                                        </p:attrNameLst>
                                      </p:cBhvr>
                                      <p:to>
                                        <p:strVal val="visible"/>
                                      </p:to>
                                    </p:set>
                                  </p:childTnLst>
                                </p:cTn>
                              </p:par>
                              <p:par>
                                <p:cTn id="177" presetID="63" presetClass="path" presetSubtype="0" accel="50000" decel="50000" fill="hold" nodeType="withEffect">
                                  <p:stCondLst>
                                    <p:cond delay="0"/>
                                  </p:stCondLst>
                                  <p:childTnLst>
                                    <p:animMotion origin="layout" path="M 6.25E-7 -4.81481E-6 L 0.1599 -4.81481E-6 " pathEditMode="relative" rAng="0" ptsTypes="AA">
                                      <p:cBhvr>
                                        <p:cTn id="178" dur="500" fill="hold"/>
                                        <p:tgtEl>
                                          <p:spTgt spid="14"/>
                                        </p:tgtEl>
                                        <p:attrNameLst>
                                          <p:attrName>ppt_x</p:attrName>
                                          <p:attrName>ppt_y</p:attrName>
                                        </p:attrNameLst>
                                      </p:cBhvr>
                                      <p:rCtr x="7995" y="0"/>
                                    </p:animMotion>
                                  </p:childTnLst>
                                </p:cTn>
                              </p:par>
                              <p:par>
                                <p:cTn id="179" presetID="10" presetClass="exit" presetSubtype="0" fill="hold" nodeType="withEffect">
                                  <p:stCondLst>
                                    <p:cond delay="0"/>
                                  </p:stCondLst>
                                  <p:childTnLst>
                                    <p:animEffect transition="out" filter="fade">
                                      <p:cBhvr>
                                        <p:cTn id="180" dur="500"/>
                                        <p:tgtEl>
                                          <p:spTgt spid="31"/>
                                        </p:tgtEl>
                                      </p:cBhvr>
                                    </p:animEffect>
                                    <p:set>
                                      <p:cBhvr>
                                        <p:cTn id="181" dur="1" fill="hold">
                                          <p:stCondLst>
                                            <p:cond delay="499"/>
                                          </p:stCondLst>
                                        </p:cTn>
                                        <p:tgtEl>
                                          <p:spTgt spid="31"/>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12"/>
                                        </p:tgtEl>
                                      </p:cBhvr>
                                    </p:animEffect>
                                    <p:set>
                                      <p:cBhvr>
                                        <p:cTn id="184" dur="1" fill="hold">
                                          <p:stCondLst>
                                            <p:cond delay="499"/>
                                          </p:stCondLst>
                                        </p:cTn>
                                        <p:tgtEl>
                                          <p:spTgt spid="12"/>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
                                        </p:tgtEl>
                                      </p:cBhvr>
                                    </p:animEffect>
                                    <p:set>
                                      <p:cBhvr>
                                        <p:cTn id="187" dur="1" fill="hold">
                                          <p:stCondLst>
                                            <p:cond delay="499"/>
                                          </p:stCondLst>
                                        </p:cTn>
                                        <p:tgtEl>
                                          <p:spTgt spid="2"/>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6"/>
                                        </p:tgtEl>
                                      </p:cBhvr>
                                    </p:animEffect>
                                    <p:set>
                                      <p:cBhvr>
                                        <p:cTn id="190" dur="1" fill="hold">
                                          <p:stCondLst>
                                            <p:cond delay="499"/>
                                          </p:stCondLst>
                                        </p:cTn>
                                        <p:tgtEl>
                                          <p:spTgt spid="16"/>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15"/>
                                        </p:tgtEl>
                                      </p:cBhvr>
                                    </p:animEffect>
                                    <p:set>
                                      <p:cBhvr>
                                        <p:cTn id="193" dur="1" fill="hold">
                                          <p:stCondLst>
                                            <p:cond delay="499"/>
                                          </p:stCondLst>
                                        </p:cTn>
                                        <p:tgtEl>
                                          <p:spTgt spid="15"/>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18"/>
                                        </p:tgtEl>
                                      </p:cBhvr>
                                    </p:animEffect>
                                    <p:set>
                                      <p:cBhvr>
                                        <p:cTn id="196" dur="1" fill="hold">
                                          <p:stCondLst>
                                            <p:cond delay="499"/>
                                          </p:stCondLst>
                                        </p:cTn>
                                        <p:tgtEl>
                                          <p:spTgt spid="18"/>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4"/>
                                        </p:tgtEl>
                                      </p:cBhvr>
                                    </p:animEffect>
                                    <p:set>
                                      <p:cBhvr>
                                        <p:cTn id="199" dur="1" fill="hold">
                                          <p:stCondLst>
                                            <p:cond delay="499"/>
                                          </p:stCondLst>
                                        </p:cTn>
                                        <p:tgtEl>
                                          <p:spTgt spid="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6"/>
                                        </p:tgtEl>
                                      </p:cBhvr>
                                    </p:animEffect>
                                    <p:set>
                                      <p:cBhvr>
                                        <p:cTn id="20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3" restart="whenNotActive" fill="hold" evtFilter="cancelBubble" nodeType="interactiveSeq">
                <p:stCondLst>
                  <p:cond evt="onClick" delay="0">
                    <p:tgtEl>
                      <p:spTgt spid="14"/>
                    </p:tgtEl>
                  </p:cond>
                </p:stCondLst>
                <p:endSync evt="end" delay="0">
                  <p:rtn val="all"/>
                </p:endSync>
                <p:childTnLst>
                  <p:par>
                    <p:cTn id="204" fill="hold">
                      <p:stCondLst>
                        <p:cond delay="0"/>
                      </p:stCondLst>
                      <p:childTnLst>
                        <p:par>
                          <p:cTn id="205" fill="hold">
                            <p:stCondLst>
                              <p:cond delay="0"/>
                            </p:stCondLst>
                            <p:childTnLst>
                              <p:par>
                                <p:cTn id="206" presetID="26" presetClass="emph" presetSubtype="0" fill="hold" nodeType="clickEffect">
                                  <p:stCondLst>
                                    <p:cond delay="0"/>
                                  </p:stCondLst>
                                  <p:childTnLst>
                                    <p:animEffect transition="out" filter="fade">
                                      <p:cBhvr>
                                        <p:cTn id="207" dur="500" tmFilter="0, 0; .2, .5; .8, .5; 1, 0"/>
                                        <p:tgtEl>
                                          <p:spTgt spid="14"/>
                                        </p:tgtEl>
                                      </p:cBhvr>
                                    </p:animEffect>
                                    <p:animScale>
                                      <p:cBhvr>
                                        <p:cTn id="208" dur="250" autoRev="1" fill="hold"/>
                                        <p:tgtEl>
                                          <p:spTgt spid="14"/>
                                        </p:tgtEl>
                                      </p:cBhvr>
                                      <p:by x="105000" y="105000"/>
                                    </p:animScale>
                                  </p:childTnLst>
                                  <p:subTnLst>
                                    <p:audio>
                                      <p:cMediaNode>
                                        <p:cTn display="0" masterRel="sameClick">
                                          <p:stCondLst>
                                            <p:cond evt="begin" delay="0">
                                              <p:tn val="206"/>
                                            </p:cond>
                                          </p:stCondLst>
                                          <p:endCondLst>
                                            <p:cond evt="onStopAudio" delay="0">
                                              <p:tgtEl>
                                                <p:sldTgt/>
                                              </p:tgtEl>
                                            </p:cond>
                                          </p:endCondLst>
                                        </p:cTn>
                                        <p:tgtEl>
                                          <p:sndTgt r:embed="rId6" name="click.wav"/>
                                        </p:tgtEl>
                                      </p:cMediaNode>
                                    </p:audio>
                                  </p:subTnLst>
                                </p:cTn>
                              </p:par>
                              <p:par>
                                <p:cTn id="209" presetID="35" presetClass="path" presetSubtype="0" accel="50000" decel="50000" fill="hold" nodeType="withEffect">
                                  <p:stCondLst>
                                    <p:cond delay="0"/>
                                  </p:stCondLst>
                                  <p:childTnLst>
                                    <p:animMotion origin="layout" path="M 0.1599 -4.81481E-6 L 6.25E-7 -4.81481E-6 " pathEditMode="relative" rAng="0" ptsTypes="AA">
                                      <p:cBhvr>
                                        <p:cTn id="210" dur="500" fill="hold"/>
                                        <p:tgtEl>
                                          <p:spTgt spid="14"/>
                                        </p:tgtEl>
                                        <p:attrNameLst>
                                          <p:attrName>ppt_x</p:attrName>
                                          <p:attrName>ppt_y</p:attrName>
                                        </p:attrNameLst>
                                      </p:cBhvr>
                                      <p:rCtr x="-7995" y="0"/>
                                    </p:animMotion>
                                  </p:childTnLst>
                                </p:cTn>
                              </p:par>
                            </p:childTnLst>
                          </p:cTn>
                        </p:par>
                        <p:par>
                          <p:cTn id="211" fill="hold">
                            <p:stCondLst>
                              <p:cond delay="500"/>
                            </p:stCondLst>
                            <p:childTnLst>
                              <p:par>
                                <p:cTn id="212" presetID="1" presetClass="exit" presetSubtype="0" fill="hold" nodeType="afterEffect">
                                  <p:stCondLst>
                                    <p:cond delay="0"/>
                                  </p:stCondLst>
                                  <p:childTnLst>
                                    <p:set>
                                      <p:cBhvr>
                                        <p:cTn id="213" dur="1" fill="hold">
                                          <p:stCondLst>
                                            <p:cond delay="0"/>
                                          </p:stCondLst>
                                        </p:cTn>
                                        <p:tgtEl>
                                          <p:spTgt spid="13"/>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31"/>
                                        </p:tgtEl>
                                        <p:attrNameLst>
                                          <p:attrName>style.visibility</p:attrName>
                                        </p:attrNameLst>
                                      </p:cBhvr>
                                      <p:to>
                                        <p:strVal val="visible"/>
                                      </p:to>
                                    </p:set>
                                    <p:animEffect transition="in" filter="fade">
                                      <p:cBhvr>
                                        <p:cTn id="216" dur="500"/>
                                        <p:tgtEl>
                                          <p:spTgt spid="31"/>
                                        </p:tgtEl>
                                      </p:cBhvr>
                                    </p:animEffect>
                                  </p:childTnLst>
                                </p:cTn>
                              </p:par>
                              <p:par>
                                <p:cTn id="217" presetID="10" presetClass="entr" presetSubtype="0" fill="hold" nodeType="withEffect">
                                  <p:stCondLst>
                                    <p:cond delay="0"/>
                                  </p:stCondLst>
                                  <p:childTnLst>
                                    <p:set>
                                      <p:cBhvr>
                                        <p:cTn id="218" dur="1" fill="hold">
                                          <p:stCondLst>
                                            <p:cond delay="0"/>
                                          </p:stCondLst>
                                        </p:cTn>
                                        <p:tgtEl>
                                          <p:spTgt spid="12"/>
                                        </p:tgtEl>
                                        <p:attrNameLst>
                                          <p:attrName>style.visibility</p:attrName>
                                        </p:attrNameLst>
                                      </p:cBhvr>
                                      <p:to>
                                        <p:strVal val="visible"/>
                                      </p:to>
                                    </p:set>
                                    <p:animEffect transition="in" filter="fade">
                                      <p:cBhvr>
                                        <p:cTn id="219" dur="500"/>
                                        <p:tgtEl>
                                          <p:spTgt spid="12"/>
                                        </p:tgtEl>
                                      </p:cBhvr>
                                    </p:animEffect>
                                  </p:childTnLst>
                                </p:cTn>
                              </p:par>
                              <p:par>
                                <p:cTn id="220" presetID="10" presetClass="entr" presetSubtype="0" fill="hold" nodeType="withEffect">
                                  <p:stCondLst>
                                    <p:cond delay="0"/>
                                  </p:stCondLst>
                                  <p:childTnLst>
                                    <p:set>
                                      <p:cBhvr>
                                        <p:cTn id="221" dur="1" fill="hold">
                                          <p:stCondLst>
                                            <p:cond delay="0"/>
                                          </p:stCondLst>
                                        </p:cTn>
                                        <p:tgtEl>
                                          <p:spTgt spid="2"/>
                                        </p:tgtEl>
                                        <p:attrNameLst>
                                          <p:attrName>style.visibility</p:attrName>
                                        </p:attrNameLst>
                                      </p:cBhvr>
                                      <p:to>
                                        <p:strVal val="visible"/>
                                      </p:to>
                                    </p:set>
                                    <p:animEffect transition="in" filter="fade">
                                      <p:cBhvr>
                                        <p:cTn id="222" dur="500"/>
                                        <p:tgtEl>
                                          <p:spTgt spid="2"/>
                                        </p:tgtEl>
                                      </p:cBhvr>
                                    </p:animEffect>
                                  </p:childTnLst>
                                </p:cTn>
                              </p:par>
                              <p:par>
                                <p:cTn id="223" presetID="10" presetClass="entr" presetSubtype="0" fill="hold" nodeType="withEffect">
                                  <p:stCondLst>
                                    <p:cond delay="0"/>
                                  </p:stCondLst>
                                  <p:childTnLst>
                                    <p:set>
                                      <p:cBhvr>
                                        <p:cTn id="224" dur="1" fill="hold">
                                          <p:stCondLst>
                                            <p:cond delay="0"/>
                                          </p:stCondLst>
                                        </p:cTn>
                                        <p:tgtEl>
                                          <p:spTgt spid="16"/>
                                        </p:tgtEl>
                                        <p:attrNameLst>
                                          <p:attrName>style.visibility</p:attrName>
                                        </p:attrNameLst>
                                      </p:cBhvr>
                                      <p:to>
                                        <p:strVal val="visible"/>
                                      </p:to>
                                    </p:set>
                                    <p:animEffect transition="in" filter="fade">
                                      <p:cBhvr>
                                        <p:cTn id="225" dur="500"/>
                                        <p:tgtEl>
                                          <p:spTgt spid="16"/>
                                        </p:tgtEl>
                                      </p:cBhvr>
                                    </p:animEffect>
                                  </p:childTnLst>
                                </p:cTn>
                              </p:par>
                              <p:par>
                                <p:cTn id="226" presetID="10" presetClass="entr" presetSubtype="0" fill="hold" nodeType="withEffect">
                                  <p:stCondLst>
                                    <p:cond delay="0"/>
                                  </p:stCondLst>
                                  <p:childTnLst>
                                    <p:set>
                                      <p:cBhvr>
                                        <p:cTn id="227" dur="1" fill="hold">
                                          <p:stCondLst>
                                            <p:cond delay="0"/>
                                          </p:stCondLst>
                                        </p:cTn>
                                        <p:tgtEl>
                                          <p:spTgt spid="15"/>
                                        </p:tgtEl>
                                        <p:attrNameLst>
                                          <p:attrName>style.visibility</p:attrName>
                                        </p:attrNameLst>
                                      </p:cBhvr>
                                      <p:to>
                                        <p:strVal val="visible"/>
                                      </p:to>
                                    </p:set>
                                    <p:animEffect transition="in" filter="fade">
                                      <p:cBhvr>
                                        <p:cTn id="228" dur="500"/>
                                        <p:tgtEl>
                                          <p:spTgt spid="15"/>
                                        </p:tgtEl>
                                      </p:cBhvr>
                                    </p:animEffect>
                                  </p:childTnLst>
                                </p:cTn>
                              </p:par>
                              <p:par>
                                <p:cTn id="229" presetID="10" presetClass="entr" presetSubtype="0" fill="hold" nodeType="withEffect">
                                  <p:stCondLst>
                                    <p:cond delay="0"/>
                                  </p:stCondLst>
                                  <p:childTnLst>
                                    <p:set>
                                      <p:cBhvr>
                                        <p:cTn id="230" dur="1" fill="hold">
                                          <p:stCondLst>
                                            <p:cond delay="0"/>
                                          </p:stCondLst>
                                        </p:cTn>
                                        <p:tgtEl>
                                          <p:spTgt spid="18"/>
                                        </p:tgtEl>
                                        <p:attrNameLst>
                                          <p:attrName>style.visibility</p:attrName>
                                        </p:attrNameLst>
                                      </p:cBhvr>
                                      <p:to>
                                        <p:strVal val="visible"/>
                                      </p:to>
                                    </p:set>
                                    <p:animEffect transition="in" filter="fade">
                                      <p:cBhvr>
                                        <p:cTn id="231" dur="500"/>
                                        <p:tgtEl>
                                          <p:spTgt spid="18"/>
                                        </p:tgtEl>
                                      </p:cBhvr>
                                    </p:animEffect>
                                  </p:childTnLst>
                                </p:cTn>
                              </p:par>
                              <p:par>
                                <p:cTn id="232" presetID="10" presetClass="entr" presetSubtype="0" fill="hold" nodeType="withEffect">
                                  <p:stCondLst>
                                    <p:cond delay="0"/>
                                  </p:stCondLst>
                                  <p:childTnLst>
                                    <p:set>
                                      <p:cBhvr>
                                        <p:cTn id="233" dur="1" fill="hold">
                                          <p:stCondLst>
                                            <p:cond delay="0"/>
                                          </p:stCondLst>
                                        </p:cTn>
                                        <p:tgtEl>
                                          <p:spTgt spid="4"/>
                                        </p:tgtEl>
                                        <p:attrNameLst>
                                          <p:attrName>style.visibility</p:attrName>
                                        </p:attrNameLst>
                                      </p:cBhvr>
                                      <p:to>
                                        <p:strVal val="visible"/>
                                      </p:to>
                                    </p:set>
                                    <p:animEffect transition="in" filter="fade">
                                      <p:cBhvr>
                                        <p:cTn id="234" dur="500"/>
                                        <p:tgtEl>
                                          <p:spTgt spid="4"/>
                                        </p:tgtEl>
                                      </p:cBhvr>
                                    </p:animEffect>
                                  </p:childTnLst>
                                </p:cTn>
                              </p:par>
                              <p:par>
                                <p:cTn id="235" presetID="10" presetClass="entr" presetSubtype="0" fill="hold" nodeType="withEffect">
                                  <p:stCondLst>
                                    <p:cond delay="0"/>
                                  </p:stCondLst>
                                  <p:childTnLst>
                                    <p:set>
                                      <p:cBhvr>
                                        <p:cTn id="236" dur="1" fill="hold">
                                          <p:stCondLst>
                                            <p:cond delay="0"/>
                                          </p:stCondLst>
                                        </p:cTn>
                                        <p:tgtEl>
                                          <p:spTgt spid="6"/>
                                        </p:tgtEl>
                                        <p:attrNameLst>
                                          <p:attrName>style.visibility</p:attrName>
                                        </p:attrNameLst>
                                      </p:cBhvr>
                                      <p:to>
                                        <p:strVal val="visible"/>
                                      </p:to>
                                    </p:set>
                                    <p:animEffect transition="in" filter="fade">
                                      <p:cBhvr>
                                        <p:cTn id="237" dur="500"/>
                                        <p:tgtEl>
                                          <p:spTgt spid="6"/>
                                        </p:tgtEl>
                                      </p:cBhvr>
                                    </p:animEffect>
                                  </p:childTnLst>
                                </p:cTn>
                              </p:par>
                            </p:childTnLst>
                          </p:cTn>
                        </p:par>
                      </p:childTnLst>
                    </p:cTn>
                  </p:par>
                </p:childTnLst>
              </p:cTn>
              <p:nextCondLst>
                <p:cond evt="onClick" delay="0">
                  <p:tgtEl>
                    <p:spTgt spid="14"/>
                  </p:tgtEl>
                </p:cond>
              </p:nextCondLst>
            </p:seq>
            <p:audio>
              <p:cMediaNode vol="51220">
                <p:cTn id="238" fill="hold" display="0">
                  <p:stCondLst>
                    <p:cond delay="indefinite"/>
                  </p:stCondLst>
                  <p:endCondLst>
                    <p:cond evt="onStopAudio" delay="0">
                      <p:tgtEl>
                        <p:sldTgt/>
                      </p:tgtEl>
                    </p:cond>
                  </p:endCondLst>
                </p:cTn>
                <p:tgtEl>
                  <p:spTgt spid="7"/>
                </p:tgtEl>
              </p:cMediaNode>
            </p:audio>
            <p:audio>
              <p:cMediaNode vol="46341">
                <p:cTn id="239" fill="hold" display="0">
                  <p:stCondLst>
                    <p:cond delay="indefinite"/>
                  </p:stCondLst>
                  <p:endCondLst>
                    <p:cond evt="onStopAudio" delay="0">
                      <p:tgtEl>
                        <p:sldTgt/>
                      </p:tgtEl>
                    </p:cond>
                  </p:endCondLst>
                </p:cTn>
                <p:tgtEl>
                  <p:spTgt spid="22"/>
                </p:tgtEl>
              </p:cMediaNode>
            </p:audio>
            <p:seq concurrent="1" nextAc="seek">
              <p:cTn id="240" restart="whenNotActive" fill="hold" evtFilter="cancelBubble" nodeType="interactiveSeq">
                <p:stCondLst>
                  <p:cond evt="onClick" delay="0">
                    <p:tgtEl>
                      <p:spTgt spid="46"/>
                    </p:tgtEl>
                  </p:cond>
                </p:stCondLst>
                <p:endSync evt="end" delay="0">
                  <p:rtn val="all"/>
                </p:endSync>
                <p:childTnLst>
                  <p:par>
                    <p:cTn id="241" fill="hold">
                      <p:stCondLst>
                        <p:cond delay="0"/>
                      </p:stCondLst>
                      <p:childTnLst>
                        <p:par>
                          <p:cTn id="242" fill="hold">
                            <p:stCondLst>
                              <p:cond delay="0"/>
                            </p:stCondLst>
                            <p:childTnLst>
                              <p:par>
                                <p:cTn id="243" presetID="26" presetClass="emph" presetSubtype="0" fill="hold" nodeType="clickEffect">
                                  <p:stCondLst>
                                    <p:cond delay="0"/>
                                  </p:stCondLst>
                                  <p:childTnLst>
                                    <p:animEffect transition="out" filter="fade">
                                      <p:cBhvr>
                                        <p:cTn id="244" dur="500" tmFilter="0, 0; .2, .5; .8, .5; 1, 0"/>
                                        <p:tgtEl>
                                          <p:spTgt spid="46"/>
                                        </p:tgtEl>
                                      </p:cBhvr>
                                    </p:animEffect>
                                    <p:animScale>
                                      <p:cBhvr>
                                        <p:cTn id="245" dur="250" autoRev="1" fill="hold"/>
                                        <p:tgtEl>
                                          <p:spTgt spid="46"/>
                                        </p:tgtEl>
                                      </p:cBhvr>
                                      <p:by x="105000" y="105000"/>
                                    </p:animScale>
                                  </p:childTnLst>
                                  <p:subTnLst>
                                    <p:audio>
                                      <p:cMediaNode>
                                        <p:cTn display="0" masterRel="sameClick">
                                          <p:stCondLst>
                                            <p:cond evt="begin" delay="0">
                                              <p:tn val="24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246" restart="whenNotActive" fill="hold" evtFilter="cancelBubble" nodeType="interactiveSeq">
                <p:stCondLst>
                  <p:cond evt="onClick" delay="0">
                    <p:tgtEl>
                      <p:spTgt spid="45"/>
                    </p:tgtEl>
                  </p:cond>
                </p:stCondLst>
                <p:endSync evt="end" delay="0">
                  <p:rtn val="all"/>
                </p:endSync>
                <p:childTnLst>
                  <p:par>
                    <p:cTn id="247" fill="hold">
                      <p:stCondLst>
                        <p:cond delay="0"/>
                      </p:stCondLst>
                      <p:childTnLst>
                        <p:par>
                          <p:cTn id="248" fill="hold">
                            <p:stCondLst>
                              <p:cond delay="0"/>
                            </p:stCondLst>
                            <p:childTnLst>
                              <p:par>
                                <p:cTn id="249" presetID="26" presetClass="emph" presetSubtype="0" fill="hold" nodeType="clickEffect">
                                  <p:stCondLst>
                                    <p:cond delay="0"/>
                                  </p:stCondLst>
                                  <p:childTnLst>
                                    <p:animEffect transition="out" filter="fade">
                                      <p:cBhvr>
                                        <p:cTn id="250" dur="500" tmFilter="0, 0; .2, .5; .8, .5; 1, 0"/>
                                        <p:tgtEl>
                                          <p:spTgt spid="45"/>
                                        </p:tgtEl>
                                      </p:cBhvr>
                                    </p:animEffect>
                                    <p:animScale>
                                      <p:cBhvr>
                                        <p:cTn id="251" dur="250" autoRev="1" fill="hold"/>
                                        <p:tgtEl>
                                          <p:spTgt spid="45"/>
                                        </p:tgtEl>
                                      </p:cBhvr>
                                      <p:by x="105000" y="105000"/>
                                    </p:animScale>
                                  </p:childTnLst>
                                  <p:subTnLst>
                                    <p:audio>
                                      <p:cMediaNode>
                                        <p:cTn display="0" masterRel="sameClick">
                                          <p:stCondLst>
                                            <p:cond evt="begin" delay="0">
                                              <p:tn val="24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180336" y="3052309"/>
            <a:ext cx="1335138"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40638" y="5215980"/>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37570" y="3039261"/>
            <a:ext cx="1343589" cy="969348"/>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124734" y="5206903"/>
            <a:ext cx="1335138" cy="969347"/>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66956" y="467304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Mũi</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3731"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Mắt</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18358" y="2446967"/>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Miệng</a:t>
              </a:r>
              <a:endPar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69570" y="2450863"/>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9C5043"/>
                  </a:solidFill>
                  <a:effectLst/>
                  <a:uLnTx/>
                  <a:uFillTx/>
                  <a:latin typeface="iCiel Cadena" panose="02000503000000020004" pitchFamily="50" charset="0"/>
                  <a:ea typeface="Tahoma" panose="020B0604030504040204" pitchFamily="34" charset="0"/>
                  <a:cs typeface="Tahoma" panose="020B0604030504040204" pitchFamily="34" charset="0"/>
                </a:rPr>
                <a:t>Tai</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iCiel Cadena" panose="02000503000000020004" pitchFamily="50" charset="0"/>
                    <a:ea typeface="Tahoma" panose="020B0604030504040204" pitchFamily="34" charset="0"/>
                    <a:cs typeface="Tahoma" panose="020B0604030504040204" pitchFamily="34" charset="0"/>
                  </a:rPr>
                  <a:t>Đâu</a:t>
                </a:r>
                <a:r>
                  <a:rPr lang="en-US" sz="4000" dirty="0">
                    <a:solidFill>
                      <a:prstClr val="white"/>
                    </a:solidFill>
                    <a:latin typeface="iCiel Cadena" panose="02000503000000020004" pitchFamily="50" charset="0"/>
                    <a:ea typeface="Tahoma" panose="020B0604030504040204" pitchFamily="34" charset="0"/>
                    <a:cs typeface="Tahoma" panose="020B0604030504040204" pitchFamily="34" charset="0"/>
                  </a:rPr>
                  <a:t> </a:t>
                </a:r>
                <a:r>
                  <a:rPr lang="en-US" sz="4000" dirty="0" err="1">
                    <a:solidFill>
                      <a:prstClr val="white"/>
                    </a:solidFill>
                    <a:latin typeface="iCiel Cadena" panose="02000503000000020004" pitchFamily="50" charset="0"/>
                    <a:ea typeface="Tahoma" panose="020B0604030504040204" pitchFamily="34" charset="0"/>
                    <a:cs typeface="Tahoma" panose="020B0604030504040204" pitchFamily="34" charset="0"/>
                  </a:rPr>
                  <a:t>là</a:t>
                </a:r>
                <a:r>
                  <a:rPr lang="en-US" sz="4000" dirty="0">
                    <a:solidFill>
                      <a:prstClr val="white"/>
                    </a:solidFill>
                    <a:latin typeface="iCiel Cadena" panose="02000503000000020004" pitchFamily="50" charset="0"/>
                    <a:ea typeface="Tahoma" panose="020B0604030504040204" pitchFamily="34" charset="0"/>
                    <a:cs typeface="Tahoma" panose="020B0604030504040204" pitchFamily="34" charset="0"/>
                  </a:rPr>
                  <a:t> </a:t>
                </a:r>
                <a:r>
                  <a:rPr lang="en-US" sz="4000" dirty="0" err="1">
                    <a:solidFill>
                      <a:prstClr val="white"/>
                    </a:solidFill>
                    <a:latin typeface="iCiel Cadena" panose="02000503000000020004" pitchFamily="50" charset="0"/>
                    <a:ea typeface="Tahoma" panose="020B0604030504040204" pitchFamily="34" charset="0"/>
                    <a:cs typeface="Tahoma" panose="020B0604030504040204" pitchFamily="34" charset="0"/>
                  </a:rPr>
                  <a:t>bộ</a:t>
                </a:r>
                <a:r>
                  <a:rPr lang="en-US" sz="4000" dirty="0">
                    <a:solidFill>
                      <a:prstClr val="white"/>
                    </a:solidFill>
                    <a:latin typeface="iCiel Cadena" panose="02000503000000020004" pitchFamily="50" charset="0"/>
                    <a:ea typeface="Tahoma" panose="020B0604030504040204" pitchFamily="34" charset="0"/>
                    <a:cs typeface="Tahoma" panose="020B0604030504040204" pitchFamily="34" charset="0"/>
                  </a:rPr>
                  <a:t> </a:t>
                </a:r>
                <a:r>
                  <a:rPr lang="en-US" sz="4000" dirty="0" err="1">
                    <a:solidFill>
                      <a:prstClr val="white"/>
                    </a:solidFill>
                    <a:latin typeface="iCiel Cadena" panose="02000503000000020004" pitchFamily="50" charset="0"/>
                    <a:ea typeface="Tahoma" panose="020B0604030504040204" pitchFamily="34" charset="0"/>
                    <a:cs typeface="Tahoma" panose="020B0604030504040204" pitchFamily="34" charset="0"/>
                  </a:rPr>
                  <a:t>phận</a:t>
                </a:r>
                <a:r>
                  <a:rPr lang="en-US" sz="4000" dirty="0">
                    <a:solidFill>
                      <a:prstClr val="white"/>
                    </a:solidFill>
                    <a:latin typeface="iCiel Cadena" panose="02000503000000020004" pitchFamily="50" charset="0"/>
                    <a:ea typeface="Tahoma" panose="020B0604030504040204" pitchFamily="34" charset="0"/>
                    <a:cs typeface="Tahoma" panose="020B0604030504040204" pitchFamily="34" charset="0"/>
                  </a:rPr>
                  <a:t> </a:t>
                </a:r>
                <a:r>
                  <a:rPr lang="en-US" sz="4000" dirty="0" err="1">
                    <a:solidFill>
                      <a:prstClr val="white"/>
                    </a:solidFill>
                    <a:latin typeface="iCiel Cadena" panose="02000503000000020004" pitchFamily="50" charset="0"/>
                    <a:ea typeface="Tahoma" panose="020B0604030504040204" pitchFamily="34" charset="0"/>
                    <a:cs typeface="Tahoma" panose="020B0604030504040204" pitchFamily="34" charset="0"/>
                  </a:rPr>
                  <a:t>thuộc</a:t>
                </a:r>
                <a:r>
                  <a:rPr lang="en-US" sz="4000" dirty="0">
                    <a:solidFill>
                      <a:prstClr val="white"/>
                    </a:solidFill>
                    <a:latin typeface="iCiel Cadena" panose="02000503000000020004" pitchFamily="50" charset="0"/>
                    <a:ea typeface="Tahoma" panose="020B0604030504040204" pitchFamily="34" charset="0"/>
                    <a:cs typeface="Tahoma" panose="020B0604030504040204" pitchFamily="34" charset="0"/>
                  </a:rPr>
                  <a:t> </a:t>
                </a:r>
                <a:r>
                  <a:rPr lang="en-US" sz="4000" dirty="0" err="1">
                    <a:solidFill>
                      <a:prstClr val="white"/>
                    </a:solidFill>
                    <a:latin typeface="iCiel Cadena" panose="02000503000000020004" pitchFamily="50" charset="0"/>
                    <a:ea typeface="Tahoma" panose="020B0604030504040204" pitchFamily="34" charset="0"/>
                    <a:cs typeface="Tahoma" panose="020B0604030504040204" pitchFamily="34" charset="0"/>
                  </a:rPr>
                  <a:t>cơ</a:t>
                </a:r>
                <a:r>
                  <a:rPr lang="en-US" sz="4000" dirty="0">
                    <a:solidFill>
                      <a:prstClr val="white"/>
                    </a:solidFill>
                    <a:latin typeface="iCiel Cadena" panose="02000503000000020004" pitchFamily="50" charset="0"/>
                    <a:ea typeface="Tahoma" panose="020B0604030504040204" pitchFamily="34" charset="0"/>
                    <a:cs typeface="Tahoma" panose="020B0604030504040204" pitchFamily="34" charset="0"/>
                  </a:rPr>
                  <a:t> </a:t>
                </a:r>
                <a:r>
                  <a:rPr lang="en-US" sz="4000" dirty="0" err="1">
                    <a:solidFill>
                      <a:prstClr val="white"/>
                    </a:solidFill>
                    <a:latin typeface="iCiel Cadena" panose="02000503000000020004" pitchFamily="50" charset="0"/>
                    <a:ea typeface="Tahoma" panose="020B0604030504040204" pitchFamily="34" charset="0"/>
                    <a:cs typeface="Tahoma" panose="020B0604030504040204" pitchFamily="34" charset="0"/>
                  </a:rPr>
                  <a:t>quan</a:t>
                </a:r>
                <a:r>
                  <a:rPr lang="en-US" sz="4000" dirty="0">
                    <a:solidFill>
                      <a:prstClr val="white"/>
                    </a:solidFill>
                    <a:latin typeface="iCiel Cadena" panose="02000503000000020004" pitchFamily="50" charset="0"/>
                    <a:ea typeface="Tahoma" panose="020B0604030504040204" pitchFamily="34" charset="0"/>
                    <a:cs typeface="Tahoma" panose="020B0604030504040204" pitchFamily="34" charset="0"/>
                  </a:rPr>
                  <a:t> </a:t>
                </a:r>
                <a:r>
                  <a:rPr lang="en-US" sz="4000" dirty="0" err="1">
                    <a:solidFill>
                      <a:prstClr val="white"/>
                    </a:solidFill>
                    <a:latin typeface="iCiel Cadena" panose="02000503000000020004" pitchFamily="50" charset="0"/>
                    <a:ea typeface="Tahoma" panose="020B0604030504040204" pitchFamily="34" charset="0"/>
                    <a:cs typeface="Tahoma" panose="020B0604030504040204" pitchFamily="34" charset="0"/>
                  </a:rPr>
                  <a:t>hô</a:t>
                </a:r>
                <a:r>
                  <a:rPr lang="en-US" sz="4000" dirty="0">
                    <a:solidFill>
                      <a:prstClr val="white"/>
                    </a:solidFill>
                    <a:latin typeface="iCiel Cadena" panose="02000503000000020004" pitchFamily="50" charset="0"/>
                    <a:ea typeface="Tahoma" panose="020B0604030504040204" pitchFamily="34" charset="0"/>
                    <a:cs typeface="Tahoma" panose="020B0604030504040204" pitchFamily="34" charset="0"/>
                  </a:rPr>
                  <a:t> </a:t>
                </a:r>
                <a:r>
                  <a:rPr lang="en-US" sz="4000" dirty="0" err="1">
                    <a:solidFill>
                      <a:prstClr val="white"/>
                    </a:solidFill>
                    <a:latin typeface="iCiel Cadena" panose="02000503000000020004" pitchFamily="50" charset="0"/>
                    <a:ea typeface="Tahoma" panose="020B0604030504040204" pitchFamily="34" charset="0"/>
                    <a:cs typeface="Tahoma" panose="020B0604030504040204" pitchFamily="34" charset="0"/>
                  </a:rPr>
                  <a:t>hấp</a:t>
                </a:r>
                <a:r>
                  <a:rPr lang="en-US" sz="4000" dirty="0">
                    <a:solidFill>
                      <a:prstClr val="white"/>
                    </a:solidFill>
                    <a:latin typeface="iCiel Cadena" panose="02000503000000020004" pitchFamily="50" charset="0"/>
                    <a:ea typeface="Tahoma" panose="020B0604030504040204" pitchFamily="34" charset="0"/>
                    <a:cs typeface="Tahoma" panose="020B0604030504040204" pitchFamily="34" charset="0"/>
                  </a:rPr>
                  <a:t>?</a:t>
                </a:r>
                <a:endParaRPr kumimoji="0" lang="en-US" sz="4000" b="0" i="0" u="none" strike="noStrike" kern="1200" cap="none" spc="0" normalizeH="0" baseline="0" noProof="0" dirty="0">
                  <a:ln>
                    <a:noFill/>
                  </a:ln>
                  <a:solidFill>
                    <a:prstClr val="white"/>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288" y="2571276"/>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1098" y="3508797"/>
            <a:ext cx="487363" cy="487363"/>
          </a:xfrm>
          <a:prstGeom prst="rect">
            <a:avLst/>
          </a:prstGeom>
        </p:spPr>
      </p:pic>
    </p:spTree>
    <p:extLst>
      <p:ext uri="{BB962C8B-B14F-4D97-AF65-F5344CB8AC3E}">
        <p14:creationId xmlns:p14="http://schemas.microsoft.com/office/powerpoint/2010/main" val="264441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3701"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46735" y="3027171"/>
            <a:ext cx="1335138"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6162246" y="3050877"/>
            <a:ext cx="1347333"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42510" y="5221715"/>
            <a:ext cx="1343589"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407253" y="4652830"/>
            <a:ext cx="4407783" cy="1863941"/>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9C5043"/>
                  </a:solidFill>
                  <a:latin typeface="Arial" panose="020B0604020202020204" pitchFamily="34" charset="0"/>
                  <a:ea typeface="Tahoma" panose="020B0604030504040204" pitchFamily="34" charset="0"/>
                  <a:cs typeface="Arial" panose="020B0604020202020204" pitchFamily="34" charset="0"/>
                </a:rPr>
                <a:t>Gan</a:t>
              </a:r>
              <a:endParaRPr kumimoji="0" lang="en-US" sz="4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13731" y="2462796"/>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Phổi</a:t>
              </a:r>
              <a:endParaRPr kumimoji="0" lang="en-US" sz="4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7376963" y="2465042"/>
            <a:ext cx="4416325" cy="186393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Khí</a:t>
              </a:r>
              <a:r>
                <a:rPr kumimoji="0" lang="en-US" sz="4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quản</a:t>
              </a:r>
              <a:endParaRPr kumimoji="0" lang="en-US" sz="4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86970"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Phế</a:t>
              </a:r>
              <a:r>
                <a:rPr kumimoji="0" lang="en-US" sz="4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0" i="0" u="none" strike="noStrike" kern="1200" cap="none" spc="0" normalizeH="0" baseline="0" noProof="0" dirty="0" err="1">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rPr>
                <a:t>quản</a:t>
              </a:r>
              <a:endParaRPr kumimoji="0" lang="en-US" sz="4400" b="0" i="0" u="none" strike="noStrike" kern="1200" cap="none" spc="0" normalizeH="0" baseline="0" noProof="0" dirty="0">
                <a:ln>
                  <a:noFill/>
                </a:ln>
                <a:solidFill>
                  <a:srgbClr val="9C5043"/>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Đâu</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là</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bộ</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phận</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không</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thuộc</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cơ</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quan</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hô</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prstClr val="white"/>
                    </a:solidFill>
                    <a:latin typeface="Arial" panose="020B0604020202020204" pitchFamily="34" charset="0"/>
                    <a:ea typeface="Tahoma" panose="020B0604030504040204" pitchFamily="34" charset="0"/>
                    <a:cs typeface="Arial" panose="020B0604020202020204" pitchFamily="34" charset="0"/>
                  </a:rPr>
                  <a:t>hấp</a:t>
                </a:r>
                <a:r>
                  <a:rPr lang="en-US" sz="3600" dirty="0">
                    <a:solidFill>
                      <a:prstClr val="white"/>
                    </a:solidFill>
                    <a:latin typeface="Arial" panose="020B0604020202020204" pitchFamily="34" charset="0"/>
                    <a:ea typeface="Tahoma" panose="020B0604030504040204" pitchFamily="34" charset="0"/>
                    <a:cs typeface="Arial" panose="020B0604020202020204" pitchFamily="34" charset="0"/>
                  </a:rPr>
                  <a:t>?</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288" y="2571276"/>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1098" y="3508797"/>
            <a:ext cx="487363" cy="487363"/>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Tree>
    <p:extLst>
      <p:ext uri="{BB962C8B-B14F-4D97-AF65-F5344CB8AC3E}">
        <p14:creationId xmlns:p14="http://schemas.microsoft.com/office/powerpoint/2010/main" val="5868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31553">
            <a:off x="6482139" y="4420592"/>
            <a:ext cx="4736372" cy="3046541"/>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p:cNvSpPr txBox="1"/>
            <p:nvPr/>
          </p:nvSpPr>
          <p:spPr>
            <a:xfrm rot="854957">
              <a:off x="8483741" y="2117710"/>
              <a:ext cx="117852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6900"/>
                  </a:solidFill>
                  <a:effectLst/>
                  <a:uLnTx/>
                  <a:uFillTx/>
                  <a:latin typeface="方正少儿简体" panose="03000509000000000000" pitchFamily="65" charset="-122"/>
                  <a:ea typeface="方正少儿简体" panose="03000509000000000000" pitchFamily="65" charset="-122"/>
                  <a:cs typeface="+mn-cs"/>
                </a:rPr>
                <a:t>23</a:t>
              </a:r>
              <a:endParaRPr kumimoji="0" lang="zh-CN" altLang="en-US" sz="6600" b="0" i="0" u="none" strike="noStrike" kern="1200" cap="none" spc="0" normalizeH="0" baseline="0" noProof="0" dirty="0">
                <a:ln>
                  <a:noFill/>
                </a:ln>
                <a:solidFill>
                  <a:srgbClr val="FF6900"/>
                </a:solidFill>
                <a:effectLst/>
                <a:uLnTx/>
                <a:uFillTx/>
                <a:latin typeface="方正少儿简体" panose="03000509000000000000" pitchFamily="65" charset="-122"/>
                <a:ea typeface="方正少儿简体" panose="03000509000000000000" pitchFamily="65" charset="-122"/>
                <a:cs typeface="+mn-cs"/>
              </a:endParaRPr>
            </a:p>
          </p:txBody>
        </p:sp>
      </p:grpSp>
      <p:grpSp>
        <p:nvGrpSpPr>
          <p:cNvPr id="3" name="组合 2"/>
          <p:cNvGrpSpPr/>
          <p:nvPr/>
        </p:nvGrpSpPr>
        <p:grpSpPr>
          <a:xfrm>
            <a:off x="3067172" y="1678431"/>
            <a:ext cx="1354086" cy="1175828"/>
            <a:chOff x="3067172" y="1678431"/>
            <a:chExt cx="1354086" cy="1175828"/>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矩形 19"/>
            <p:cNvSpPr/>
            <p:nvPr/>
          </p:nvSpPr>
          <p:spPr>
            <a:xfrm rot="20718769">
              <a:off x="3325357" y="1746263"/>
              <a:ext cx="715260"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099F00"/>
                  </a:solidFill>
                  <a:effectLst/>
                  <a:uLnTx/>
                  <a:uFillTx/>
                  <a:latin typeface="方正少儿简体" panose="03000509000000000000" pitchFamily="65" charset="-122"/>
                  <a:ea typeface="方正少儿简体" panose="03000509000000000000" pitchFamily="65" charset="-122"/>
                  <a:cs typeface="+mn-cs"/>
                </a:rPr>
                <a:t>B</a:t>
              </a:r>
              <a:endParaRPr kumimoji="0" lang="zh-CN" altLang="en-US" sz="6600" b="0" i="0" u="none" strike="noStrike" kern="1200" cap="none" spc="0" normalizeH="0" baseline="0" noProof="0" dirty="0">
                <a:ln>
                  <a:noFill/>
                </a:ln>
                <a:solidFill>
                  <a:srgbClr val="099F00"/>
                </a:solidFill>
                <a:effectLst/>
                <a:uLnTx/>
                <a:uFillTx/>
                <a:latin typeface="方正少儿简体" panose="03000509000000000000" pitchFamily="65" charset="-122"/>
                <a:ea typeface="方正少儿简体" panose="03000509000000000000" pitchFamily="65" charset="-122"/>
                <a:cs typeface="+mn-cs"/>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矩形 20"/>
            <p:cNvSpPr/>
            <p:nvPr/>
          </p:nvSpPr>
          <p:spPr>
            <a:xfrm rot="987423">
              <a:off x="5132036" y="2065001"/>
              <a:ext cx="590226"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C000"/>
                  </a:solidFill>
                  <a:effectLst/>
                  <a:uLnTx/>
                  <a:uFillTx/>
                  <a:latin typeface="Calibri"/>
                  <a:ea typeface="方正少儿简体" panose="03000509000000000000" pitchFamily="65" charset="-122"/>
                  <a:cs typeface="+mn-cs"/>
                </a:rPr>
                <a:t>à</a:t>
              </a:r>
              <a:endParaRPr kumimoji="0" lang="zh-CN" altLang="en-US" sz="6600" b="0" i="0" u="none" strike="noStrike" kern="1200" cap="none" spc="0" normalizeH="0" baseline="0" noProof="0" dirty="0">
                <a:ln>
                  <a:noFill/>
                </a:ln>
                <a:solidFill>
                  <a:srgbClr val="FFC000"/>
                </a:solidFill>
                <a:effectLst/>
                <a:uLnTx/>
                <a:uFillTx/>
                <a:latin typeface="Calibri"/>
                <a:ea typeface="宋体" panose="02010600030101010101" pitchFamily="2" charset="-122"/>
                <a:cs typeface="+mn-cs"/>
              </a:endParaRPr>
            </a:p>
          </p:txBody>
        </p:sp>
      </p:grpSp>
      <p:grpSp>
        <p:nvGrpSpPr>
          <p:cNvPr id="23" name="组合 22"/>
          <p:cNvGrpSpPr/>
          <p:nvPr/>
        </p:nvGrpSpPr>
        <p:grpSpPr>
          <a:xfrm>
            <a:off x="6545751" y="1967332"/>
            <a:ext cx="1354086" cy="1178086"/>
            <a:chOff x="6545751" y="1967332"/>
            <a:chExt cx="1354086" cy="1178086"/>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2" name="矩形 21"/>
            <p:cNvSpPr/>
            <p:nvPr/>
          </p:nvSpPr>
          <p:spPr>
            <a:xfrm rot="20892565">
              <a:off x="7020649" y="2037422"/>
              <a:ext cx="410690"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rgbClr val="FF4F66"/>
                  </a:solidFill>
                  <a:effectLst/>
                  <a:uLnTx/>
                  <a:uFillTx/>
                  <a:latin typeface="方正少儿简体" panose="03000509000000000000" pitchFamily="65" charset="-122"/>
                  <a:ea typeface="方正少儿简体" panose="03000509000000000000" pitchFamily="65" charset="-122"/>
                  <a:cs typeface="+mn-cs"/>
                </a:rPr>
                <a:t>i</a:t>
              </a:r>
              <a:endParaRPr kumimoji="0" lang="zh-CN" altLang="en-US" sz="6600" b="0" i="0" u="none" strike="noStrike" kern="1200" cap="none" spc="0" normalizeH="0" baseline="0" noProof="0" dirty="0">
                <a:ln>
                  <a:noFill/>
                </a:ln>
                <a:solidFill>
                  <a:srgbClr val="FF4F66"/>
                </a:solidFill>
                <a:effectLst/>
                <a:uLnTx/>
                <a:uFillTx/>
                <a:latin typeface="Calibri"/>
                <a:ea typeface="宋体" panose="02010600030101010101" pitchFamily="2" charset="-122"/>
                <a:cs typeface="+mn-cs"/>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 name="矩形 1"/>
          <p:cNvSpPr/>
          <p:nvPr/>
        </p:nvSpPr>
        <p:spPr>
          <a:xfrm>
            <a:off x="2391602" y="3425981"/>
            <a:ext cx="7675498" cy="1446550"/>
          </a:xfrm>
          <a:prstGeom prst="rect">
            <a:avLst/>
          </a:prstGeom>
        </p:spPr>
        <p:txBody>
          <a:bodyPr wrap="none">
            <a:spAutoFit/>
          </a:bodyPr>
          <a:lstStyle/>
          <a:p>
            <a:pPr lvl="0" algn="ctr">
              <a:defRPr/>
            </a:pPr>
            <a:r>
              <a:rPr lang="vi-VN" altLang="zh-CN" sz="4400" b="1" dirty="0">
                <a:solidFill>
                  <a:prstClr val="white">
                    <a:lumMod val="95000"/>
                  </a:prstClr>
                </a:solidFill>
                <a:ea typeface="方正少儿简体" panose="03000509000000000000" pitchFamily="65" charset="-122"/>
                <a:cs typeface="Times New Roman" panose="02020603050405020304" pitchFamily="18" charset="0"/>
              </a:rPr>
              <a:t>Tìm hiểu về cơ quan hô hấp</a:t>
            </a:r>
            <a:endParaRPr lang="en-US" altLang="zh-CN" sz="4400" b="1" dirty="0">
              <a:solidFill>
                <a:prstClr val="white">
                  <a:lumMod val="95000"/>
                </a:prstClr>
              </a:solidFill>
              <a:ea typeface="方正少儿简体" panose="03000509000000000000" pitchFamily="65" charset="-122"/>
              <a:cs typeface="Times New Roman" panose="02020603050405020304" pitchFamily="18" charset="0"/>
            </a:endParaRPr>
          </a:p>
          <a:p>
            <a:pPr lvl="0" algn="ctr">
              <a:defRPr/>
            </a:pPr>
            <a:r>
              <a:rPr lang="vi-VN" altLang="zh-CN" sz="4400" b="1" dirty="0">
                <a:solidFill>
                  <a:prstClr val="white">
                    <a:lumMod val="95000"/>
                  </a:prstClr>
                </a:solidFill>
                <a:ea typeface="方正少儿简体" panose="03000509000000000000" pitchFamily="65" charset="-122"/>
                <a:cs typeface="Times New Roman" panose="02020603050405020304" pitchFamily="18" charset="0"/>
              </a:rPr>
              <a:t> (Tiết </a:t>
            </a:r>
            <a:r>
              <a:rPr lang="en-US" altLang="zh-CN" sz="4400" b="1" dirty="0">
                <a:solidFill>
                  <a:prstClr val="white">
                    <a:lumMod val="95000"/>
                  </a:prstClr>
                </a:solidFill>
                <a:ea typeface="方正少儿简体" panose="03000509000000000000" pitchFamily="65" charset="-122"/>
                <a:cs typeface="Times New Roman" panose="02020603050405020304" pitchFamily="18" charset="0"/>
              </a:rPr>
              <a:t>2</a:t>
            </a:r>
            <a:r>
              <a:rPr lang="vi-VN" altLang="zh-CN" sz="4400" b="1" dirty="0">
                <a:solidFill>
                  <a:prstClr val="white">
                    <a:lumMod val="95000"/>
                  </a:prstClr>
                </a:solidFill>
                <a:ea typeface="方正少儿简体" panose="03000509000000000000" pitchFamily="65" charset="-122"/>
                <a:cs typeface="Times New Roman" panose="02020603050405020304" pitchFamily="18" charset="0"/>
              </a:rPr>
              <a:t>)</a:t>
            </a:r>
            <a:endParaRPr kumimoji="0" lang="zh-CN" altLang="en-US" sz="4400" b="1" i="0" u="none" strike="noStrike" kern="1200" cap="none" spc="0" normalizeH="0" baseline="0" noProof="0" dirty="0">
              <a:ln>
                <a:noFill/>
              </a:ln>
              <a:solidFill>
                <a:prstClr val="white">
                  <a:lumMod val="95000"/>
                </a:prstClr>
              </a:solidFill>
              <a:effectLst/>
              <a:uLnTx/>
              <a:uFillTx/>
              <a:ea typeface="方正少儿简体" panose="03000509000000000000" pitchFamily="65" charset="-122"/>
              <a:cs typeface="Times New Roman" panose="02020603050405020304" pitchFamily="18" charset="0"/>
            </a:endParaRPr>
          </a:p>
        </p:txBody>
      </p:sp>
      <p:pic>
        <p:nvPicPr>
          <p:cNvPr id="30" name="纯音乐 - 轻快儿童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76620" y="-137193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accel="60000" fill="hold" nodeType="click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1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2" dur="1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1.875E-6 3.7037E-7 L -1.875E-6 0.00023 L 0.00834 -0.00556 C 0.01042 -0.00694 0.01459 -0.00926 0.01459 -0.00903 C 0.02474 -0.0088 0.03477 -0.00926 0.04479 -0.00741 C 0.04597 -0.00741 0.04675 -0.00486 0.04792 -0.0037 C 0.0487 -0.00301 0.04987 -0.00255 0.05104 -0.00185 C 0.05313 0.00995 0.05013 -0.00139 0.05521 0.00556 C 0.05729 0.00856 0.05977 0.01227 0.06133 0.01667 C 0.06511 0.02685 0.06133 0.01806 0.06667 0.02593 C 0.06771 0.02755 0.06862 0.02963 0.06979 0.03148 C 0.0711 0.03333 0.07253 0.03518 0.07396 0.03704 C 0.07487 0.03819 0.07604 0.03912 0.07696 0.04074 C 0.07813 0.04236 0.07904 0.04444 0.08021 0.0463 C 0.08203 0.04884 0.08529 0.05208 0.0875 0.0537 C 0.08998 0.05556 0.09206 0.05602 0.09479 0.05741 C 0.09584 0.05787 0.09675 0.05856 0.09792 0.05926 L 0.15104 0.05741 C 0.15326 0.05718 0.15807 0.0544 0.16042 0.0537 C 0.16237 0.05278 0.16459 0.05255 0.16667 0.05185 C 0.16875 0.05069 0.17071 0.04907 0.17292 0.04815 L 0.17696 0.0463 C 0.17813 0.04444 0.17891 0.04213 0.18021 0.04074 C 0.18112 0.03958 0.18229 0.03958 0.18334 0.03889 C 0.19037 0.03241 0.1819 0.03704 0.19063 0.03333 C 0.21849 0.03657 0.1987 0.03194 0.20938 0.03704 C 0.21211 0.03819 0.21771 0.04074 0.21771 0.04097 C 0.23151 0.05718 0.21094 0.03333 0.22396 0.0463 C 0.23334 0.05556 0.22722 0.05023 0.23334 0.05926 C 0.23425 0.06065 0.23542 0.06134 0.23646 0.06296 C 0.23737 0.06458 0.23828 0.0669 0.23946 0.06852 C 0.24141 0.07106 0.24375 0.07338 0.24571 0.07593 L 0.24883 0.07963 C 0.25 0.08079 0.25078 0.08264 0.25209 0.08333 C 0.25482 0.08449 0.25755 0.08634 0.26029 0.08704 C 0.27774 0.09074 0.26589 0.08843 0.29584 0.09259 C 0.29922 0.0919 0.30274 0.09167 0.30625 0.09074 C 0.30729 0.09028 0.30847 0.08981 0.30938 0.08889 C 0.31094 0.08681 0.31211 0.0838 0.31354 0.08148 C 0.31498 0.07315 0.3138 0.07639 0.31875 0.07037 C 0.32071 0.06759 0.325 0.06296 0.325 0.06319 C 0.34779 0.06366 0.36485 0.04421 0.37696 0.07037 C 0.37774 0.07199 0.37852 0.07384 0.37917 0.07593 C 0.38177 0.08542 0.37813 0.07778 0.38229 0.08518 " pathEditMode="relative" rAng="0" ptsTypes="AAAAAAAAAAAAAAAAAAAAAAAAAAAAAAAAAAAAAAAAAAAA">
                                          <p:cBhvr>
                                            <p:cTn id="23" dur="3500" fill="hold"/>
                                            <p:tgtEl>
                                              <p:spTgt spid="8"/>
                                            </p:tgtEl>
                                            <p:attrNameLst>
                                              <p:attrName>ppt_x</p:attrName>
                                              <p:attrName>ppt_y</p:attrName>
                                            </p:attrNameLst>
                                          </p:cBhvr>
                                          <p:rCtr x="19115" y="4167"/>
                                        </p:animMotion>
                                      </p:childTnLst>
                                    </p:cTn>
                                  </p:par>
                                  <p:par>
                                    <p:cTn id="24" presetID="0" presetClass="path" presetSubtype="0" accel="50000" decel="50000" fill="hold" nodeType="withEffect">
                                      <p:stCondLst>
                                        <p:cond delay="250"/>
                                      </p:stCondLst>
                                      <p:childTnLst>
                                        <p:animMotion origin="layout" path="M -4.16667E-6 1.11111E-6 L -4.16667E-6 0.00023 C -0.00286 0.00417 -0.00729 0.01273 -0.01145 0.01481 C -0.01393 0.01597 -0.0164 0.01597 -0.01875 0.01667 C -0.01979 0.01782 -0.02083 0.01944 -0.02187 0.02037 C -0.02474 0.02245 -0.03255 0.02361 -0.03437 0.02407 C -0.03541 0.02454 -0.03645 0.02523 -0.0375 0.02592 C -0.05612 0.03518 -0.07005 0.02662 -0.09375 0.02592 C -0.10169 0.02106 -0.09192 0.02755 -0.1 0.02037 C -0.10104 0.01944 -0.10221 0.01921 -0.10312 0.01852 C -0.1108 0.0125 -0.1039 0.0162 -0.11145 0.01296 C -0.1207 0.00185 -0.10599 0.01875 -0.12083 0.00555 C -0.12369 0.00301 -0.12669 0.00116 -0.12916 -0.00185 C -0.1302 -0.00324 -0.13125 -0.00463 -0.13229 -0.00556 C -0.13398 -0.00718 -0.13815 -0.00857 -0.13958 -0.00926 C -0.15013 -0.01458 -0.13385 -0.00718 -0.14687 -0.01296 C -0.15286 -0.0125 -0.15885 -0.01273 -0.16458 -0.01111 C -0.16679 -0.01065 -0.1694 -0.0037 -0.17083 -0.00185 C -0.17187 -0.00093 -0.17291 -0.0007 -0.17395 1.11111E-6 C -0.175 0.00185 -0.17604 0.00393 -0.17708 0.00555 C -0.17916 0.0081 -0.18333 0.01296 -0.18333 0.01319 C -0.18619 0.0206 -0.18567 0.02037 -0.19166 0.02592 L -0.19583 0.02963 " pathEditMode="relative" rAng="0" ptsTypes="AAAAAAAAAAAAAAAAAAAAAAA">
                                          <p:cBhvr>
                                            <p:cTn id="25" dur="2750" fill="hold"/>
                                            <p:tgtEl>
                                              <p:spTgt spid="9"/>
                                            </p:tgtEl>
                                            <p:attrNameLst>
                                              <p:attrName>ppt_x</p:attrName>
                                              <p:attrName>ppt_y</p:attrName>
                                            </p:attrNameLst>
                                          </p:cBhvr>
                                          <p:rCtr x="-9792" y="856"/>
                                        </p:animMotion>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500"/>
                                            <p:tgtEl>
                                              <p:spTgt spid="6"/>
                                            </p:tgtEl>
                                          </p:cBhvr>
                                        </p:animEffect>
                                        <p:anim calcmode="lin" valueType="num">
                                          <p:cBhvr>
                                            <p:cTn id="31" dur="1500" fill="hold"/>
                                            <p:tgtEl>
                                              <p:spTgt spid="6"/>
                                            </p:tgtEl>
                                            <p:attrNameLst>
                                              <p:attrName>ppt_x</p:attrName>
                                            </p:attrNameLst>
                                          </p:cBhvr>
                                          <p:tavLst>
                                            <p:tav tm="0">
                                              <p:val>
                                                <p:strVal val="#ppt_x"/>
                                              </p:val>
                                            </p:tav>
                                            <p:tav tm="100000">
                                              <p:val>
                                                <p:strVal val="#ppt_x"/>
                                              </p:val>
                                            </p:tav>
                                          </p:tavLst>
                                        </p:anim>
                                        <p:anim calcmode="lin" valueType="num">
                                          <p:cBhvr>
                                            <p:cTn id="32" dur="1500" fill="hold"/>
                                            <p:tgtEl>
                                              <p:spTgt spid="6"/>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75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41" presetClass="entr" presetSubtype="0" fill="hold" grpId="0" nodeType="clickEffect">
                                      <p:stCondLst>
                                        <p:cond delay="0"/>
                                      </p:stCondLst>
                                      <p:iterate type="lt">
                                        <p:tmPct val="10000"/>
                                      </p:iterate>
                                      <p:childTnLst>
                                        <p:set>
                                          <p:cBhvr>
                                            <p:cTn id="81" dur="1" fill="hold">
                                              <p:stCondLst>
                                                <p:cond delay="0"/>
                                              </p:stCondLst>
                                            </p:cTn>
                                            <p:tgtEl>
                                              <p:spTgt spid="2"/>
                                            </p:tgtEl>
                                            <p:attrNameLst>
                                              <p:attrName>style.visibility</p:attrName>
                                            </p:attrNameLst>
                                          </p:cBhvr>
                                          <p:to>
                                            <p:strVal val="visible"/>
                                          </p:to>
                                        </p:set>
                                        <p:anim calcmode="lin" valueType="num">
                                          <p:cBhvr>
                                            <p:cTn id="82"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3" dur="400" fill="hold"/>
                                            <p:tgtEl>
                                              <p:spTgt spid="2"/>
                                            </p:tgtEl>
                                            <p:attrNameLst>
                                              <p:attrName>ppt_y</p:attrName>
                                            </p:attrNameLst>
                                          </p:cBhvr>
                                          <p:tavLst>
                                            <p:tav tm="0">
                                              <p:val>
                                                <p:strVal val="#ppt_y"/>
                                              </p:val>
                                            </p:tav>
                                            <p:tav tm="100000">
                                              <p:val>
                                                <p:strVal val="#ppt_y"/>
                                              </p:val>
                                            </p:tav>
                                          </p:tavLst>
                                        </p:anim>
                                        <p:anim calcmode="lin" valueType="num">
                                          <p:cBhvr>
                                            <p:cTn id="84"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85"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86" dur="400" tmFilter="0,0; .5, 1; 1, 1"/>
                                            <p:tgtEl>
                                              <p:spTgt spid="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down)">
                                          <p:cBhvr>
                                            <p:cTn id="91"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92" repeatCount="indefinite" fill="hold" display="0">
                      <p:stCondLst>
                        <p:cond delay="indefinite"/>
                      </p:stCondLst>
                      <p:endCondLst>
                        <p:cond evt="onStopAudio" delay="0">
                          <p:tgtEl>
                            <p:sldTgt/>
                          </p:tgtEl>
                        </p:cond>
                      </p:endCondLst>
                    </p:cTn>
                    <p:tgtEl>
                      <p:spTgt spid="30"/>
                    </p:tgtEl>
                  </p:cMediaNode>
                </p:audio>
              </p:childTnLst>
            </p:cTn>
          </p:par>
        </p:tnLst>
        <p:bldLst>
          <p:bldP spid="24" grpId="0" animBg="1"/>
          <p:bldP spid="25" grpId="0" animBg="1"/>
          <p:bldP spid="26" grpId="0" animBg="1"/>
          <p:bldP spid="27"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accel="6000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750" fill="hold"/>
                                            <p:tgtEl>
                                              <p:spTgt spid="7"/>
                                            </p:tgtEl>
                                            <p:attrNameLst>
                                              <p:attrName>ppt_x</p:attrName>
                                            </p:attrNameLst>
                                          </p:cBhvr>
                                          <p:tavLst>
                                            <p:tav tm="0">
                                              <p:val>
                                                <p:strVal val="#ppt_x"/>
                                              </p:val>
                                            </p:tav>
                                            <p:tav tm="100000">
                                              <p:val>
                                                <p:strVal val="#ppt_x"/>
                                              </p:val>
                                            </p:tav>
                                          </p:tavLst>
                                        </p:anim>
                                        <p:anim calcmode="lin" valueType="num">
                                          <p:cBhvr additive="base">
                                            <p:cTn id="12" dur="1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500"/>
                                            <p:tgtEl>
                                              <p:spTgt spid="5"/>
                                            </p:tgtEl>
                                          </p:cBhvr>
                                        </p:animEffect>
                                        <p:anim calcmode="lin" valueType="num">
                                          <p:cBhvr>
                                            <p:cTn id="18" dur="1500" fill="hold"/>
                                            <p:tgtEl>
                                              <p:spTgt spid="5"/>
                                            </p:tgtEl>
                                            <p:attrNameLst>
                                              <p:attrName>ppt_x</p:attrName>
                                            </p:attrNameLst>
                                          </p:cBhvr>
                                          <p:tavLst>
                                            <p:tav tm="0">
                                              <p:val>
                                                <p:strVal val="#ppt_x"/>
                                              </p:val>
                                            </p:tav>
                                            <p:tav tm="100000">
                                              <p:val>
                                                <p:strVal val="#ppt_x"/>
                                              </p:val>
                                            </p:tav>
                                          </p:tavLst>
                                        </p:anim>
                                        <p:anim calcmode="lin" valueType="num">
                                          <p:cBhvr>
                                            <p:cTn id="1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1.875E-6 3.7037E-7 L -1.875E-6 0.00023 L 0.00834 -0.00556 C 0.01042 -0.00694 0.01459 -0.00926 0.01459 -0.00903 C 0.02474 -0.0088 0.03477 -0.00926 0.04479 -0.00741 C 0.04597 -0.00741 0.04675 -0.00486 0.04792 -0.0037 C 0.0487 -0.00301 0.04987 -0.00255 0.05104 -0.00185 C 0.05313 0.00995 0.05013 -0.00139 0.05521 0.00556 C 0.05729 0.00856 0.05977 0.01227 0.06133 0.01667 C 0.06511 0.02685 0.06133 0.01806 0.06667 0.02593 C 0.06771 0.02755 0.06862 0.02963 0.06979 0.03148 C 0.0711 0.03333 0.07253 0.03518 0.07396 0.03704 C 0.07487 0.03819 0.07604 0.03912 0.07696 0.04074 C 0.07813 0.04236 0.07904 0.04444 0.08021 0.0463 C 0.08203 0.04884 0.08529 0.05208 0.0875 0.0537 C 0.08998 0.05556 0.09206 0.05602 0.09479 0.05741 C 0.09584 0.05787 0.09675 0.05856 0.09792 0.05926 L 0.15104 0.05741 C 0.15326 0.05718 0.15807 0.0544 0.16042 0.0537 C 0.16237 0.05278 0.16459 0.05255 0.16667 0.05185 C 0.16875 0.05069 0.17071 0.04907 0.17292 0.04815 L 0.17696 0.0463 C 0.17813 0.04444 0.17891 0.04213 0.18021 0.04074 C 0.18112 0.03958 0.18229 0.03958 0.18334 0.03889 C 0.19037 0.03241 0.1819 0.03704 0.19063 0.03333 C 0.21849 0.03657 0.1987 0.03194 0.20938 0.03704 C 0.21211 0.03819 0.21771 0.04074 0.21771 0.04097 C 0.23151 0.05718 0.21094 0.03333 0.22396 0.0463 C 0.23334 0.05556 0.22722 0.05023 0.23334 0.05926 C 0.23425 0.06065 0.23542 0.06134 0.23646 0.06296 C 0.23737 0.06458 0.23828 0.0669 0.23946 0.06852 C 0.24141 0.07106 0.24375 0.07338 0.24571 0.07593 L 0.24883 0.07963 C 0.25 0.08079 0.25078 0.08264 0.25209 0.08333 C 0.25482 0.08449 0.25755 0.08634 0.26029 0.08704 C 0.27774 0.09074 0.26589 0.08843 0.29584 0.09259 C 0.29922 0.0919 0.30274 0.09167 0.30625 0.09074 C 0.30729 0.09028 0.30847 0.08981 0.30938 0.08889 C 0.31094 0.08681 0.31211 0.0838 0.31354 0.08148 C 0.31498 0.07315 0.3138 0.07639 0.31875 0.07037 C 0.32071 0.06759 0.325 0.06296 0.325 0.06319 C 0.34779 0.06366 0.36485 0.04421 0.37696 0.07037 C 0.37774 0.07199 0.37852 0.07384 0.37917 0.07593 C 0.38177 0.08542 0.37813 0.07778 0.38229 0.08518 " pathEditMode="relative" rAng="0" ptsTypes="AAAAAAAAAAAAAAAAAAAAAAAAAAAAAAAAAAAAAAAAAAAA">
                                          <p:cBhvr>
                                            <p:cTn id="23" dur="3500" fill="hold"/>
                                            <p:tgtEl>
                                              <p:spTgt spid="8"/>
                                            </p:tgtEl>
                                            <p:attrNameLst>
                                              <p:attrName>ppt_x</p:attrName>
                                              <p:attrName>ppt_y</p:attrName>
                                            </p:attrNameLst>
                                          </p:cBhvr>
                                          <p:rCtr x="19115" y="4167"/>
                                        </p:animMotion>
                                      </p:childTnLst>
                                    </p:cTn>
                                  </p:par>
                                  <p:par>
                                    <p:cTn id="24" presetID="0" presetClass="path" presetSubtype="0" accel="50000" decel="50000" fill="hold" nodeType="withEffect">
                                      <p:stCondLst>
                                        <p:cond delay="250"/>
                                      </p:stCondLst>
                                      <p:childTnLst>
                                        <p:animMotion origin="layout" path="M -4.16667E-6 1.11111E-6 L -4.16667E-6 0.00023 C -0.00286 0.00417 -0.00729 0.01273 -0.01145 0.01481 C -0.01393 0.01597 -0.0164 0.01597 -0.01875 0.01667 C -0.01979 0.01782 -0.02083 0.01944 -0.02187 0.02037 C -0.02474 0.02245 -0.03255 0.02361 -0.03437 0.02407 C -0.03541 0.02454 -0.03645 0.02523 -0.0375 0.02592 C -0.05612 0.03518 -0.07005 0.02662 -0.09375 0.02592 C -0.10169 0.02106 -0.09192 0.02755 -0.1 0.02037 C -0.10104 0.01944 -0.10221 0.01921 -0.10312 0.01852 C -0.1108 0.0125 -0.1039 0.0162 -0.11145 0.01296 C -0.1207 0.00185 -0.10599 0.01875 -0.12083 0.00555 C -0.12369 0.00301 -0.12669 0.00116 -0.12916 -0.00185 C -0.1302 -0.00324 -0.13125 -0.00463 -0.13229 -0.00556 C -0.13398 -0.00718 -0.13815 -0.00857 -0.13958 -0.00926 C -0.15013 -0.01458 -0.13385 -0.00718 -0.14687 -0.01296 C -0.15286 -0.0125 -0.15885 -0.01273 -0.16458 -0.01111 C -0.16679 -0.01065 -0.1694 -0.0037 -0.17083 -0.00185 C -0.17187 -0.00093 -0.17291 -0.0007 -0.17395 1.11111E-6 C -0.175 0.00185 -0.17604 0.00393 -0.17708 0.00555 C -0.17916 0.0081 -0.18333 0.01296 -0.18333 0.01319 C -0.18619 0.0206 -0.18567 0.02037 -0.19166 0.02592 L -0.19583 0.02963 " pathEditMode="relative" rAng="0" ptsTypes="AAAAAAAAAAAAAAAAAAAAAAA">
                                          <p:cBhvr>
                                            <p:cTn id="25" dur="2750" fill="hold"/>
                                            <p:tgtEl>
                                              <p:spTgt spid="9"/>
                                            </p:tgtEl>
                                            <p:attrNameLst>
                                              <p:attrName>ppt_x</p:attrName>
                                              <p:attrName>ppt_y</p:attrName>
                                            </p:attrNameLst>
                                          </p:cBhvr>
                                          <p:rCtr x="-9792" y="856"/>
                                        </p:animMotion>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500"/>
                                            <p:tgtEl>
                                              <p:spTgt spid="6"/>
                                            </p:tgtEl>
                                          </p:cBhvr>
                                        </p:animEffect>
                                        <p:anim calcmode="lin" valueType="num">
                                          <p:cBhvr>
                                            <p:cTn id="31" dur="1500" fill="hold"/>
                                            <p:tgtEl>
                                              <p:spTgt spid="6"/>
                                            </p:tgtEl>
                                            <p:attrNameLst>
                                              <p:attrName>ppt_x</p:attrName>
                                            </p:attrNameLst>
                                          </p:cBhvr>
                                          <p:tavLst>
                                            <p:tav tm="0">
                                              <p:val>
                                                <p:strVal val="#ppt_x"/>
                                              </p:val>
                                            </p:tav>
                                            <p:tav tm="100000">
                                              <p:val>
                                                <p:strVal val="#ppt_x"/>
                                              </p:val>
                                            </p:tav>
                                          </p:tavLst>
                                        </p:anim>
                                        <p:anim calcmode="lin" valueType="num">
                                          <p:cBhvr>
                                            <p:cTn id="32" dur="1500" fill="hold"/>
                                            <p:tgtEl>
                                              <p:spTgt spid="6"/>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75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41" presetClass="entr" presetSubtype="0" fill="hold" grpId="0" nodeType="clickEffect">
                                      <p:stCondLst>
                                        <p:cond delay="0"/>
                                      </p:stCondLst>
                                      <p:iterate type="lt">
                                        <p:tmPct val="10000"/>
                                      </p:iterate>
                                      <p:childTnLst>
                                        <p:set>
                                          <p:cBhvr>
                                            <p:cTn id="81" dur="1" fill="hold">
                                              <p:stCondLst>
                                                <p:cond delay="0"/>
                                              </p:stCondLst>
                                            </p:cTn>
                                            <p:tgtEl>
                                              <p:spTgt spid="2"/>
                                            </p:tgtEl>
                                            <p:attrNameLst>
                                              <p:attrName>style.visibility</p:attrName>
                                            </p:attrNameLst>
                                          </p:cBhvr>
                                          <p:to>
                                            <p:strVal val="visible"/>
                                          </p:to>
                                        </p:set>
                                        <p:anim calcmode="lin" valueType="num">
                                          <p:cBhvr>
                                            <p:cTn id="82" dur="4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3" dur="400" fill="hold"/>
                                            <p:tgtEl>
                                              <p:spTgt spid="2"/>
                                            </p:tgtEl>
                                            <p:attrNameLst>
                                              <p:attrName>ppt_y</p:attrName>
                                            </p:attrNameLst>
                                          </p:cBhvr>
                                          <p:tavLst>
                                            <p:tav tm="0">
                                              <p:val>
                                                <p:strVal val="#ppt_y"/>
                                              </p:val>
                                            </p:tav>
                                            <p:tav tm="100000">
                                              <p:val>
                                                <p:strVal val="#ppt_y"/>
                                              </p:val>
                                            </p:tav>
                                          </p:tavLst>
                                        </p:anim>
                                        <p:anim calcmode="lin" valueType="num">
                                          <p:cBhvr>
                                            <p:cTn id="84" dur="4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85" dur="4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86" dur="400" tmFilter="0,0; .5, 1; 1, 1"/>
                                            <p:tgtEl>
                                              <p:spTgt spid="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down)">
                                          <p:cBhvr>
                                            <p:cTn id="91"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92" repeatCount="indefinite" fill="hold" display="0">
                      <p:stCondLst>
                        <p:cond delay="indefinite"/>
                      </p:stCondLst>
                      <p:endCondLst>
                        <p:cond evt="onStopAudio" delay="0">
                          <p:tgtEl>
                            <p:sldTgt/>
                          </p:tgtEl>
                        </p:cond>
                      </p:endCondLst>
                    </p:cTn>
                    <p:tgtEl>
                      <p:spTgt spid="30"/>
                    </p:tgtEl>
                  </p:cMediaNode>
                </p:audio>
              </p:childTnLst>
            </p:cTn>
          </p:par>
        </p:tnLst>
        <p:bldLst>
          <p:bldP spid="24" grpId="0" animBg="1"/>
          <p:bldP spid="25" grpId="0" animBg="1"/>
          <p:bldP spid="26" grpId="0" animBg="1"/>
          <p:bldP spid="27" grpId="0" animBg="1"/>
          <p:bldP spid="2"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886</Words>
  <Application>Microsoft Office PowerPoint</Application>
  <PresentationFormat>Widescreen</PresentationFormat>
  <Paragraphs>131</Paragraphs>
  <Slides>33</Slides>
  <Notes>27</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等线</vt:lpstr>
      <vt:lpstr>Arial</vt:lpstr>
      <vt:lpstr>Arial-Rounded</vt:lpstr>
      <vt:lpstr>Calibri</vt:lpstr>
      <vt:lpstr>Calibri Light</vt:lpstr>
      <vt:lpstr>Helvetica</vt:lpstr>
      <vt:lpstr>iCiel Cadena</vt:lpstr>
      <vt:lpstr>方正少儿简体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Quyen</dc:creator>
  <cp:lastModifiedBy>Ms Quyen</cp:lastModifiedBy>
  <cp:revision>2</cp:revision>
  <dcterms:created xsi:type="dcterms:W3CDTF">2022-03-14T15:26:21Z</dcterms:created>
  <dcterms:modified xsi:type="dcterms:W3CDTF">2022-03-14T15:29:07Z</dcterms:modified>
</cp:coreProperties>
</file>