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png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007577070" r:id="rId3"/>
    <p:sldId id="373" r:id="rId4"/>
    <p:sldId id="265" r:id="rId5"/>
    <p:sldId id="284" r:id="rId6"/>
    <p:sldId id="3397" r:id="rId7"/>
    <p:sldId id="2007577073" r:id="rId8"/>
    <p:sldId id="2007577068" r:id="rId9"/>
    <p:sldId id="271" r:id="rId10"/>
    <p:sldId id="278" r:id="rId11"/>
    <p:sldId id="487" r:id="rId12"/>
    <p:sldId id="20075771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24A1C-987E-4002-A005-59BB3FE254CF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85608-970A-40DC-9B81-DD0D15B8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9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650A-89FF-4CC3-B1B5-DF8CF759A31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68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0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789C2-8EC8-4193-9E31-226891E3A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8C596-1123-48FC-A5C9-F1E263DDD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641EF-5142-4BA7-A3C2-D79AB91BB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08EC-4F2E-42CD-9361-18E804DEB01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A1253-E55F-4D00-AF44-59BC28E0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7339D-3FAF-4952-9E63-3061028B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AD6B-07CC-4F62-BB90-6DA3BBF4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7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CA6A-C8E1-4F7A-AFBB-C0C88781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410C6-70F6-4A0E-B43E-1313A7642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24A5C-2245-447C-9DA8-A041ED0E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08EC-4F2E-42CD-9361-18E804DEB01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3708B-CD3E-42F0-BD54-10BF53EA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B1547-903E-4FD8-84AB-C0A5151F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AD6B-07CC-4F62-BB90-6DA3BBF4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2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356EED-95FD-4252-AABE-8E43321CCB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7A7D5-1C2E-4F03-819E-FC6BD4A20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4FB47-C745-4B67-B6AD-CE7D0483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08EC-4F2E-42CD-9361-18E804DEB01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D994-2420-406C-92AC-DCDB46CF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EA4D6-DE64-40DF-886E-58422F3A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AD6B-07CC-4F62-BB90-6DA3BBF4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70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00336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359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0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57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D2EDF-2420-481F-9E66-E7EA8AB7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9EEF9-CED5-4BB7-A4D9-12DF75FBB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88D27-4CDB-492A-9E17-F767CF89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08EC-4F2E-42CD-9361-18E804DEB01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2FF98-3360-4223-9CDB-3B4EC419F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BFE11-3364-4D8F-B2DC-F2E3D293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AD6B-07CC-4F62-BB90-6DA3BBF4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1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5BB2D-B7D1-4709-BF7C-048C5ECCD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662DB-C437-4A42-B46E-36F420558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CF7B7-5D98-46FF-BE96-8E3D5CB1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08EC-4F2E-42CD-9361-18E804DEB01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B618F-DEA9-46FE-AED2-4FFD3863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A30BB-BDB6-4393-A524-4E32AA4B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AD6B-07CC-4F62-BB90-6DA3BBF4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331E-E714-4560-8F71-B1ED6A59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E4C3-0BAE-41C4-9BC0-6C92B15F3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D33AD-29B7-432E-8BF0-4771407DA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9A774-51A8-4059-9450-3AA39EA26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08EC-4F2E-42CD-9361-18E804DEB01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05989-D59F-47A4-89DE-ABC3D3D2E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B5C0E-06CF-47AD-A870-D8A5DE5A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AD6B-07CC-4F62-BB90-6DA3BBF4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4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3DE12-1753-4DD4-90B0-54B84248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49C01-AC23-475E-B2AC-DBE674043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6D2DC-7EAE-4398-9112-7436F3A23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CF75E-4AAA-4BBC-88B9-4CA8C76BF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EA61F-DECC-4D13-84D0-532EE6182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F3E44E-F495-49BA-B95E-9C9E8368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08EC-4F2E-42CD-9361-18E804DEB01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528AC7-D45F-4951-AF39-DE41394B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FAB617-636E-4ABE-AA8C-7C3AE5F3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AD6B-07CC-4F62-BB90-6DA3BBF4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8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4390-E27A-455C-BD6D-307C378A2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68630-2CC4-4E3F-92F1-E0A53D6F8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08EC-4F2E-42CD-9361-18E804DEB01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C15DD-49E4-4FE5-BD1C-32CAC9D20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81334-227F-4445-A95D-30D6D280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AD6B-07CC-4F62-BB90-6DA3BBF4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6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EEA5A3-3AF6-48F6-9105-EE918D243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08EC-4F2E-42CD-9361-18E804DEB01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C9442C-CC79-4DD3-88F8-6E98E373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BF119-D829-492E-A4A4-CF0C4677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AD6B-07CC-4F62-BB90-6DA3BBF4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7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E2C9-FFFD-4768-A024-4651E5B1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86878-02FB-4C7B-8A5D-9675168BC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84A88-60B8-434F-B1E7-5D0BF2AA4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451C9-CCBC-4004-A014-0153A456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08EC-4F2E-42CD-9361-18E804DEB01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56B49-7A2D-4EBD-BA36-C2388091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320E8-A72B-4042-9201-03239F85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AD6B-07CC-4F62-BB90-6DA3BBF4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0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5CD09-7C2A-4003-B5B9-CF527FE9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19D160-5C89-4B6B-8D6A-AB5548A46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0A3B8-A161-4663-A7F7-F65E8E426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7465E-8AD1-41A8-A03D-D51F381D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08EC-4F2E-42CD-9361-18E804DEB01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A792E-03AA-4632-A7EF-05D778EF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E1161-22B3-4F0D-A451-54332377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AD6B-07CC-4F62-BB90-6DA3BBF4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2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FE3D5C-BC4C-403C-B03C-B37C66447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9F995-9897-435F-A3CC-82BE2E50B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AC6A5-C69F-4200-BA54-0FDF13B68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508EC-4F2E-42CD-9361-18E804DEB01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F1FFD-4EA5-4AB9-B370-ED3596882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46D57-1F75-491F-8569-ABEB50DB3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FAD6B-07CC-4F62-BB90-6DA3BBF4F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8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3ED4428D-E96C-4169-884C-F2BA17668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7107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845968F0-C9E8-42E0-99B5-AD815ABA35BC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49B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sym typeface="字魂36号-正文宋楷" panose="00000500000000000000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82275B-7AAB-48DA-B075-365280B506A0}"/>
              </a:ext>
            </a:extLst>
          </p:cNvPr>
          <p:cNvSpPr/>
          <p:nvPr/>
        </p:nvSpPr>
        <p:spPr>
          <a:xfrm>
            <a:off x="840658" y="958645"/>
            <a:ext cx="10751574" cy="477847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B9A55-36EB-4F19-B6F6-6CC18B43E149}"/>
              </a:ext>
            </a:extLst>
          </p:cNvPr>
          <p:cNvSpPr txBox="1"/>
          <p:nvPr/>
        </p:nvSpPr>
        <p:spPr>
          <a:xfrm>
            <a:off x="807422" y="2116415"/>
            <a:ext cx="107820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TIẾNG VIỆT</a:t>
            </a: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18: THƯ VIỆN BIẾT ĐI</a:t>
            </a:r>
            <a:endParaRPr lang="vi-VN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F9AEC-3C47-4BAF-A0F5-979882F59679}"/>
              </a:ext>
            </a:extLst>
          </p:cNvPr>
          <p:cNvSpPr txBox="1"/>
          <p:nvPr/>
        </p:nvSpPr>
        <p:spPr>
          <a:xfrm>
            <a:off x="4092332" y="481591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9DB3F9-1844-43B0-8641-CE7EA2C75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6" y="492841"/>
            <a:ext cx="1256072" cy="12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00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5C2724-517E-48AD-BDE2-4E543503016D}"/>
              </a:ext>
            </a:extLst>
          </p:cNvPr>
          <p:cNvSpPr/>
          <p:nvPr/>
        </p:nvSpPr>
        <p:spPr>
          <a:xfrm>
            <a:off x="1006216" y="2819400"/>
            <a:ext cx="10651207" cy="2471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lnSpc>
                <a:spcPct val="150000"/>
              </a:lnSpc>
              <a:buFontTx/>
              <a:buChar char="-"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hiêu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189" indent="-457189" algn="just">
              <a:lnSpc>
                <a:spcPct val="150000"/>
              </a:lnSpc>
              <a:buFontTx/>
              <a:buChar char="-"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trách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chô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CEE5CB-A1F6-4AA1-955D-8FE99EEA27A5}"/>
              </a:ext>
            </a:extLst>
          </p:cNvPr>
          <p:cNvSpPr txBox="1"/>
          <p:nvPr/>
        </p:nvSpPr>
        <p:spPr>
          <a:xfrm>
            <a:off x="2674151" y="908035"/>
            <a:ext cx="10290814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4000" b="1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4000" b="1" dirty="0" err="1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4000" b="1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endParaRPr lang="vi-VN" sz="4000" dirty="0">
              <a:solidFill>
                <a:srgbClr val="17479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C8B419-D46E-40DA-BB26-41D714BFA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08" y="1136576"/>
            <a:ext cx="682157" cy="72713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6F56829-6E54-4799-958A-5E98B4879C2B}"/>
              </a:ext>
            </a:extLst>
          </p:cNvPr>
          <p:cNvSpPr/>
          <p:nvPr/>
        </p:nvSpPr>
        <p:spPr>
          <a:xfrm>
            <a:off x="933248" y="1694621"/>
            <a:ext cx="11061595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600" b="1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4000" i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ỏi</a:t>
            </a:r>
            <a:r>
              <a:rPr lang="en-US" sz="40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0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600" b="1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600" b="1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600" i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4B01FA-0627-4C40-8C09-05AD79300136}"/>
              </a:ext>
            </a:extLst>
          </p:cNvPr>
          <p:cNvSpPr txBox="1"/>
          <p:nvPr/>
        </p:nvSpPr>
        <p:spPr>
          <a:xfrm>
            <a:off x="3829469" y="4338765"/>
            <a:ext cx="790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A33349-7080-4F4E-89B8-760EA8CED1DA}"/>
              </a:ext>
            </a:extLst>
          </p:cNvPr>
          <p:cNvSpPr txBox="1"/>
          <p:nvPr/>
        </p:nvSpPr>
        <p:spPr>
          <a:xfrm>
            <a:off x="7557291" y="3508959"/>
            <a:ext cx="34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FCE643-1686-4C94-BA08-06CE94DAA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578" y="3058391"/>
            <a:ext cx="167883" cy="167883"/>
          </a:xfrm>
          <a:prstGeom prst="rect">
            <a:avLst/>
          </a:prstGeom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00F305-781C-4AA7-B672-71C25CEF2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397" y="3000181"/>
            <a:ext cx="142151" cy="142151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048813F-1C51-4FE1-9F50-1EF5BC777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666" y="3812304"/>
            <a:ext cx="171186" cy="1711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7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235692-1340-4461-AAD3-8067AEE18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9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2164201" y="969667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1888" y="2351782"/>
            <a:ext cx="6590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bài học sau.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532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0ED685-3A53-4910-B652-8F4B56956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1" name="TextBox 31">
            <a:extLst>
              <a:ext uri="{FF2B5EF4-FFF2-40B4-BE49-F238E27FC236}">
                <a16:creationId xmlns:a16="http://schemas.microsoft.com/office/drawing/2014/main" id="{CC5C2710-0B33-4CA3-A744-7B034A62AFC8}"/>
              </a:ext>
            </a:extLst>
          </p:cNvPr>
          <p:cNvSpPr txBox="1"/>
          <p:nvPr/>
        </p:nvSpPr>
        <p:spPr>
          <a:xfrm>
            <a:off x="1908790" y="1537099"/>
            <a:ext cx="8374419" cy="1733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377"/>
            <a:r>
              <a:rPr lang="en-US" altLang="zh-CN" sz="53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altLang="zh-CN" sz="53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3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53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  <a:p>
            <a:pPr algn="ctr" defTabSz="914377"/>
            <a:r>
              <a:rPr lang="en-US" altLang="zh-CN" sz="53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altLang="zh-CN" sz="53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3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ngoan</a:t>
            </a:r>
            <a:r>
              <a:rPr lang="en-US" altLang="zh-CN" sz="53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5333" b="1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5333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giỏi</a:t>
            </a:r>
            <a:endParaRPr lang="zh-CN" altLang="en-US" sz="5333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7490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89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457" y="1052310"/>
            <a:ext cx="718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31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3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441" y="1736446"/>
            <a:ext cx="196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Việt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3849" y="2420167"/>
            <a:ext cx="564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–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Thư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viện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đi</a:t>
            </a:r>
            <a:endParaRPr lang="en-US" sz="28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45B7709-A4FE-4973-85BA-6D5666095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09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93A0345-57EC-402E-83E3-08C51F7C4063}"/>
              </a:ext>
            </a:extLst>
          </p:cNvPr>
          <p:cNvSpPr/>
          <p:nvPr/>
        </p:nvSpPr>
        <p:spPr>
          <a:xfrm>
            <a:off x="870155" y="870154"/>
            <a:ext cx="10751574" cy="536841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4ACA6B-D99E-4878-BF7A-69A90DCBF5FE}"/>
              </a:ext>
            </a:extLst>
          </p:cNvPr>
          <p:cNvSpPr txBox="1"/>
          <p:nvPr/>
        </p:nvSpPr>
        <p:spPr>
          <a:xfrm>
            <a:off x="753499" y="1536174"/>
            <a:ext cx="25685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i="0" u="none" strike="noStrike" kern="1200" normalizeH="0" baseline="0" noProof="0"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altLang="zh-CN" sz="6000" i="0" u="none" strike="noStrike" kern="1200" normalizeH="0" noProof="0"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CẦU CẦN ĐẠT</a:t>
            </a:r>
            <a:endParaRPr kumimoji="0" lang="zh-CN" altLang="en-US" sz="6000" i="0" u="none" strike="noStrike" kern="1200" normalizeH="0" baseline="0" noProof="0" dirty="0">
              <a:solidFill>
                <a:srgbClr val="FF0000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A195F6-3E42-44C1-9F5C-E91C3DEC2E78}"/>
              </a:ext>
            </a:extLst>
          </p:cNvPr>
          <p:cNvSpPr txBox="1"/>
          <p:nvPr/>
        </p:nvSpPr>
        <p:spPr>
          <a:xfrm>
            <a:off x="3709219" y="1161584"/>
            <a:ext cx="7594190" cy="4534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320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đúng đoạn chính tả theo yêu cầu.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320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Phân biệt được: d/gi, ch/tr, dấu hỏi/dấu ngã.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320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Làm đúng các bài tập chính tả.</a:t>
            </a:r>
          </a:p>
          <a:p>
            <a:pPr marR="25400" indent="-215900" algn="just">
              <a:spcBef>
                <a:spcPts val="600"/>
              </a:spcBef>
              <a:spcAft>
                <a:spcPts val="2100"/>
              </a:spcAft>
            </a:pPr>
            <a:r>
              <a:rPr lang="en-US" sz="320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vi-VN" sz="320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</a:t>
            </a:r>
            <a:r>
              <a:rPr lang="vi-VN" sz="320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bài viết chính tả văn bản văn xuôi cần viết hoa chữ cái đầu câu, viết lùi vào 1 ô li tính từ lề vở, đặt đúng vị trí các dấu phẩy, dấu chấm….</a:t>
            </a:r>
            <a:endParaRPr lang="en-US" sz="320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033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D957FE-2252-411B-854F-D95278D8CEDF}"/>
              </a:ext>
            </a:extLst>
          </p:cNvPr>
          <p:cNvSpPr txBox="1"/>
          <p:nvPr/>
        </p:nvSpPr>
        <p:spPr>
          <a:xfrm>
            <a:off x="2646942" y="871533"/>
            <a:ext cx="715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7446B"/>
                </a:solidFill>
                <a:latin typeface="HP001 4 hàng" panose="020B0603050302020204" pitchFamily="34" charset="0"/>
                <a:ea typeface="Arial-Rounded"/>
              </a:rPr>
              <a:t>Thư</a:t>
            </a:r>
            <a:r>
              <a:rPr lang="en-US" sz="3600" b="1" dirty="0">
                <a:solidFill>
                  <a:srgbClr val="F7446B"/>
                </a:solidFill>
                <a:latin typeface="HP001 4 hàng" panose="020B0603050302020204" pitchFamily="34" charset="0"/>
                <a:ea typeface="Arial-Rounded"/>
              </a:rPr>
              <a:t> </a:t>
            </a:r>
            <a:r>
              <a:rPr lang="en-US" sz="3600" b="1" dirty="0" err="1">
                <a:solidFill>
                  <a:srgbClr val="F7446B"/>
                </a:solidFill>
                <a:latin typeface="HP001 4 hàng" panose="020B0603050302020204" pitchFamily="34" charset="0"/>
                <a:ea typeface="Arial-Rounded"/>
              </a:rPr>
              <a:t>viện</a:t>
            </a:r>
            <a:r>
              <a:rPr lang="en-US" sz="3600" b="1" dirty="0">
                <a:solidFill>
                  <a:srgbClr val="F7446B"/>
                </a:solidFill>
                <a:latin typeface="HP001 4 hàng" panose="020B0603050302020204" pitchFamily="34" charset="0"/>
                <a:ea typeface="Arial-Rounded"/>
              </a:rPr>
              <a:t> </a:t>
            </a:r>
            <a:r>
              <a:rPr lang="en-US" sz="3600" b="1" dirty="0" err="1">
                <a:solidFill>
                  <a:srgbClr val="F7446B"/>
                </a:solidFill>
                <a:latin typeface="HP001 4 hàng" panose="020B0603050302020204" pitchFamily="34" charset="0"/>
                <a:ea typeface="Arial-Rounded"/>
              </a:rPr>
              <a:t>biết</a:t>
            </a:r>
            <a:r>
              <a:rPr lang="en-US" sz="3600" b="1" dirty="0">
                <a:solidFill>
                  <a:srgbClr val="F7446B"/>
                </a:solidFill>
                <a:latin typeface="HP001 4 hàng" panose="020B0603050302020204" pitchFamily="34" charset="0"/>
                <a:ea typeface="Arial-Rounded"/>
              </a:rPr>
              <a:t> </a:t>
            </a:r>
            <a:r>
              <a:rPr lang="en-US" sz="3600" b="1" dirty="0" err="1">
                <a:solidFill>
                  <a:srgbClr val="F7446B"/>
                </a:solidFill>
                <a:latin typeface="HP001 4 hàng" panose="020B0603050302020204" pitchFamily="34" charset="0"/>
                <a:ea typeface="Arial-Rounded"/>
              </a:rPr>
              <a:t>đi</a:t>
            </a:r>
            <a:endParaRPr lang="en-US" sz="3600" b="1" dirty="0">
              <a:solidFill>
                <a:srgbClr val="F7446B"/>
              </a:solidFill>
              <a:latin typeface="HP001 4 hàng" panose="020B0603050302020204" pitchFamily="34" charset="0"/>
              <a:ea typeface="Arial-Rounde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3C60CB-E673-436F-A739-FFB0CA28EAA9}"/>
              </a:ext>
            </a:extLst>
          </p:cNvPr>
          <p:cNvSpPr txBox="1"/>
          <p:nvPr/>
        </p:nvSpPr>
        <p:spPr>
          <a:xfrm>
            <a:off x="587829" y="1565466"/>
            <a:ext cx="107115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591" algn="just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    Ở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Phần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Lan,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hàng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trăm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“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viện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di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”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chiếc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xe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buýt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cũ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chạy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khắp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phố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lớn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. Ở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châu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Phi,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thủ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đặt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viện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lưng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lạc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đà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Nhờ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cuốn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sách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băng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qua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sa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mạc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HP001 4 hang 1 ô ly" panose="020B0603050302020204" pitchFamily="34" charset="0"/>
                <a:ea typeface="Arial-Rounded"/>
              </a:rPr>
              <a:t>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4C7126-1EA3-4AD0-BE3E-FDC677D7260B}"/>
              </a:ext>
            </a:extLst>
          </p:cNvPr>
          <p:cNvCxnSpPr>
            <a:cxnSpLocks/>
          </p:cNvCxnSpPr>
          <p:nvPr/>
        </p:nvCxnSpPr>
        <p:spPr>
          <a:xfrm flipV="1">
            <a:off x="2326589" y="2233749"/>
            <a:ext cx="2127845" cy="365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318EE7-893D-4F3A-8EA4-AF35BA3B4A03}"/>
              </a:ext>
            </a:extLst>
          </p:cNvPr>
          <p:cNvCxnSpPr>
            <a:cxnSpLocks/>
          </p:cNvCxnSpPr>
          <p:nvPr/>
        </p:nvCxnSpPr>
        <p:spPr>
          <a:xfrm flipV="1">
            <a:off x="988992" y="3696789"/>
            <a:ext cx="1657950" cy="1508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48C3780-382C-4108-BB52-0C69FAC883A1}"/>
              </a:ext>
            </a:extLst>
          </p:cNvPr>
          <p:cNvSpPr txBox="1"/>
          <p:nvPr/>
        </p:nvSpPr>
        <p:spPr>
          <a:xfrm>
            <a:off x="4983935" y="-177942"/>
            <a:ext cx="2797743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4472C4">
                    <a:lumMod val="75000"/>
                  </a:srgbClr>
                </a:solidFill>
                <a:latin typeface="Arial-Rounded"/>
                <a:ea typeface="Arial-Rounded"/>
              </a:rPr>
              <a:t>Nghe - viết </a:t>
            </a:r>
            <a:endParaRPr lang="vi-VN" sz="3600" dirty="0">
              <a:solidFill>
                <a:srgbClr val="4472C4">
                  <a:lumMod val="75000"/>
                </a:srgbClr>
              </a:solidFill>
              <a:latin typeface="Arial-Rounded"/>
              <a:ea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397089" y="-39189"/>
            <a:ext cx="4224594" cy="170126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28033" y="209632"/>
            <a:ext cx="11335934" cy="6247352"/>
            <a:chOff x="2316000" y="1431475"/>
            <a:chExt cx="7560000" cy="4680000"/>
          </a:xfrm>
        </p:grpSpPr>
        <p:sp>
          <p:nvSpPr>
            <p:cNvPr id="17" name="云形 16"/>
            <p:cNvSpPr/>
            <p:nvPr/>
          </p:nvSpPr>
          <p:spPr>
            <a:xfrm>
              <a:off x="2316000" y="1431475"/>
              <a:ext cx="7560000" cy="4680000"/>
            </a:xfrm>
            <a:prstGeom prst="cloud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云形 12"/>
            <p:cNvSpPr/>
            <p:nvPr/>
          </p:nvSpPr>
          <p:spPr>
            <a:xfrm>
              <a:off x="2496000" y="1611475"/>
              <a:ext cx="7200000" cy="4320000"/>
            </a:xfrm>
            <a:prstGeom prst="cloud">
              <a:avLst/>
            </a:prstGeom>
            <a:solidFill>
              <a:srgbClr val="D2EB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云形 15"/>
            <p:cNvSpPr/>
            <p:nvPr/>
          </p:nvSpPr>
          <p:spPr>
            <a:xfrm>
              <a:off x="2676000" y="1791475"/>
              <a:ext cx="6840000" cy="3960000"/>
            </a:xfrm>
            <a:prstGeom prst="cloud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79" y="1871157"/>
            <a:ext cx="1740333" cy="881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8" y="5614521"/>
            <a:ext cx="449678" cy="2278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97" y="1942960"/>
            <a:ext cx="859903" cy="43563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3" r="32651"/>
          <a:stretch/>
        </p:blipFill>
        <p:spPr>
          <a:xfrm flipH="1">
            <a:off x="772916" y="3658498"/>
            <a:ext cx="1366362" cy="19777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4478A1-0900-47BA-B995-4B330420942D}"/>
              </a:ext>
            </a:extLst>
          </p:cNvPr>
          <p:cNvSpPr txBox="1"/>
          <p:nvPr/>
        </p:nvSpPr>
        <p:spPr>
          <a:xfrm>
            <a:off x="4097408" y="1117947"/>
            <a:ext cx="4863712" cy="108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từ dễ viết sai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9A821F-7EB1-4203-8B85-2D0B3C86A809}"/>
              </a:ext>
            </a:extLst>
          </p:cNvPr>
          <p:cNvSpPr/>
          <p:nvPr/>
        </p:nvSpPr>
        <p:spPr>
          <a:xfrm>
            <a:off x="4458587" y="1762655"/>
            <a:ext cx="7995683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endParaRPr lang="vi-VN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9A0AE2-E1DA-412C-B2E0-1930535DA660}"/>
              </a:ext>
            </a:extLst>
          </p:cNvPr>
          <p:cNvSpPr/>
          <p:nvPr/>
        </p:nvSpPr>
        <p:spPr>
          <a:xfrm>
            <a:off x="4458587" y="2547247"/>
            <a:ext cx="7995683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đà</a:t>
            </a:r>
            <a:endParaRPr lang="vi-VN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8B8ECA1-D66E-4FBF-9F2B-FF55A5EE0317}"/>
              </a:ext>
            </a:extLst>
          </p:cNvPr>
          <p:cNvSpPr/>
          <p:nvPr/>
        </p:nvSpPr>
        <p:spPr>
          <a:xfrm>
            <a:off x="4703136" y="2334538"/>
            <a:ext cx="311888" cy="311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8E00E85-D393-445D-8467-754C9B893F73}"/>
              </a:ext>
            </a:extLst>
          </p:cNvPr>
          <p:cNvSpPr/>
          <p:nvPr/>
        </p:nvSpPr>
        <p:spPr>
          <a:xfrm>
            <a:off x="4703136" y="3105748"/>
            <a:ext cx="311888" cy="311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599301-D8CD-44C5-A1AB-800907A4A5C6}"/>
              </a:ext>
            </a:extLst>
          </p:cNvPr>
          <p:cNvSpPr/>
          <p:nvPr/>
        </p:nvSpPr>
        <p:spPr>
          <a:xfrm>
            <a:off x="4458587" y="3333308"/>
            <a:ext cx="79956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mạc</a:t>
            </a:r>
            <a:endParaRPr lang="vi-VN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9BE8B50-CB0A-4495-A377-EB5CBC6128DF}"/>
              </a:ext>
            </a:extLst>
          </p:cNvPr>
          <p:cNvSpPr/>
          <p:nvPr/>
        </p:nvSpPr>
        <p:spPr>
          <a:xfrm>
            <a:off x="4703136" y="3925865"/>
            <a:ext cx="311888" cy="311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87312A-4D4E-4BD6-BF01-9EC184E68B23}"/>
              </a:ext>
            </a:extLst>
          </p:cNvPr>
          <p:cNvSpPr/>
          <p:nvPr/>
        </p:nvSpPr>
        <p:spPr>
          <a:xfrm>
            <a:off x="4458587" y="4119369"/>
            <a:ext cx="79956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buýt</a:t>
            </a:r>
            <a:endParaRPr lang="vi-VN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EC4BDF3-4108-4263-AF8B-E8A532DB0ADF}"/>
              </a:ext>
            </a:extLst>
          </p:cNvPr>
          <p:cNvSpPr/>
          <p:nvPr/>
        </p:nvSpPr>
        <p:spPr>
          <a:xfrm>
            <a:off x="4703136" y="4711926"/>
            <a:ext cx="311888" cy="311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5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23" grpId="0" animBg="1"/>
      <p:bldP spid="24" grpId="0" animBg="1"/>
      <p:bldP spid="25" grpId="0"/>
      <p:bldP spid="26" grpId="0" animBg="1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79F877D-5681-4E56-85A3-BBE592E709F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38" y="2279034"/>
            <a:ext cx="5631190" cy="37541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81E2FD-265E-44F5-A9F2-8C8F24F39F39}"/>
              </a:ext>
            </a:extLst>
          </p:cNvPr>
          <p:cNvSpPr txBox="1"/>
          <p:nvPr/>
        </p:nvSpPr>
        <p:spPr>
          <a:xfrm>
            <a:off x="-145134" y="3737361"/>
            <a:ext cx="7154436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Học sinh viết bài vào vở ô li</a:t>
            </a: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9FC4C7-3529-44CC-845C-5EB33933022B}"/>
              </a:ext>
            </a:extLst>
          </p:cNvPr>
          <p:cNvSpPr txBox="1"/>
          <p:nvPr/>
        </p:nvSpPr>
        <p:spPr>
          <a:xfrm>
            <a:off x="-145134" y="2628063"/>
            <a:ext cx="7154436" cy="133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VIẾT BÀI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2" y="80618"/>
            <a:ext cx="10918636" cy="669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3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图片 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00" y="2425176"/>
            <a:ext cx="8563953" cy="27869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46" y="204604"/>
            <a:ext cx="11261908" cy="1283002"/>
          </a:xfrm>
          <a:prstGeom prst="rect">
            <a:avLst/>
          </a:prstGeom>
        </p:spPr>
      </p:pic>
      <p:pic>
        <p:nvPicPr>
          <p:cNvPr id="201" name="图片 2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48184">
            <a:off x="10767740" y="3634669"/>
            <a:ext cx="715386" cy="10123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BBBDE3-9ABA-48B2-A5BA-041063ACB9B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498" y="1340243"/>
            <a:ext cx="469457" cy="4694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1902374-B774-4F64-8204-BAD98BAB65F5}"/>
              </a:ext>
            </a:extLst>
          </p:cNvPr>
          <p:cNvSpPr txBox="1"/>
          <p:nvPr/>
        </p:nvSpPr>
        <p:spPr>
          <a:xfrm>
            <a:off x="2912300" y="969750"/>
            <a:ext cx="338367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000" b="1" dirty="0" err="1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1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vi-VN" sz="4000" dirty="0">
              <a:solidFill>
                <a:srgbClr val="17479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E893B4-C1CC-4E07-AC09-28EE92695216}"/>
              </a:ext>
            </a:extLst>
          </p:cNvPr>
          <p:cNvSpPr txBox="1"/>
          <p:nvPr/>
        </p:nvSpPr>
        <p:spPr>
          <a:xfrm>
            <a:off x="1536021" y="1909134"/>
            <a:ext cx="88009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>
              <a:lnSpc>
                <a:spcPct val="150000"/>
              </a:lnSpc>
              <a:buFontTx/>
              <a:buAutoNum type="alphaLcPeriod"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d.</a:t>
            </a:r>
          </a:p>
          <a:p>
            <a:pPr marL="457189" indent="-457189" algn="just">
              <a:lnSpc>
                <a:spcPct val="150000"/>
              </a:lnSpc>
              <a:buFontTx/>
              <a:buAutoNum type="alphaLcPeriod"/>
            </a:pP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D402A880-E841-4624-A3EB-3B0F5319402E}"/>
              </a:ext>
            </a:extLst>
          </p:cNvPr>
          <p:cNvSpPr/>
          <p:nvPr/>
        </p:nvSpPr>
        <p:spPr>
          <a:xfrm>
            <a:off x="2270647" y="3383841"/>
            <a:ext cx="1862064" cy="60151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dìu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ounded Rectangle 21">
            <a:extLst>
              <a:ext uri="{FF2B5EF4-FFF2-40B4-BE49-F238E27FC236}">
                <a16:creationId xmlns:a16="http://schemas.microsoft.com/office/drawing/2014/main" id="{39158248-51DD-4AE0-89EE-527F6E0F7EB1}"/>
              </a:ext>
            </a:extLst>
          </p:cNvPr>
          <p:cNvSpPr/>
          <p:nvPr/>
        </p:nvSpPr>
        <p:spPr>
          <a:xfrm>
            <a:off x="4671418" y="3383839"/>
            <a:ext cx="1862063" cy="60151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ounded Rectangle 21">
            <a:extLst>
              <a:ext uri="{FF2B5EF4-FFF2-40B4-BE49-F238E27FC236}">
                <a16:creationId xmlns:a16="http://schemas.microsoft.com/office/drawing/2014/main" id="{7E6362B7-3E1D-4852-805C-04D8B7A6EE3C}"/>
              </a:ext>
            </a:extLst>
          </p:cNvPr>
          <p:cNvSpPr/>
          <p:nvPr/>
        </p:nvSpPr>
        <p:spPr>
          <a:xfrm>
            <a:off x="7523490" y="3383839"/>
            <a:ext cx="1565187" cy="60151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ounded Rectangle 21">
            <a:extLst>
              <a:ext uri="{FF2B5EF4-FFF2-40B4-BE49-F238E27FC236}">
                <a16:creationId xmlns:a16="http://schemas.microsoft.com/office/drawing/2014/main" id="{30079A5A-2A75-4306-A0B9-E7090F816B54}"/>
              </a:ext>
            </a:extLst>
          </p:cNvPr>
          <p:cNvSpPr/>
          <p:nvPr/>
        </p:nvSpPr>
        <p:spPr>
          <a:xfrm>
            <a:off x="1781533" y="5453200"/>
            <a:ext cx="2262844" cy="6717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ounded Rectangle 21">
            <a:extLst>
              <a:ext uri="{FF2B5EF4-FFF2-40B4-BE49-F238E27FC236}">
                <a16:creationId xmlns:a16="http://schemas.microsoft.com/office/drawing/2014/main" id="{DE096662-27C8-4C64-8867-70C9DE3D9CCD}"/>
              </a:ext>
            </a:extLst>
          </p:cNvPr>
          <p:cNvSpPr/>
          <p:nvPr/>
        </p:nvSpPr>
        <p:spPr>
          <a:xfrm>
            <a:off x="4624960" y="5435810"/>
            <a:ext cx="1972610" cy="6833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ounded Rectangle 21">
            <a:extLst>
              <a:ext uri="{FF2B5EF4-FFF2-40B4-BE49-F238E27FC236}">
                <a16:creationId xmlns:a16="http://schemas.microsoft.com/office/drawing/2014/main" id="{B2925421-CF7F-4747-8841-FC36D4628628}"/>
              </a:ext>
            </a:extLst>
          </p:cNvPr>
          <p:cNvSpPr/>
          <p:nvPr/>
        </p:nvSpPr>
        <p:spPr>
          <a:xfrm>
            <a:off x="7146126" y="5417769"/>
            <a:ext cx="2136864" cy="719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35FFDD1C-78E6-4FEA-8805-E326FEA06517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29" name="图片 7">
            <a:extLst>
              <a:ext uri="{FF2B5EF4-FFF2-40B4-BE49-F238E27FC236}">
                <a16:creationId xmlns:a16="http://schemas.microsoft.com/office/drawing/2014/main" id="{4C79CB8D-7814-4C46-881C-AB72EA9F2D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673" y="3140241"/>
            <a:ext cx="2782650" cy="403785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4FD4112-2D1B-444A-9408-8C1BA8D769D2}"/>
              </a:ext>
            </a:extLst>
          </p:cNvPr>
          <p:cNvSpPr txBox="1"/>
          <p:nvPr/>
        </p:nvSpPr>
        <p:spPr>
          <a:xfrm>
            <a:off x="2823010" y="757238"/>
            <a:ext cx="7082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17479D"/>
                </a:solidFill>
                <a:latin typeface="Calibri" panose="020F0502020204030204" pitchFamily="34" charset="0"/>
                <a:ea typeface="Arial-Rounded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17479D"/>
                </a:solidFill>
                <a:latin typeface="Calibri" panose="020F0502020204030204" pitchFamily="34" charset="0"/>
                <a:ea typeface="Arial-Rounded"/>
                <a:cs typeface="Calibri" panose="020F0502020204030204" pitchFamily="34" charset="0"/>
              </a:rPr>
              <a:t> a </a:t>
            </a:r>
            <a:r>
              <a:rPr lang="en-US" sz="3600" b="1" dirty="0" err="1">
                <a:solidFill>
                  <a:srgbClr val="17479D"/>
                </a:solidFill>
                <a:latin typeface="Calibri" panose="020F0502020204030204" pitchFamily="34" charset="0"/>
                <a:ea typeface="Arial-Rounded"/>
                <a:cs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17479D"/>
                </a:solidFill>
                <a:latin typeface="Calibri" panose="020F0502020204030204" pitchFamily="34" charset="0"/>
                <a:ea typeface="Arial-Rounded"/>
                <a:cs typeface="Calibri" panose="020F0502020204030204" pitchFamily="34" charset="0"/>
              </a:rPr>
              <a:t> b</a:t>
            </a:r>
            <a:endParaRPr lang="vi-VN" sz="3600" dirty="0">
              <a:solidFill>
                <a:srgbClr val="17479D"/>
              </a:solidFill>
              <a:latin typeface="Calibri" panose="020F0502020204030204" pitchFamily="34" charset="0"/>
              <a:ea typeface="Arial-Rounded"/>
              <a:cs typeface="Calibri" panose="020F050202020403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9711F42-EEA4-4131-87A4-25F9E1060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786" y="944650"/>
            <a:ext cx="594623" cy="594623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C8F87E0E-4CE3-4BB5-9C9F-E74DB3586113}"/>
              </a:ext>
            </a:extLst>
          </p:cNvPr>
          <p:cNvSpPr/>
          <p:nvPr/>
        </p:nvSpPr>
        <p:spPr>
          <a:xfrm>
            <a:off x="1904613" y="1423079"/>
            <a:ext cx="8382773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Arial-Rounded"/>
                <a:cs typeface="Calibri" panose="020F0502020204030204" pitchFamily="34" charset="0"/>
              </a:rPr>
              <a:t>a.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Arial-Rounded"/>
                <a:cs typeface="Calibri" panose="020F0502020204030204" pitchFamily="34" charset="0"/>
              </a:rPr>
              <a:t>Chọn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Arial-Rounded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ea typeface="Arial-Rounded"/>
                <a:cs typeface="Calibri" panose="020F0502020204030204" pitchFamily="34" charset="0"/>
              </a:rPr>
              <a:t>ch</a:t>
            </a:r>
            <a:r>
              <a:rPr lang="en-US" sz="3600" i="1" dirty="0">
                <a:solidFill>
                  <a:prstClr val="black"/>
                </a:solidFill>
                <a:latin typeface="Calibri" panose="020F0502020204030204" pitchFamily="34" charset="0"/>
                <a:ea typeface="Arial-Rounded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Arial-Rounded"/>
                <a:cs typeface="Calibri" panose="020F0502020204030204" pitchFamily="34" charset="0"/>
              </a:rPr>
              <a:t>hoặc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Arial-Rounded"/>
                <a:cs typeface="Calibri" panose="020F0502020204030204" pitchFamily="34" charset="0"/>
              </a:rPr>
              <a:t> 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ea typeface="Arial-Rounded"/>
                <a:cs typeface="Calibri" panose="020F0502020204030204" pitchFamily="34" charset="0"/>
              </a:rPr>
              <a:t>tr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Arial-Rounded"/>
                <a:cs typeface="Calibri" panose="020F0502020204030204" pitchFamily="34" charset="0"/>
              </a:rPr>
              <a:t>thay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Arial-Rounded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Arial-Rounded"/>
                <a:cs typeface="Calibri" panose="020F0502020204030204" pitchFamily="34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Arial-Rounded"/>
                <a:cs typeface="Calibri" panose="020F0502020204030204" pitchFamily="34" charset="0"/>
              </a:rPr>
              <a:t> ô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Arial-Rounded"/>
                <a:cs typeface="Calibri" panose="020F0502020204030204" pitchFamily="34" charset="0"/>
              </a:rPr>
              <a:t>vuông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Arial-Rounded"/>
                <a:cs typeface="Calibri" panose="020F0502020204030204" pitchFamily="34" charset="0"/>
              </a:rPr>
              <a:t>.</a:t>
            </a:r>
            <a:endParaRPr lang="vi-VN" sz="3600" i="1" dirty="0">
              <a:solidFill>
                <a:prstClr val="black"/>
              </a:solidFill>
              <a:latin typeface="Calibri" panose="020F0502020204030204" pitchFamily="34" charset="0"/>
              <a:ea typeface="Arial-Rounded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1EF82AA-1A6C-4CC3-9D9D-F623E894246B}"/>
              </a:ext>
            </a:extLst>
          </p:cNvPr>
          <p:cNvSpPr/>
          <p:nvPr/>
        </p:nvSpPr>
        <p:spPr>
          <a:xfrm>
            <a:off x="2505098" y="2362568"/>
            <a:ext cx="65981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Bọc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Nguyễn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Lãm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298A20F-CA5D-44EF-8E00-82578B30C317}"/>
              </a:ext>
            </a:extLst>
          </p:cNvPr>
          <p:cNvGrpSpPr/>
          <p:nvPr/>
        </p:nvGrpSpPr>
        <p:grpSpPr>
          <a:xfrm>
            <a:off x="4822724" y="2510381"/>
            <a:ext cx="457200" cy="457200"/>
            <a:chOff x="7507111" y="2996098"/>
            <a:chExt cx="417689" cy="41768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834D1E0-7F6C-45D6-8473-AB91540D057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/>
                <a:cs typeface="Calibri" panose="020F0502020204030204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4765685-000C-468E-B2B7-5F037238592D}"/>
                </a:ext>
              </a:extLst>
            </p:cNvPr>
            <p:cNvCxnSpPr>
              <a:stCxn id="45" idx="0"/>
              <a:endCxn id="4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F64A280-780D-4031-BCD2-42C7EBCCDF29}"/>
                </a:ext>
              </a:extLst>
            </p:cNvPr>
            <p:cNvCxnSpPr>
              <a:stCxn id="45" idx="3"/>
              <a:endCxn id="4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4C81AEC-785F-4257-9B2D-949A2B36D5AF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64BB2CC-4EF9-4658-86FA-A0F6CA9B3473}"/>
              </a:ext>
            </a:extLst>
          </p:cNvPr>
          <p:cNvGrpSpPr/>
          <p:nvPr/>
        </p:nvGrpSpPr>
        <p:grpSpPr>
          <a:xfrm>
            <a:off x="3250344" y="3297302"/>
            <a:ext cx="433364" cy="457169"/>
            <a:chOff x="7507111" y="2996098"/>
            <a:chExt cx="417689" cy="41768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F1B7E60-6695-4EC2-97D2-88E461D9C85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/>
                <a:cs typeface="Calibri" panose="020F0502020204030204" pitchFamily="34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368D6FC-9146-47DC-A903-568D8F22F979}"/>
                </a:ext>
              </a:extLst>
            </p:cNvPr>
            <p:cNvCxnSpPr>
              <a:stCxn id="50" idx="0"/>
              <a:endCxn id="5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04F7BA5-5F5E-408A-9C17-CD74B92D40C0}"/>
                </a:ext>
              </a:extLst>
            </p:cNvPr>
            <p:cNvCxnSpPr>
              <a:stCxn id="50" idx="3"/>
              <a:endCxn id="5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85B71E6-B3BE-4A13-A98A-4D24603AE11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5A58DCD-6F61-4B64-9CB2-F7ECB7523EBA}"/>
              </a:ext>
            </a:extLst>
          </p:cNvPr>
          <p:cNvGrpSpPr/>
          <p:nvPr/>
        </p:nvGrpSpPr>
        <p:grpSpPr>
          <a:xfrm>
            <a:off x="5656217" y="3312969"/>
            <a:ext cx="439783" cy="460864"/>
            <a:chOff x="7507111" y="2996098"/>
            <a:chExt cx="417689" cy="417689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727758D-27D4-4CB0-A351-95ACC98510D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/>
                <a:cs typeface="Calibri" panose="020F0502020204030204" pitchFamily="34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032A43B-EB09-4925-AF00-E72CE468539E}"/>
                </a:ext>
              </a:extLst>
            </p:cNvPr>
            <p:cNvCxnSpPr>
              <a:stCxn id="55" idx="0"/>
              <a:endCxn id="5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621A6A6-0C97-48C9-9209-A2049D80373E}"/>
                </a:ext>
              </a:extLst>
            </p:cNvPr>
            <p:cNvCxnSpPr>
              <a:stCxn id="55" idx="3"/>
              <a:endCxn id="5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B4245A8-CFE5-4041-92D4-82775D7FA025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257BF7B-FD3C-4B6E-9E74-308061AB5798}"/>
              </a:ext>
            </a:extLst>
          </p:cNvPr>
          <p:cNvGrpSpPr/>
          <p:nvPr/>
        </p:nvGrpSpPr>
        <p:grpSpPr>
          <a:xfrm>
            <a:off x="4246655" y="4040658"/>
            <a:ext cx="415521" cy="429472"/>
            <a:chOff x="7507111" y="2996098"/>
            <a:chExt cx="417689" cy="41768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32F4D21-FD33-4DFB-B843-D893A1EE745A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/>
                <a:cs typeface="Calibri" panose="020F0502020204030204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4D201C-C595-4C9A-AFC2-7C0513F6A03E}"/>
                </a:ext>
              </a:extLst>
            </p:cNvPr>
            <p:cNvCxnSpPr>
              <a:stCxn id="60" idx="0"/>
              <a:endCxn id="6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A1582BD-AA8E-48AE-A5C7-A82BC4B5930B}"/>
                </a:ext>
              </a:extLst>
            </p:cNvPr>
            <p:cNvCxnSpPr>
              <a:stCxn id="60" idx="3"/>
              <a:endCxn id="6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1CB2D2A-E924-4BFA-B8C3-A2106EC9B53A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4560C5E-DE82-46F8-97A1-B6732ECD5119}"/>
              </a:ext>
            </a:extLst>
          </p:cNvPr>
          <p:cNvGrpSpPr/>
          <p:nvPr/>
        </p:nvGrpSpPr>
        <p:grpSpPr>
          <a:xfrm>
            <a:off x="2566452" y="4763264"/>
            <a:ext cx="460866" cy="460864"/>
            <a:chOff x="7507111" y="2996098"/>
            <a:chExt cx="417689" cy="417689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4C691B3-EF8A-4374-BA55-E339337D543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/>
                <a:cs typeface="Calibri" panose="020F0502020204030204" pitchFamily="34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CF0A8D6-856E-4954-A7BC-0866DC6FCFD6}"/>
                </a:ext>
              </a:extLst>
            </p:cNvPr>
            <p:cNvCxnSpPr>
              <a:stCxn id="65" idx="0"/>
              <a:endCxn id="6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88265BB-EC33-459D-88B5-FEBA251B257E}"/>
                </a:ext>
              </a:extLst>
            </p:cNvPr>
            <p:cNvCxnSpPr>
              <a:stCxn id="65" idx="3"/>
              <a:endCxn id="6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36BFEA0-EE9A-4117-89B5-40D1786EE5FC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10831EA-390D-4286-9473-F17C4B74301F}"/>
              </a:ext>
            </a:extLst>
          </p:cNvPr>
          <p:cNvGrpSpPr/>
          <p:nvPr/>
        </p:nvGrpSpPr>
        <p:grpSpPr>
          <a:xfrm>
            <a:off x="3294681" y="4763264"/>
            <a:ext cx="460866" cy="460864"/>
            <a:chOff x="7507111" y="2996098"/>
            <a:chExt cx="417704" cy="4176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220001F-FE3C-4541-A1F0-EA340CFD49F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/>
                <a:cs typeface="Calibri" panose="020F0502020204030204" pitchFamily="34" charset="0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B44CCB9-0293-4C39-8035-3DD205246B8D}"/>
                </a:ext>
              </a:extLst>
            </p:cNvPr>
            <p:cNvCxnSpPr>
              <a:stCxn id="70" idx="0"/>
              <a:endCxn id="7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C6394E7-55F3-4BBF-B29D-66698C942B84}"/>
                </a:ext>
              </a:extLst>
            </p:cNvPr>
            <p:cNvCxnSpPr>
              <a:stCxn id="70" idx="3"/>
              <a:endCxn id="7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C1F416D-2A05-4E9E-A08E-25751BBFEC78}"/>
                </a:ext>
              </a:extLst>
            </p:cNvPr>
            <p:cNvCxnSpPr/>
            <p:nvPr/>
          </p:nvCxnSpPr>
          <p:spPr>
            <a:xfrm flipH="1">
              <a:off x="7507125" y="2996098"/>
              <a:ext cx="417690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374</Words>
  <Application>Microsoft Office PowerPoint</Application>
  <PresentationFormat>Widescreen</PresentationFormat>
  <Paragraphs>56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等线</vt:lpstr>
      <vt:lpstr>微软雅黑</vt:lpstr>
      <vt:lpstr>Arial</vt:lpstr>
      <vt:lpstr>Arial-Rounded</vt:lpstr>
      <vt:lpstr>Calibri</vt:lpstr>
      <vt:lpstr>Calibri Light</vt:lpstr>
      <vt:lpstr>HP001 4 hàng</vt:lpstr>
      <vt:lpstr>HP001 4 hang 1 ô ly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1</cp:revision>
  <dcterms:created xsi:type="dcterms:W3CDTF">2022-03-27T15:55:42Z</dcterms:created>
  <dcterms:modified xsi:type="dcterms:W3CDTF">2022-03-27T16:03:03Z</dcterms:modified>
</cp:coreProperties>
</file>