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8" r:id="rId3"/>
    <p:sldMasterId id="2147483680" r:id="rId4"/>
    <p:sldMasterId id="2147483692" r:id="rId5"/>
    <p:sldMasterId id="2147483704" r:id="rId6"/>
  </p:sldMasterIdLst>
  <p:notesMasterIdLst>
    <p:notesMasterId r:id="rId18"/>
  </p:notesMasterIdLst>
  <p:sldIdLst>
    <p:sldId id="11088460" r:id="rId7"/>
    <p:sldId id="320" r:id="rId8"/>
    <p:sldId id="11088443" r:id="rId9"/>
    <p:sldId id="11088411" r:id="rId10"/>
    <p:sldId id="11088445" r:id="rId11"/>
    <p:sldId id="11088393" r:id="rId12"/>
    <p:sldId id="11088444" r:id="rId13"/>
    <p:sldId id="11088446" r:id="rId14"/>
    <p:sldId id="11088447" r:id="rId15"/>
    <p:sldId id="11088448" r:id="rId16"/>
    <p:sldId id="11088461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32" d="100"/>
          <a:sy n="32" d="100"/>
        </p:scale>
        <p:origin x="67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BE23B-5449-4390-8B56-44BB36D77851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036C3-1F4E-4C16-B642-086DCCCACBF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EF3D62-5CA3-4AA5-A388-638F61997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/>
                </a:solidFill>
              </a:rPr>
              <a:t>2022/3/20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5B7FB242-887E-4FBD-BBF2-BE5F9D1D0288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3"/>
          <p:cNvSpPr txBox="1"/>
          <p:nvPr userDrawn="1"/>
        </p:nvSpPr>
        <p:spPr>
          <a:xfrm>
            <a:off x="10237176" y="31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Design by: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sym typeface="+mn-ea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sym typeface="+mn-ea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- tranthao121004@gmail.com</a:t>
            </a:r>
            <a:endParaRPr lang="zh-CN" altLang="en-US" sz="1100" i="1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229" y="4064191"/>
            <a:ext cx="2923192" cy="2342943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0749"/>
            <a:ext cx="2601610" cy="3115700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49" y="5267135"/>
            <a:ext cx="4809553" cy="1653023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2936489" y="104683"/>
            <a:ext cx="645074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2980460" y="506614"/>
            <a:ext cx="627505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32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32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03100" y="1929105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22734" y="28780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PHÂN MÔN : LUYỆN TẬP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092729" y="3750993"/>
            <a:ext cx="9594898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Ôn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giữa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kì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2 (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5 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-</a:t>
            </a:r>
            <a:r>
              <a:rPr lang="vi-VN" alt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6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6" name="Thought Bubble: Cloud 5"/>
          <p:cNvSpPr/>
          <p:nvPr/>
        </p:nvSpPr>
        <p:spPr>
          <a:xfrm>
            <a:off x="3922485" y="589549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 nay em được ôn lại những kiến thức nào?</a:t>
            </a:r>
          </a:p>
        </p:txBody>
      </p:sp>
      <p:sp>
        <p:nvSpPr>
          <p:cNvPr id="7" name="Thought Bubble: Cloud 6"/>
          <p:cNvSpPr/>
          <p:nvPr/>
        </p:nvSpPr>
        <p:spPr>
          <a:xfrm>
            <a:off x="3714698" y="396285"/>
            <a:ext cx="7813771" cy="3168502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56940" y="2586355"/>
            <a:ext cx="5092065" cy="134048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altLang="en-US" sz="6000" b="1" dirty="0">
                <a:solidFill>
                  <a:srgbClr val="40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</p:txBody>
      </p:sp>
      <p:pic>
        <p:nvPicPr>
          <p:cNvPr id="15" name="欢快卡通背景音乐伴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4800" y="-9874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/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/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/>
          <p:cNvPicPr>
            <a:picLocks noChangeAspect="1"/>
          </p:cNvPicPr>
          <p:nvPr/>
        </p:nvPicPr>
        <p:blipFill rotWithShape="1">
          <a:blip r:embed="rId2" cstate="screen"/>
          <a:srcRect l="12695" t="13963" r="15432" b="9410"/>
          <a:stretch>
            <a:fillRect/>
          </a:stretch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/>
          <p:cNvCxnSpPr/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/>
          <p:cNvCxnSpPr/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/>
          <p:cNvCxnSpPr/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/>
          <p:cNvCxnSpPr/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/>
          <p:cNvCxnSpPr/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/>
          <p:cNvCxnSpPr/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/>
          <p:cNvCxnSpPr/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/>
          <p:cNvCxnSpPr/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/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/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/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/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/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/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/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/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/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/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/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14133" y="1983460"/>
            <a:ext cx="58424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27: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5721169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5 + 6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/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/>
            <p:cNvSpPr txBox="1"/>
            <p:nvPr/>
          </p:nvSpPr>
          <p:spPr>
            <a:xfrm>
              <a:off x="6860871" y="27919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Khởi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động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Em Yêu Trường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81256" y="1423208"/>
            <a:ext cx="70294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nhắc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tới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vật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?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78870" y="0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6. Quan sát tranh và tìm từ ngữ: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279" y="769441"/>
            <a:ext cx="6261027" cy="5815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140" y="946298"/>
            <a:ext cx="4497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thuyền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2139" y="2228671"/>
            <a:ext cx="4701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915" y="3418368"/>
            <a:ext cx="5305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8573" y="4827094"/>
            <a:ext cx="4701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 useBgFill="1">
        <p:nvSpPr>
          <p:cNvPr id="2" name="Rectangle 1"/>
          <p:cNvSpPr/>
          <p:nvPr/>
        </p:nvSpPr>
        <p:spPr>
          <a:xfrm>
            <a:off x="10307782" y="0"/>
            <a:ext cx="1699491" cy="384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8507" y="2870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2 - 3 câu với từ ngữ em tìm được.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68507" y="12014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uốn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2264735" y="2732567"/>
            <a:ext cx="7198242" cy="1722475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 bò thong dong gặm cỏ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 chim bay lượn trên bầu 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 useBgFill="1">
        <p:nvSpPr>
          <p:cNvPr id="3" name="Rectangle 2"/>
          <p:cNvSpPr/>
          <p:nvPr/>
        </p:nvSpPr>
        <p:spPr>
          <a:xfrm>
            <a:off x="10353964" y="0"/>
            <a:ext cx="1711919" cy="2870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8507" y="2870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90" y="2145492"/>
            <a:ext cx="11022419" cy="1539444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829339" y="2053976"/>
            <a:ext cx="10777869" cy="2316005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trời thấy cô đơn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buồn bã vì phải ở một mình suốt cả ngày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Mặt trời muốn kết bạn với trăng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Nhưng trăng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sao còn bận ngủ để đêm thức dậy chiếu sáng cho mặt đất.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2466753" y="4848447"/>
            <a:ext cx="7644810" cy="17224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 useBgFill="1">
        <p:nvSpPr>
          <p:cNvPr id="2" name="Rectangle 1"/>
          <p:cNvSpPr/>
          <p:nvPr/>
        </p:nvSpPr>
        <p:spPr>
          <a:xfrm>
            <a:off x="10317018" y="0"/>
            <a:ext cx="1874982" cy="2870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723640" y="2616835"/>
            <a:ext cx="1313180" cy="1524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41290" y="2616835"/>
            <a:ext cx="149542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864475" y="3204210"/>
            <a:ext cx="91186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964930" y="3188335"/>
            <a:ext cx="723265" cy="158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994a33a89ef3aba48ed18ddd9167e206012bb1e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</Words>
  <Application>Microsoft Office PowerPoint</Application>
  <PresentationFormat>Widescreen</PresentationFormat>
  <Paragraphs>33</Paragraphs>
  <Slides>11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等线</vt:lpstr>
      <vt:lpstr>等线 Light</vt:lpstr>
      <vt:lpstr>Microsoft YaHei</vt:lpstr>
      <vt:lpstr>Arial</vt:lpstr>
      <vt:lpstr>Arial Black</vt:lpstr>
      <vt:lpstr>Calibri</vt:lpstr>
      <vt:lpstr>Calibri Light</vt:lpstr>
      <vt:lpstr>Times New Roman</vt:lpstr>
      <vt:lpstr>2_Office Theme</vt:lpstr>
      <vt:lpstr>包图主题2</vt:lpstr>
      <vt:lpstr>Office 主题​​</vt:lpstr>
      <vt:lpstr>千图网拥有20W+精美PPT模板 更多PPT模板下载至：www.58pic.com/office/ppt​​</vt:lpstr>
      <vt:lpstr>3_Office Theme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6</cp:revision>
  <dcterms:created xsi:type="dcterms:W3CDTF">2021-07-04T15:06:00Z</dcterms:created>
  <dcterms:modified xsi:type="dcterms:W3CDTF">2022-03-20T14:14:33Z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D68EEA5D10CE40FB890B5D5D6FCD76A3</vt:lpwstr>
  </property>
  <property fmtid="{D5CDD505-2E9C-101B-9397-08002B2CF9AE}" pid="3" name="KSOProductBuildVer">
    <vt:lpwstr>1033-11.2.0.10463</vt:lpwstr>
  </property>
</Properties>
</file>