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1088465" r:id="rId2"/>
    <p:sldId id="340" r:id="rId3"/>
    <p:sldId id="11088464" r:id="rId4"/>
    <p:sldId id="257" r:id="rId5"/>
    <p:sldId id="262" r:id="rId6"/>
    <p:sldId id="259" r:id="rId7"/>
    <p:sldId id="11088443" r:id="rId8"/>
    <p:sldId id="11088445" r:id="rId9"/>
    <p:sldId id="334" r:id="rId10"/>
    <p:sldId id="11088459" r:id="rId11"/>
    <p:sldId id="11088461" r:id="rId12"/>
    <p:sldId id="11088438" r:id="rId13"/>
    <p:sldId id="11088462" r:id="rId14"/>
    <p:sldId id="11088439" r:id="rId15"/>
    <p:sldId id="110884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61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405AA-C5EB-45F1-9F19-54592F5810A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6878-8ABB-466E-BFF5-44A7C05ED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F03F-E1B1-4144-A267-DB2B2D6A1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49FB1-02E1-4A3C-A9FC-5EBA9A8F3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ED51-BFA3-4ABB-B0DB-88A6B32E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F8C3D-C8B1-4CE8-A323-20D53D35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6954C-FAD0-4C17-8F5A-049107B4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12FE-D6E3-4565-9A23-3FC99822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489AE-232B-40C6-9E40-9C76835E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E12F-B9D9-4D7D-8809-DC23DB3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B715-8C37-4BD0-B08F-39FEA4EC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92A6-A539-4C00-81E8-5F6D066A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2C8C7-B2C5-415D-BEC9-039F8DACF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74A46-1D92-4C9A-BEF7-AB7AB539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35D1-40CC-48D2-B667-754B07FC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68F4-22D8-4AAD-A305-289B06BC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12F02-02FA-40F7-A735-8540484E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5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5302-92B2-4C8C-8CC9-357DA78B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EEC6-83A3-4B67-8F04-F4CAF01A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215A-6259-4EDA-93FA-81715ABA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F2B95-5B51-430E-A425-7C53A14A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10D6-9306-4192-9B6A-16D3DC87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D479-4982-4E46-BB00-BF4517E6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96C3C-EDA2-4E92-B911-587C40B91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ABFB7-E869-47B2-8ED2-82069A29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2EED-DEAD-4B52-9E67-4C5A4F0E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82F7-0293-44BF-A1E0-DFFC2A53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D929-6174-4A72-ADDD-9E6299BC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68D6-8456-479C-B0AC-DF0799122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AB9F6-F34F-425A-A850-6E4765718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64815-7034-453F-BEB6-FEC715EE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B42BA-AE35-4838-BD84-0CFB08C9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55A3A-678B-4E4A-920C-05B6AC25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4502-2A01-419F-850D-AF1968A5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EA07-4118-442A-B2B3-92B12ED8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45D06-2550-467C-959E-340A3F052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ADF90-4683-41F7-8A6B-987AB0F53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7FAB8-3D04-44D2-8C03-3ACDA1001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BA5947-D941-4441-AB16-174837DE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A391B-CFAF-4616-BF22-FD1E5B76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A3B76-E4F9-48A5-93B7-9C6F8459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8B71-E128-4935-97E6-66519B5A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5412C-A3AA-408A-A762-56AC4C1C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5877-B0FA-4CA7-A232-71741DDB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6FA9E-AAF8-427B-92F2-0A0D7AAE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7FE52-5120-41D2-A1AE-C8E2EBEF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7BE5A-CA4C-4A23-94DF-7DEFFEE7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FAB15-1BBF-4F92-8FCB-4DC6A323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4753-8E5A-4E02-AE2C-A64AE65F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F75D-6808-4EC2-8F7B-130D978C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89645-D473-454B-A098-CF39900ED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7C811-BA23-42E9-8B67-FB9D3FF0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7E73F-CF92-4863-A1B6-6565897E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85631-3BAD-4CD7-BEC8-A4F02941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7F90-AA51-4D8E-9123-A86630F3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9DE52-7469-439A-B802-4E8DC4A8D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B4C93-899C-4413-8266-C149C257C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B479B-47E2-4280-9536-33836297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E88D-5CEC-42BB-9572-A8E999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2E65C-3620-420F-9824-7EBC4A31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E0D33-E1B5-4431-8A49-5E47FBCB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B2E4-05F0-413A-97F8-D88CA012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7E48-C35A-4E10-B199-F51C365B9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0542-EA12-46B1-B7DF-B76A5BD5B98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EA74-9904-4084-904A-93A7176C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2411-7C9B-4B94-B97C-6DFFEF1B3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C277-EE0F-4CE6-B611-66BB2859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8ACA4-F9A7-4FA9-AD8C-E1729FA7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" y="0"/>
            <a:ext cx="12298680" cy="6855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B5BD3-67AC-406B-91F5-D8633086E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4F7E37-A5C6-4F34-A4DE-0F954C61F1F6}"/>
              </a:ext>
            </a:extLst>
          </p:cNvPr>
          <p:cNvSpPr txBox="1"/>
          <p:nvPr/>
        </p:nvSpPr>
        <p:spPr>
          <a:xfrm>
            <a:off x="4161012" y="1607574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B614D-6F21-47CE-BCFE-76235343BAD4}"/>
              </a:ext>
            </a:extLst>
          </p:cNvPr>
          <p:cNvSpPr txBox="1"/>
          <p:nvPr/>
        </p:nvSpPr>
        <p:spPr>
          <a:xfrm>
            <a:off x="395748" y="2661744"/>
            <a:ext cx="10782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16: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rộng vốn từ 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về các loài vật nhỏ bé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Dấu ch</a:t>
            </a:r>
            <a:r>
              <a:rPr lang="vi-VN" alt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ấ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m, dấu chấm hỏi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endParaRPr lang="vi-VN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1228887" y="1276605"/>
            <a:ext cx="3986580" cy="3735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-695589" y="5073394"/>
            <a:ext cx="8107359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687C-63A5-45E3-948A-F9D7C8725795}"/>
              </a:ext>
            </a:extLst>
          </p:cNvPr>
          <p:cNvSpPr txBox="1"/>
          <p:nvPr/>
        </p:nvSpPr>
        <p:spPr>
          <a:xfrm>
            <a:off x="4487334" y="5073394"/>
            <a:ext cx="8107359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 sên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AB3F9-3AF5-431E-99C4-508C081634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1" y="1276605"/>
            <a:ext cx="3986580" cy="3735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42320" y="5100713"/>
            <a:ext cx="8107359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 đóm</a:t>
            </a:r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862965" y="1098452"/>
            <a:ext cx="5057775" cy="3622773"/>
          </a:xfrm>
          <a:prstGeom prst="roundRect">
            <a:avLst>
              <a:gd name="adj" fmla="val 24266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" name="Pictur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6486525" y="1083734"/>
            <a:ext cx="4859655" cy="3740362"/>
          </a:xfrm>
          <a:prstGeom prst="roundRect">
            <a:avLst>
              <a:gd name="adj" fmla="val 23634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5541037" y="3324026"/>
            <a:ext cx="3851548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Rounded Rectangle 7"/>
          <p:cNvSpPr/>
          <p:nvPr/>
        </p:nvSpPr>
        <p:spPr>
          <a:xfrm>
            <a:off x="5541037" y="4044386"/>
            <a:ext cx="3851548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Rounded Rectangle 8"/>
          <p:cNvSpPr/>
          <p:nvPr/>
        </p:nvSpPr>
        <p:spPr>
          <a:xfrm>
            <a:off x="5541037" y="4764745"/>
            <a:ext cx="3851548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2971" y="1509551"/>
            <a:ext cx="103090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2"/>
          <p:cNvSpPr/>
          <p:nvPr/>
        </p:nvSpPr>
        <p:spPr>
          <a:xfrm>
            <a:off x="2470068" y="3324026"/>
            <a:ext cx="2255123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15"/>
          <p:cNvSpPr/>
          <p:nvPr/>
        </p:nvSpPr>
        <p:spPr>
          <a:xfrm>
            <a:off x="2470067" y="4044386"/>
            <a:ext cx="2255123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</a:p>
        </p:txBody>
      </p:sp>
      <p:sp>
        <p:nvSpPr>
          <p:cNvPr id="8" name="Rounded Rectangle 16"/>
          <p:cNvSpPr/>
          <p:nvPr/>
        </p:nvSpPr>
        <p:spPr>
          <a:xfrm>
            <a:off x="2470066" y="4764746"/>
            <a:ext cx="2255123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09304" y="2591343"/>
            <a:ext cx="771154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067138" y="2591343"/>
            <a:ext cx="771154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rgbClr val="7EA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11" name="Straight Connector 10"/>
          <p:cNvCxnSpPr>
            <a:stCxn id="6" idx="3"/>
            <a:endCxn id="2" idx="1"/>
          </p:cNvCxnSpPr>
          <p:nvPr/>
        </p:nvCxnSpPr>
        <p:spPr>
          <a:xfrm>
            <a:off x="4725191" y="3536113"/>
            <a:ext cx="8158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4" idx="1"/>
          </p:cNvCxnSpPr>
          <p:nvPr/>
        </p:nvCxnSpPr>
        <p:spPr>
          <a:xfrm>
            <a:off x="4725190" y="4256473"/>
            <a:ext cx="815847" cy="720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3" idx="1"/>
          </p:cNvCxnSpPr>
          <p:nvPr/>
        </p:nvCxnSpPr>
        <p:spPr>
          <a:xfrm flipV="1">
            <a:off x="4725189" y="4256473"/>
            <a:ext cx="815848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7 0.00231 L -0.0776 0.00555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6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84 -0.025 L -0.09922 0.1236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74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-0.00694 L -0.08646 -0.0898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10895" y="3311525"/>
            <a:ext cx="36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sầu</a:t>
            </a:r>
          </a:p>
        </p:txBody>
      </p:sp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810895" y="641985"/>
            <a:ext cx="4034790" cy="2669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7015480" y="641985"/>
            <a:ext cx="4201160" cy="2669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20"/>
          <p:cNvSpPr txBox="1"/>
          <p:nvPr/>
        </p:nvSpPr>
        <p:spPr>
          <a:xfrm>
            <a:off x="7465695" y="3311525"/>
            <a:ext cx="36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</a:p>
        </p:txBody>
      </p:sp>
      <p:pic>
        <p:nvPicPr>
          <p:cNvPr id="107" name="Picture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3990340" y="3404235"/>
            <a:ext cx="3963670" cy="2607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0"/>
          <p:cNvSpPr txBox="1"/>
          <p:nvPr/>
        </p:nvSpPr>
        <p:spPr>
          <a:xfrm>
            <a:off x="3990340" y="5872480"/>
            <a:ext cx="36112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sâu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>
            <a:fillRect/>
          </a:stretch>
        </p:blipFill>
        <p:spPr>
          <a:xfrm>
            <a:off x="1661562" y="614731"/>
            <a:ext cx="2468822" cy="1848692"/>
          </a:xfrm>
          <a:prstGeom prst="roundRect">
            <a:avLst>
              <a:gd name="adj" fmla="val 12449"/>
            </a:avLst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>
            <a:fillRect/>
          </a:stretch>
        </p:blipFill>
        <p:spPr>
          <a:xfrm>
            <a:off x="1447893" y="2504654"/>
            <a:ext cx="2752632" cy="18486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>
            <a:fillRect/>
          </a:stretch>
        </p:blipFill>
        <p:spPr>
          <a:xfrm>
            <a:off x="1590399" y="4572516"/>
            <a:ext cx="3047727" cy="1848692"/>
          </a:xfrm>
          <a:prstGeom prst="roundRect">
            <a:avLst>
              <a:gd name="adj" fmla="val 20885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4321029" y="773919"/>
            <a:ext cx="441062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8126" y="2780585"/>
            <a:ext cx="441062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5268" y="4787251"/>
            <a:ext cx="493051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610EA3D-2008-4E78-8B6A-53C105477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2D2015-41B5-4C2F-99AB-E098F9BB11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ED142E2-3CDB-4302-B6CD-42DE437246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08528871-2E9D-4E7B-86B7-0CF91DB102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2B3E460E-83A4-49DC-81B0-A449DAD761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613C7510-DBF5-4417-ABB4-AB56F7120315}"/>
              </a:ext>
            </a:extLst>
          </p:cNvPr>
          <p:cNvSpPr txBox="1"/>
          <p:nvPr/>
        </p:nvSpPr>
        <p:spPr>
          <a:xfrm>
            <a:off x="1463040" y="2266700"/>
            <a:ext cx="793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học kết thúc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878369" y="2721429"/>
            <a:ext cx="84352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>
                <a:solidFill>
                  <a:schemeClr val="bg1"/>
                </a:solidFill>
                <a:latin typeface="Montserrat" panose="00000500000000000000" pitchFamily="2" charset="0"/>
              </a:rPr>
              <a:t>Các thí sinh lần lượt trả lời </a:t>
            </a:r>
            <a:r>
              <a:rPr lang="fr-FR" sz="2600" b="1">
                <a:solidFill>
                  <a:srgbClr val="FFC000"/>
                </a:solidFill>
                <a:latin typeface="Montserrat" panose="00000500000000000000" pitchFamily="2" charset="0"/>
              </a:rPr>
              <a:t>3 câu hỏi </a:t>
            </a:r>
            <a:r>
              <a:rPr lang="fr-FR" sz="2600">
                <a:solidFill>
                  <a:schemeClr val="bg1"/>
                </a:solidFill>
                <a:latin typeface="Montserrat" panose="00000500000000000000" pitchFamily="2" charset="0"/>
              </a:rPr>
              <a:t>của chương trình. </a:t>
            </a:r>
          </a:p>
          <a:p>
            <a:pPr algn="just"/>
            <a:r>
              <a:rPr lang="fr-FR" sz="2600">
                <a:solidFill>
                  <a:schemeClr val="bg1"/>
                </a:solidFill>
                <a:latin typeface="Montserrat" panose="00000500000000000000" pitchFamily="2" charset="0"/>
              </a:rPr>
              <a:t>Thí sinh trả lời vào ô chat. </a:t>
            </a:r>
          </a:p>
          <a:p>
            <a:pPr algn="just"/>
            <a:r>
              <a:rPr lang="fr-FR" sz="2600">
                <a:solidFill>
                  <a:schemeClr val="bg1"/>
                </a:solidFill>
                <a:latin typeface="Montserrat" panose="00000500000000000000" pitchFamily="2" charset="0"/>
              </a:rPr>
              <a:t>Thí sinh trả lời nhanh nhất sẽ nhận được cộng thi đua học tập.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983574"/>
            <a:ext cx="11524343" cy="544848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351191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940641" y="1464405"/>
            <a:ext cx="8433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vươn cổ</a:t>
            </a:r>
          </a:p>
          <a:p>
            <a:pPr lvl="0" algn="ctr">
              <a:defRPr/>
            </a:pPr>
            <a:r>
              <a:rPr lang="vi-VN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rụt đầu</a:t>
            </a:r>
          </a:p>
          <a:p>
            <a:pPr lvl="0" algn="ctr">
              <a:defRPr/>
            </a:pPr>
            <a:r>
              <a:rPr lang="vi-VN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 đi đâu</a:t>
            </a:r>
          </a:p>
          <a:p>
            <a:pPr lvl="0" algn="ctr">
              <a:defRPr/>
            </a:pPr>
            <a:r>
              <a:rPr lang="vi-VN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 nhà đi đó</a:t>
            </a: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là con gì?</a:t>
            </a:r>
            <a:endParaRPr lang="fr-FR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5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Con ốc sên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Con voi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Con rùa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7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Con bọ hung</a:t>
            </a:r>
          </a:p>
        </p:txBody>
      </p:sp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0" grpId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Gold Texture Background Image">
            <a:extLst>
              <a:ext uri="{FF2B5EF4-FFF2-40B4-BE49-F238E27FC236}">
                <a16:creationId xmlns:a16="http://schemas.microsoft.com/office/drawing/2014/main" id="{33CA634F-5CA0-45BA-8C87-6513EC30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913956"/>
            <a:ext cx="11524343" cy="5518107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16398" y="17606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4" y="1415485"/>
            <a:ext cx="8433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mặc áo tía,</a:t>
            </a:r>
          </a:p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đội mũ lông,</a:t>
            </a:r>
          </a:p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làm nhạc công,</a:t>
            </a:r>
          </a:p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hè ca hát - Là loài côn trùng gì?</a:t>
            </a:r>
            <a:endParaRPr lang="fr-FR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439085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i="0" u="none" strike="noStrike" kern="1200" normalizeH="0" baseline="0" noProof="0">
                <a:solidFill>
                  <a:schemeClr val="bg1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439084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i="0" u="none" strike="noStrike" kern="1200" normalizeH="0" baseline="0" noProof="0">
                <a:solidFill>
                  <a:schemeClr val="bg1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ong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02658" y="408157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bọ hung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02657" y="5194957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dế mèn</a:t>
            </a:r>
          </a:p>
        </p:txBody>
      </p:sp>
    </p:spTree>
    <p:extLst>
      <p:ext uri="{BB962C8B-B14F-4D97-AF65-F5344CB8AC3E}">
        <p14:creationId xmlns:p14="http://schemas.microsoft.com/office/powerpoint/2010/main" val="14223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>
            <a:extLst>
              <a:ext uri="{FF2B5EF4-FFF2-40B4-BE49-F238E27FC236}">
                <a16:creationId xmlns:a16="http://schemas.microsoft.com/office/drawing/2014/main" id="{2FC07847-87E6-40B0-BF1A-DEA59879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879365" y="2181713"/>
            <a:ext cx="84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gì bụng có ngọn đèn,</a:t>
            </a:r>
          </a:p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Ban ngày biến mất ban đêm lập lòe</a:t>
            </a:r>
          </a:p>
          <a:p>
            <a:pPr lvl="0" algn="ctr">
              <a:defRPr/>
            </a:pPr>
            <a:r>
              <a:rPr lang="en-US" sz="2800" ker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8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514600" y="4081577"/>
            <a:ext cx="261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Con bọ hung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514599" y="5194957"/>
            <a:ext cx="261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Con ong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212413" y="4081577"/>
            <a:ext cx="267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Con 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7212412" y="5194957"/>
            <a:ext cx="295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Con đom đóm</a:t>
            </a:r>
          </a:p>
        </p:txBody>
      </p:sp>
    </p:spTree>
    <p:extLst>
      <p:ext uri="{BB962C8B-B14F-4D97-AF65-F5344CB8AC3E}">
        <p14:creationId xmlns:p14="http://schemas.microsoft.com/office/powerpoint/2010/main" val="41459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7"/>
            <a:ext cx="12192000" cy="676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900" y="1031240"/>
            <a:ext cx="8923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016" y="1704752"/>
            <a:ext cx="22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900" y="2357542"/>
            <a:ext cx="10004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 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200" b="1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Mở</a:t>
            </a:r>
            <a:r>
              <a:rPr lang="en-US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 </a:t>
            </a:r>
            <a:r>
              <a:rPr lang="en-US" sz="3200" b="1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rộng</a:t>
            </a:r>
            <a:r>
              <a:rPr lang="en-US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 </a:t>
            </a:r>
            <a:r>
              <a:rPr lang="en-US" sz="3200" b="1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vốn</a:t>
            </a:r>
            <a:r>
              <a:rPr lang="en-US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 </a:t>
            </a:r>
            <a:r>
              <a:rPr lang="en-US" sz="3200" b="1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từ</a:t>
            </a:r>
            <a:r>
              <a:rPr lang="en-US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 </a:t>
            </a:r>
            <a:r>
              <a:rPr lang="en-US" sz="3200" b="1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về</a:t>
            </a:r>
            <a:r>
              <a:rPr lang="en-US" sz="3200" b="1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 </a:t>
            </a:r>
            <a:r>
              <a:rPr lang="vi-VN" altLang="en-US" sz="3200" b="1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các loài vật nhỏ bé</a:t>
            </a:r>
            <a:r>
              <a:rPr lang="en-US" sz="3200" b="1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  <a:sym typeface="+mn-ea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charset="0"/>
              <a:ea typeface="+mn-ea"/>
              <a:cs typeface="HP001 5 hàng" panose="020B0603050302020204" charset="0"/>
              <a:sym typeface="+mn-ea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634788" y="3000022"/>
            <a:ext cx="89231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>
                <a:solidFill>
                  <a:srgbClr val="FFFF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Dấu </a:t>
            </a:r>
            <a:r>
              <a:rPr lang="vi-VN" altLang="en-US" sz="3200" b="1">
                <a:solidFill>
                  <a:srgbClr val="FFFF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chấm, dấu chấm hỏi.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charset="0"/>
              <a:ea typeface="+mn-ea"/>
              <a:cs typeface="HP001 5 hàng" panose="020B06030503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5994" y="2534219"/>
            <a:ext cx="69658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alt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alt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từ ngữ chỉ loài vật nhỏ bé.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5994" y="3777153"/>
            <a:ext cx="718941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 Kết hợp từ để tạo thành câu.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53B5B-1CF0-409D-8056-55C351433D1C}"/>
              </a:ext>
            </a:extLst>
          </p:cNvPr>
          <p:cNvSpPr txBox="1"/>
          <p:nvPr/>
        </p:nvSpPr>
        <p:spPr>
          <a:xfrm>
            <a:off x="3409128" y="919448"/>
            <a:ext cx="4819581" cy="13261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zh-CN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59254" y="844927"/>
            <a:ext cx="810735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1934" y="1488045"/>
            <a:ext cx="351680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50" y="1662294"/>
            <a:ext cx="4798085" cy="338969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981411" y="2711675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58623" y="4038600"/>
            <a:ext cx="575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9358" y="5297818"/>
            <a:ext cx="1356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392</Words>
  <Application>Microsoft Office PowerPoint</Application>
  <PresentationFormat>Widescreen</PresentationFormat>
  <Paragraphs>75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HP001 4 hàng</vt:lpstr>
      <vt:lpstr>HP001 5 hàng</vt:lpstr>
      <vt:lpstr>Montserrat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3</cp:revision>
  <dcterms:created xsi:type="dcterms:W3CDTF">2022-03-14T14:14:43Z</dcterms:created>
  <dcterms:modified xsi:type="dcterms:W3CDTF">2022-03-14T14:39:17Z</dcterms:modified>
</cp:coreProperties>
</file>