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4.jpg" ContentType="image/jpeg"/>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media/image9.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11088446" r:id="rId3"/>
    <p:sldId id="11088448" r:id="rId4"/>
    <p:sldId id="330" r:id="rId5"/>
    <p:sldId id="11088432" r:id="rId6"/>
    <p:sldId id="11088443" r:id="rId7"/>
    <p:sldId id="11088449" r:id="rId8"/>
    <p:sldId id="332" r:id="rId9"/>
    <p:sldId id="11088444" r:id="rId10"/>
    <p:sldId id="336" r:id="rId11"/>
    <p:sldId id="30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29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5FB54-E193-4621-90C3-163AC74FBC01}" type="datetimeFigureOut">
              <a:rPr lang="en-US" smtClean="0"/>
              <a:t>3/14/2022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AEC9DE-235D-440C-A06E-5AAE22D788E3}" type="slidenum">
              <a:rPr lang="en-US" smtClean="0"/>
              <a:t>‹#›</a:t>
            </a:fld>
            <a:endParaRPr lang="en-US"/>
          </a:p>
        </p:txBody>
      </p:sp>
    </p:spTree>
    <p:extLst>
      <p:ext uri="{BB962C8B-B14F-4D97-AF65-F5344CB8AC3E}">
        <p14:creationId xmlns:p14="http://schemas.microsoft.com/office/powerpoint/2010/main" val="2977735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659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lvl="0" eaLnBrk="1" hangingPunct="1"/>
            <a:endParaRPr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3936A-1AA2-447B-BE97-B1444ADA09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F03A78-9BA1-41FD-A1B1-2CB803262E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49B3DA-B63E-40D8-B02F-ABD330C862AE}"/>
              </a:ext>
            </a:extLst>
          </p:cNvPr>
          <p:cNvSpPr>
            <a:spLocks noGrp="1"/>
          </p:cNvSpPr>
          <p:nvPr>
            <p:ph type="dt" sz="half" idx="10"/>
          </p:nvPr>
        </p:nvSpPr>
        <p:spPr/>
        <p:txBody>
          <a:bodyPr/>
          <a:lstStyle/>
          <a:p>
            <a:fld id="{C481894D-3495-4D63-8600-6811DAD74742}" type="datetimeFigureOut">
              <a:rPr lang="en-US" smtClean="0"/>
              <a:t>3/14/2022</a:t>
            </a:fld>
            <a:endParaRPr lang="en-US"/>
          </a:p>
        </p:txBody>
      </p:sp>
      <p:sp>
        <p:nvSpPr>
          <p:cNvPr id="5" name="Footer Placeholder 4">
            <a:extLst>
              <a:ext uri="{FF2B5EF4-FFF2-40B4-BE49-F238E27FC236}">
                <a16:creationId xmlns:a16="http://schemas.microsoft.com/office/drawing/2014/main" id="{B19FF9A0-91E4-498E-AE72-5D1E8175AA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E5A135-0ED9-4312-8B5E-D88DFA70E20C}"/>
              </a:ext>
            </a:extLst>
          </p:cNvPr>
          <p:cNvSpPr>
            <a:spLocks noGrp="1"/>
          </p:cNvSpPr>
          <p:nvPr>
            <p:ph type="sldNum" sz="quarter" idx="12"/>
          </p:nvPr>
        </p:nvSpPr>
        <p:spPr/>
        <p:txBody>
          <a:bodyPr/>
          <a:lstStyle/>
          <a:p>
            <a:fld id="{8DDC1216-ED71-431B-A911-15C2F3680E1E}" type="slidenum">
              <a:rPr lang="en-US" smtClean="0"/>
              <a:t>‹#›</a:t>
            </a:fld>
            <a:endParaRPr lang="en-US"/>
          </a:p>
        </p:txBody>
      </p:sp>
    </p:spTree>
    <p:extLst>
      <p:ext uri="{BB962C8B-B14F-4D97-AF65-F5344CB8AC3E}">
        <p14:creationId xmlns:p14="http://schemas.microsoft.com/office/powerpoint/2010/main" val="3286715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4160A-A127-48B1-B2E5-962612EF22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D31C8E-2E04-4BCD-9958-565899868D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401FC4-8A51-4006-835F-21D3B9A4816E}"/>
              </a:ext>
            </a:extLst>
          </p:cNvPr>
          <p:cNvSpPr>
            <a:spLocks noGrp="1"/>
          </p:cNvSpPr>
          <p:nvPr>
            <p:ph type="dt" sz="half" idx="10"/>
          </p:nvPr>
        </p:nvSpPr>
        <p:spPr/>
        <p:txBody>
          <a:bodyPr/>
          <a:lstStyle/>
          <a:p>
            <a:fld id="{C481894D-3495-4D63-8600-6811DAD74742}" type="datetimeFigureOut">
              <a:rPr lang="en-US" smtClean="0"/>
              <a:t>3/14/2022</a:t>
            </a:fld>
            <a:endParaRPr lang="en-US"/>
          </a:p>
        </p:txBody>
      </p:sp>
      <p:sp>
        <p:nvSpPr>
          <p:cNvPr id="5" name="Footer Placeholder 4">
            <a:extLst>
              <a:ext uri="{FF2B5EF4-FFF2-40B4-BE49-F238E27FC236}">
                <a16:creationId xmlns:a16="http://schemas.microsoft.com/office/drawing/2014/main" id="{0A3BA934-5C71-442D-BE01-BA6B407D6A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A1F73F-B7A9-42F8-B530-53D0256A219B}"/>
              </a:ext>
            </a:extLst>
          </p:cNvPr>
          <p:cNvSpPr>
            <a:spLocks noGrp="1"/>
          </p:cNvSpPr>
          <p:nvPr>
            <p:ph type="sldNum" sz="quarter" idx="12"/>
          </p:nvPr>
        </p:nvSpPr>
        <p:spPr/>
        <p:txBody>
          <a:bodyPr/>
          <a:lstStyle/>
          <a:p>
            <a:fld id="{8DDC1216-ED71-431B-A911-15C2F3680E1E}" type="slidenum">
              <a:rPr lang="en-US" smtClean="0"/>
              <a:t>‹#›</a:t>
            </a:fld>
            <a:endParaRPr lang="en-US"/>
          </a:p>
        </p:txBody>
      </p:sp>
    </p:spTree>
    <p:extLst>
      <p:ext uri="{BB962C8B-B14F-4D97-AF65-F5344CB8AC3E}">
        <p14:creationId xmlns:p14="http://schemas.microsoft.com/office/powerpoint/2010/main" val="1343663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2050B3-A7A3-4C48-B07A-8FE71D08C8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E0AF18-5665-42D8-8E10-4147D01A1B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540522-9CA4-4632-822B-8E73CDADA4AB}"/>
              </a:ext>
            </a:extLst>
          </p:cNvPr>
          <p:cNvSpPr>
            <a:spLocks noGrp="1"/>
          </p:cNvSpPr>
          <p:nvPr>
            <p:ph type="dt" sz="half" idx="10"/>
          </p:nvPr>
        </p:nvSpPr>
        <p:spPr/>
        <p:txBody>
          <a:bodyPr/>
          <a:lstStyle/>
          <a:p>
            <a:fld id="{C481894D-3495-4D63-8600-6811DAD74742}" type="datetimeFigureOut">
              <a:rPr lang="en-US" smtClean="0"/>
              <a:t>3/14/2022</a:t>
            </a:fld>
            <a:endParaRPr lang="en-US"/>
          </a:p>
        </p:txBody>
      </p:sp>
      <p:sp>
        <p:nvSpPr>
          <p:cNvPr id="5" name="Footer Placeholder 4">
            <a:extLst>
              <a:ext uri="{FF2B5EF4-FFF2-40B4-BE49-F238E27FC236}">
                <a16:creationId xmlns:a16="http://schemas.microsoft.com/office/drawing/2014/main" id="{8C4DC48F-2AFF-4E67-807B-65F1CC593B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E098E3-4331-4B18-8D7B-1792FAFA8BA3}"/>
              </a:ext>
            </a:extLst>
          </p:cNvPr>
          <p:cNvSpPr>
            <a:spLocks noGrp="1"/>
          </p:cNvSpPr>
          <p:nvPr>
            <p:ph type="sldNum" sz="quarter" idx="12"/>
          </p:nvPr>
        </p:nvSpPr>
        <p:spPr/>
        <p:txBody>
          <a:bodyPr/>
          <a:lstStyle/>
          <a:p>
            <a:fld id="{8DDC1216-ED71-431B-A911-15C2F3680E1E}" type="slidenum">
              <a:rPr lang="en-US" smtClean="0"/>
              <a:t>‹#›</a:t>
            </a:fld>
            <a:endParaRPr lang="en-US"/>
          </a:p>
        </p:txBody>
      </p:sp>
    </p:spTree>
    <p:extLst>
      <p:ext uri="{BB962C8B-B14F-4D97-AF65-F5344CB8AC3E}">
        <p14:creationId xmlns:p14="http://schemas.microsoft.com/office/powerpoint/2010/main" val="2431548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39F9F-9541-4E7C-9BE0-94BD0AEDE6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EE4D28-809B-47C8-8808-5DADB657C6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77E751-D399-4C66-A8A9-D8D69F97C47F}"/>
              </a:ext>
            </a:extLst>
          </p:cNvPr>
          <p:cNvSpPr>
            <a:spLocks noGrp="1"/>
          </p:cNvSpPr>
          <p:nvPr>
            <p:ph type="dt" sz="half" idx="10"/>
          </p:nvPr>
        </p:nvSpPr>
        <p:spPr/>
        <p:txBody>
          <a:bodyPr/>
          <a:lstStyle/>
          <a:p>
            <a:fld id="{C481894D-3495-4D63-8600-6811DAD74742}" type="datetimeFigureOut">
              <a:rPr lang="en-US" smtClean="0"/>
              <a:t>3/14/2022</a:t>
            </a:fld>
            <a:endParaRPr lang="en-US"/>
          </a:p>
        </p:txBody>
      </p:sp>
      <p:sp>
        <p:nvSpPr>
          <p:cNvPr id="5" name="Footer Placeholder 4">
            <a:extLst>
              <a:ext uri="{FF2B5EF4-FFF2-40B4-BE49-F238E27FC236}">
                <a16:creationId xmlns:a16="http://schemas.microsoft.com/office/drawing/2014/main" id="{FA92337F-498F-402E-98E2-B84429DAC2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0F1998-92A1-4656-9B4D-1CACD07E236F}"/>
              </a:ext>
            </a:extLst>
          </p:cNvPr>
          <p:cNvSpPr>
            <a:spLocks noGrp="1"/>
          </p:cNvSpPr>
          <p:nvPr>
            <p:ph type="sldNum" sz="quarter" idx="12"/>
          </p:nvPr>
        </p:nvSpPr>
        <p:spPr/>
        <p:txBody>
          <a:bodyPr/>
          <a:lstStyle/>
          <a:p>
            <a:fld id="{8DDC1216-ED71-431B-A911-15C2F3680E1E}" type="slidenum">
              <a:rPr lang="en-US" smtClean="0"/>
              <a:t>‹#›</a:t>
            </a:fld>
            <a:endParaRPr lang="en-US"/>
          </a:p>
        </p:txBody>
      </p:sp>
    </p:spTree>
    <p:extLst>
      <p:ext uri="{BB962C8B-B14F-4D97-AF65-F5344CB8AC3E}">
        <p14:creationId xmlns:p14="http://schemas.microsoft.com/office/powerpoint/2010/main" val="3616591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A9D8-77D0-420F-A4FF-87D6EB671C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FA6191-122F-474C-A300-832EFBC658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C81C5D-EF57-49CA-9A37-BC08EA8ADB60}"/>
              </a:ext>
            </a:extLst>
          </p:cNvPr>
          <p:cNvSpPr>
            <a:spLocks noGrp="1"/>
          </p:cNvSpPr>
          <p:nvPr>
            <p:ph type="dt" sz="half" idx="10"/>
          </p:nvPr>
        </p:nvSpPr>
        <p:spPr/>
        <p:txBody>
          <a:bodyPr/>
          <a:lstStyle/>
          <a:p>
            <a:fld id="{C481894D-3495-4D63-8600-6811DAD74742}" type="datetimeFigureOut">
              <a:rPr lang="en-US" smtClean="0"/>
              <a:t>3/14/2022</a:t>
            </a:fld>
            <a:endParaRPr lang="en-US"/>
          </a:p>
        </p:txBody>
      </p:sp>
      <p:sp>
        <p:nvSpPr>
          <p:cNvPr id="5" name="Footer Placeholder 4">
            <a:extLst>
              <a:ext uri="{FF2B5EF4-FFF2-40B4-BE49-F238E27FC236}">
                <a16:creationId xmlns:a16="http://schemas.microsoft.com/office/drawing/2014/main" id="{62071504-58FF-4D80-9111-EE0C4DC93C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842434-069A-46D9-BA96-0B6BCCE57FEA}"/>
              </a:ext>
            </a:extLst>
          </p:cNvPr>
          <p:cNvSpPr>
            <a:spLocks noGrp="1"/>
          </p:cNvSpPr>
          <p:nvPr>
            <p:ph type="sldNum" sz="quarter" idx="12"/>
          </p:nvPr>
        </p:nvSpPr>
        <p:spPr/>
        <p:txBody>
          <a:bodyPr/>
          <a:lstStyle/>
          <a:p>
            <a:fld id="{8DDC1216-ED71-431B-A911-15C2F3680E1E}" type="slidenum">
              <a:rPr lang="en-US" smtClean="0"/>
              <a:t>‹#›</a:t>
            </a:fld>
            <a:endParaRPr lang="en-US"/>
          </a:p>
        </p:txBody>
      </p:sp>
    </p:spTree>
    <p:extLst>
      <p:ext uri="{BB962C8B-B14F-4D97-AF65-F5344CB8AC3E}">
        <p14:creationId xmlns:p14="http://schemas.microsoft.com/office/powerpoint/2010/main" val="3046268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BACC1-E752-400C-B4BF-6DB739D0A0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CC0F23-FFD1-4005-99A5-601DB0A9CA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758111-1936-464D-A65B-BE6353397A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714708-97A6-4CFF-A173-D0BA37A1B836}"/>
              </a:ext>
            </a:extLst>
          </p:cNvPr>
          <p:cNvSpPr>
            <a:spLocks noGrp="1"/>
          </p:cNvSpPr>
          <p:nvPr>
            <p:ph type="dt" sz="half" idx="10"/>
          </p:nvPr>
        </p:nvSpPr>
        <p:spPr/>
        <p:txBody>
          <a:bodyPr/>
          <a:lstStyle/>
          <a:p>
            <a:fld id="{C481894D-3495-4D63-8600-6811DAD74742}" type="datetimeFigureOut">
              <a:rPr lang="en-US" smtClean="0"/>
              <a:t>3/14/2022</a:t>
            </a:fld>
            <a:endParaRPr lang="en-US"/>
          </a:p>
        </p:txBody>
      </p:sp>
      <p:sp>
        <p:nvSpPr>
          <p:cNvPr id="6" name="Footer Placeholder 5">
            <a:extLst>
              <a:ext uri="{FF2B5EF4-FFF2-40B4-BE49-F238E27FC236}">
                <a16:creationId xmlns:a16="http://schemas.microsoft.com/office/drawing/2014/main" id="{F52C3F1D-7FFD-472D-A8DA-7895763A8F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C53D5F-6343-4DBC-A568-DC0C44C3DF14}"/>
              </a:ext>
            </a:extLst>
          </p:cNvPr>
          <p:cNvSpPr>
            <a:spLocks noGrp="1"/>
          </p:cNvSpPr>
          <p:nvPr>
            <p:ph type="sldNum" sz="quarter" idx="12"/>
          </p:nvPr>
        </p:nvSpPr>
        <p:spPr/>
        <p:txBody>
          <a:bodyPr/>
          <a:lstStyle/>
          <a:p>
            <a:fld id="{8DDC1216-ED71-431B-A911-15C2F3680E1E}" type="slidenum">
              <a:rPr lang="en-US" smtClean="0"/>
              <a:t>‹#›</a:t>
            </a:fld>
            <a:endParaRPr lang="en-US"/>
          </a:p>
        </p:txBody>
      </p:sp>
    </p:spTree>
    <p:extLst>
      <p:ext uri="{BB962C8B-B14F-4D97-AF65-F5344CB8AC3E}">
        <p14:creationId xmlns:p14="http://schemas.microsoft.com/office/powerpoint/2010/main" val="1972976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B93CC-B0AC-4F7F-A07D-2706D1893C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81717F-4A9B-4AA4-9729-F7525ED179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091752-0239-4B5C-B07D-24283013D8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B809D9-A78C-40A7-8471-E9BC5BF737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61DDF2-BFD6-431A-B95D-001AAD0D81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424438-C36D-4A3E-927D-38A790FAC40F}"/>
              </a:ext>
            </a:extLst>
          </p:cNvPr>
          <p:cNvSpPr>
            <a:spLocks noGrp="1"/>
          </p:cNvSpPr>
          <p:nvPr>
            <p:ph type="dt" sz="half" idx="10"/>
          </p:nvPr>
        </p:nvSpPr>
        <p:spPr/>
        <p:txBody>
          <a:bodyPr/>
          <a:lstStyle/>
          <a:p>
            <a:fld id="{C481894D-3495-4D63-8600-6811DAD74742}" type="datetimeFigureOut">
              <a:rPr lang="en-US" smtClean="0"/>
              <a:t>3/14/2022</a:t>
            </a:fld>
            <a:endParaRPr lang="en-US"/>
          </a:p>
        </p:txBody>
      </p:sp>
      <p:sp>
        <p:nvSpPr>
          <p:cNvPr id="8" name="Footer Placeholder 7">
            <a:extLst>
              <a:ext uri="{FF2B5EF4-FFF2-40B4-BE49-F238E27FC236}">
                <a16:creationId xmlns:a16="http://schemas.microsoft.com/office/drawing/2014/main" id="{FC64D446-1751-4184-BE56-37CC0AADF1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181EA4-E5DB-4350-9A5E-465914C57A65}"/>
              </a:ext>
            </a:extLst>
          </p:cNvPr>
          <p:cNvSpPr>
            <a:spLocks noGrp="1"/>
          </p:cNvSpPr>
          <p:nvPr>
            <p:ph type="sldNum" sz="quarter" idx="12"/>
          </p:nvPr>
        </p:nvSpPr>
        <p:spPr/>
        <p:txBody>
          <a:bodyPr/>
          <a:lstStyle/>
          <a:p>
            <a:fld id="{8DDC1216-ED71-431B-A911-15C2F3680E1E}" type="slidenum">
              <a:rPr lang="en-US" smtClean="0"/>
              <a:t>‹#›</a:t>
            </a:fld>
            <a:endParaRPr lang="en-US"/>
          </a:p>
        </p:txBody>
      </p:sp>
    </p:spTree>
    <p:extLst>
      <p:ext uri="{BB962C8B-B14F-4D97-AF65-F5344CB8AC3E}">
        <p14:creationId xmlns:p14="http://schemas.microsoft.com/office/powerpoint/2010/main" val="416774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EF78F-65C6-4D26-B31E-6D729DCAC4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4E62FA-BE77-4DA8-914E-5F283D5264A7}"/>
              </a:ext>
            </a:extLst>
          </p:cNvPr>
          <p:cNvSpPr>
            <a:spLocks noGrp="1"/>
          </p:cNvSpPr>
          <p:nvPr>
            <p:ph type="dt" sz="half" idx="10"/>
          </p:nvPr>
        </p:nvSpPr>
        <p:spPr/>
        <p:txBody>
          <a:bodyPr/>
          <a:lstStyle/>
          <a:p>
            <a:fld id="{C481894D-3495-4D63-8600-6811DAD74742}" type="datetimeFigureOut">
              <a:rPr lang="en-US" smtClean="0"/>
              <a:t>3/14/2022</a:t>
            </a:fld>
            <a:endParaRPr lang="en-US"/>
          </a:p>
        </p:txBody>
      </p:sp>
      <p:sp>
        <p:nvSpPr>
          <p:cNvPr id="4" name="Footer Placeholder 3">
            <a:extLst>
              <a:ext uri="{FF2B5EF4-FFF2-40B4-BE49-F238E27FC236}">
                <a16:creationId xmlns:a16="http://schemas.microsoft.com/office/drawing/2014/main" id="{39B08DAF-EA28-45C9-AB29-A66D5ADB16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8620F-9674-4817-ADB7-534634F16D24}"/>
              </a:ext>
            </a:extLst>
          </p:cNvPr>
          <p:cNvSpPr>
            <a:spLocks noGrp="1"/>
          </p:cNvSpPr>
          <p:nvPr>
            <p:ph type="sldNum" sz="quarter" idx="12"/>
          </p:nvPr>
        </p:nvSpPr>
        <p:spPr/>
        <p:txBody>
          <a:bodyPr/>
          <a:lstStyle/>
          <a:p>
            <a:fld id="{8DDC1216-ED71-431B-A911-15C2F3680E1E}" type="slidenum">
              <a:rPr lang="en-US" smtClean="0"/>
              <a:t>‹#›</a:t>
            </a:fld>
            <a:endParaRPr lang="en-US"/>
          </a:p>
        </p:txBody>
      </p:sp>
    </p:spTree>
    <p:extLst>
      <p:ext uri="{BB962C8B-B14F-4D97-AF65-F5344CB8AC3E}">
        <p14:creationId xmlns:p14="http://schemas.microsoft.com/office/powerpoint/2010/main" val="2720482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F7B3E0-7864-4D4B-812F-8081932F3F5F}"/>
              </a:ext>
            </a:extLst>
          </p:cNvPr>
          <p:cNvSpPr>
            <a:spLocks noGrp="1"/>
          </p:cNvSpPr>
          <p:nvPr>
            <p:ph type="dt" sz="half" idx="10"/>
          </p:nvPr>
        </p:nvSpPr>
        <p:spPr/>
        <p:txBody>
          <a:bodyPr/>
          <a:lstStyle/>
          <a:p>
            <a:fld id="{C481894D-3495-4D63-8600-6811DAD74742}" type="datetimeFigureOut">
              <a:rPr lang="en-US" smtClean="0"/>
              <a:t>3/14/2022</a:t>
            </a:fld>
            <a:endParaRPr lang="en-US"/>
          </a:p>
        </p:txBody>
      </p:sp>
      <p:sp>
        <p:nvSpPr>
          <p:cNvPr id="3" name="Footer Placeholder 2">
            <a:extLst>
              <a:ext uri="{FF2B5EF4-FFF2-40B4-BE49-F238E27FC236}">
                <a16:creationId xmlns:a16="http://schemas.microsoft.com/office/drawing/2014/main" id="{D2895DCA-D2A7-4E2B-9C20-DA690E2498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B5EC6C-FBA3-46C7-848D-98738F9C15FF}"/>
              </a:ext>
            </a:extLst>
          </p:cNvPr>
          <p:cNvSpPr>
            <a:spLocks noGrp="1"/>
          </p:cNvSpPr>
          <p:nvPr>
            <p:ph type="sldNum" sz="quarter" idx="12"/>
          </p:nvPr>
        </p:nvSpPr>
        <p:spPr/>
        <p:txBody>
          <a:bodyPr/>
          <a:lstStyle/>
          <a:p>
            <a:fld id="{8DDC1216-ED71-431B-A911-15C2F3680E1E}" type="slidenum">
              <a:rPr lang="en-US" smtClean="0"/>
              <a:t>‹#›</a:t>
            </a:fld>
            <a:endParaRPr lang="en-US"/>
          </a:p>
        </p:txBody>
      </p:sp>
    </p:spTree>
    <p:extLst>
      <p:ext uri="{BB962C8B-B14F-4D97-AF65-F5344CB8AC3E}">
        <p14:creationId xmlns:p14="http://schemas.microsoft.com/office/powerpoint/2010/main" val="250523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0D7F6-D88B-4685-9F8B-EBF46790C7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08CD4B-941A-40FE-9652-52789B0A1C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3AA520-1365-45FE-B47C-6072B0EE16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DD7C90-2B5A-4ED5-BE20-A324E1E567A8}"/>
              </a:ext>
            </a:extLst>
          </p:cNvPr>
          <p:cNvSpPr>
            <a:spLocks noGrp="1"/>
          </p:cNvSpPr>
          <p:nvPr>
            <p:ph type="dt" sz="half" idx="10"/>
          </p:nvPr>
        </p:nvSpPr>
        <p:spPr/>
        <p:txBody>
          <a:bodyPr/>
          <a:lstStyle/>
          <a:p>
            <a:fld id="{C481894D-3495-4D63-8600-6811DAD74742}" type="datetimeFigureOut">
              <a:rPr lang="en-US" smtClean="0"/>
              <a:t>3/14/2022</a:t>
            </a:fld>
            <a:endParaRPr lang="en-US"/>
          </a:p>
        </p:txBody>
      </p:sp>
      <p:sp>
        <p:nvSpPr>
          <p:cNvPr id="6" name="Footer Placeholder 5">
            <a:extLst>
              <a:ext uri="{FF2B5EF4-FFF2-40B4-BE49-F238E27FC236}">
                <a16:creationId xmlns:a16="http://schemas.microsoft.com/office/drawing/2014/main" id="{F8B5F318-0682-424D-9248-FC5E103874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A997A1-7C84-4E2F-B4FD-C34C45B3EC85}"/>
              </a:ext>
            </a:extLst>
          </p:cNvPr>
          <p:cNvSpPr>
            <a:spLocks noGrp="1"/>
          </p:cNvSpPr>
          <p:nvPr>
            <p:ph type="sldNum" sz="quarter" idx="12"/>
          </p:nvPr>
        </p:nvSpPr>
        <p:spPr/>
        <p:txBody>
          <a:bodyPr/>
          <a:lstStyle/>
          <a:p>
            <a:fld id="{8DDC1216-ED71-431B-A911-15C2F3680E1E}" type="slidenum">
              <a:rPr lang="en-US" smtClean="0"/>
              <a:t>‹#›</a:t>
            </a:fld>
            <a:endParaRPr lang="en-US"/>
          </a:p>
        </p:txBody>
      </p:sp>
    </p:spTree>
    <p:extLst>
      <p:ext uri="{BB962C8B-B14F-4D97-AF65-F5344CB8AC3E}">
        <p14:creationId xmlns:p14="http://schemas.microsoft.com/office/powerpoint/2010/main" val="1548232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B50E4-76BE-44C3-BDA2-50E39742B2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A4B23C-9F9A-4A93-B8DC-F76AD8033A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A9082A-75D2-4DCD-942F-84E9F807E3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0D5883-13A0-4431-9578-A7DACFBF62F2}"/>
              </a:ext>
            </a:extLst>
          </p:cNvPr>
          <p:cNvSpPr>
            <a:spLocks noGrp="1"/>
          </p:cNvSpPr>
          <p:nvPr>
            <p:ph type="dt" sz="half" idx="10"/>
          </p:nvPr>
        </p:nvSpPr>
        <p:spPr/>
        <p:txBody>
          <a:bodyPr/>
          <a:lstStyle/>
          <a:p>
            <a:fld id="{C481894D-3495-4D63-8600-6811DAD74742}" type="datetimeFigureOut">
              <a:rPr lang="en-US" smtClean="0"/>
              <a:t>3/14/2022</a:t>
            </a:fld>
            <a:endParaRPr lang="en-US"/>
          </a:p>
        </p:txBody>
      </p:sp>
      <p:sp>
        <p:nvSpPr>
          <p:cNvPr id="6" name="Footer Placeholder 5">
            <a:extLst>
              <a:ext uri="{FF2B5EF4-FFF2-40B4-BE49-F238E27FC236}">
                <a16:creationId xmlns:a16="http://schemas.microsoft.com/office/drawing/2014/main" id="{141FE8CB-469E-4FBD-8C01-2082796E0C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0F2A35-17CD-401F-A53A-ADCFA7CD6154}"/>
              </a:ext>
            </a:extLst>
          </p:cNvPr>
          <p:cNvSpPr>
            <a:spLocks noGrp="1"/>
          </p:cNvSpPr>
          <p:nvPr>
            <p:ph type="sldNum" sz="quarter" idx="12"/>
          </p:nvPr>
        </p:nvSpPr>
        <p:spPr/>
        <p:txBody>
          <a:bodyPr/>
          <a:lstStyle/>
          <a:p>
            <a:fld id="{8DDC1216-ED71-431B-A911-15C2F3680E1E}" type="slidenum">
              <a:rPr lang="en-US" smtClean="0"/>
              <a:t>‹#›</a:t>
            </a:fld>
            <a:endParaRPr lang="en-US"/>
          </a:p>
        </p:txBody>
      </p:sp>
    </p:spTree>
    <p:extLst>
      <p:ext uri="{BB962C8B-B14F-4D97-AF65-F5344CB8AC3E}">
        <p14:creationId xmlns:p14="http://schemas.microsoft.com/office/powerpoint/2010/main" val="1472711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8F4474-7837-4446-A876-EA102A1BF5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9E56AA-5D09-4BCD-AE04-66E08B29B5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3C9896-3616-4B9E-860F-9BAE8AA184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1894D-3495-4D63-8600-6811DAD74742}" type="datetimeFigureOut">
              <a:rPr lang="en-US" smtClean="0"/>
              <a:t>3/14/2022</a:t>
            </a:fld>
            <a:endParaRPr lang="en-US"/>
          </a:p>
        </p:txBody>
      </p:sp>
      <p:sp>
        <p:nvSpPr>
          <p:cNvPr id="5" name="Footer Placeholder 4">
            <a:extLst>
              <a:ext uri="{FF2B5EF4-FFF2-40B4-BE49-F238E27FC236}">
                <a16:creationId xmlns:a16="http://schemas.microsoft.com/office/drawing/2014/main" id="{34CC8F23-C9E6-44B9-8199-39D14515D6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71D7E1-AC5D-43E7-8A03-F436148FC2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C1216-ED71-431B-A911-15C2F3680E1E}" type="slidenum">
              <a:rPr lang="en-US" smtClean="0"/>
              <a:t>‹#›</a:t>
            </a:fld>
            <a:endParaRPr lang="en-US"/>
          </a:p>
        </p:txBody>
      </p:sp>
    </p:spTree>
    <p:extLst>
      <p:ext uri="{BB962C8B-B14F-4D97-AF65-F5344CB8AC3E}">
        <p14:creationId xmlns:p14="http://schemas.microsoft.com/office/powerpoint/2010/main" val="3910285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9CBDB0-FB68-4D17-96A5-FDFCA6A31BEC}"/>
              </a:ext>
            </a:extLst>
          </p:cNvPr>
          <p:cNvPicPr>
            <a:picLocks noChangeAspect="1"/>
          </p:cNvPicPr>
          <p:nvPr/>
        </p:nvPicPr>
        <p:blipFill>
          <a:blip r:embed="rId2"/>
          <a:stretch>
            <a:fillRect/>
          </a:stretch>
        </p:blipFill>
        <p:spPr>
          <a:xfrm>
            <a:off x="-106680" y="0"/>
            <a:ext cx="12298680" cy="6855236"/>
          </a:xfrm>
          <a:prstGeom prst="rect">
            <a:avLst/>
          </a:prstGeom>
        </p:spPr>
      </p:pic>
      <p:pic>
        <p:nvPicPr>
          <p:cNvPr id="5" name="Picture 4">
            <a:extLst>
              <a:ext uri="{FF2B5EF4-FFF2-40B4-BE49-F238E27FC236}">
                <a16:creationId xmlns:a16="http://schemas.microsoft.com/office/drawing/2014/main" id="{564E58FA-0F46-4053-8628-DB9C35443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509" y="174522"/>
            <a:ext cx="1433052" cy="1433052"/>
          </a:xfrm>
          <a:prstGeom prst="rect">
            <a:avLst/>
          </a:prstGeom>
        </p:spPr>
      </p:pic>
      <p:sp>
        <p:nvSpPr>
          <p:cNvPr id="6" name="TextBox 5">
            <a:extLst>
              <a:ext uri="{FF2B5EF4-FFF2-40B4-BE49-F238E27FC236}">
                <a16:creationId xmlns:a16="http://schemas.microsoft.com/office/drawing/2014/main" id="{034E552B-B7D0-43E6-9144-AB7736ADDC2D}"/>
              </a:ext>
            </a:extLst>
          </p:cNvPr>
          <p:cNvSpPr txBox="1"/>
          <p:nvPr/>
        </p:nvSpPr>
        <p:spPr>
          <a:xfrm>
            <a:off x="3851633" y="1607574"/>
            <a:ext cx="4488729" cy="954107"/>
          </a:xfrm>
          <a:prstGeom prst="rect">
            <a:avLst/>
          </a:prstGeom>
          <a:noFill/>
        </p:spPr>
        <p:txBody>
          <a:bodyPr wrap="none" rtlCol="0">
            <a:spAutoFit/>
          </a:bodyPr>
          <a:lstStyle/>
          <a:p>
            <a:pPr algn="ctr"/>
            <a:r>
              <a:rPr lang="en-US" sz="2800" b="1">
                <a:solidFill>
                  <a:schemeClr val="bg1"/>
                </a:solidFill>
                <a:latin typeface="Arial-Rounded" panose="020B0500000000000000" pitchFamily="34" charset="0"/>
                <a:ea typeface="Arial-Rounded" panose="020B0500000000000000" pitchFamily="34" charset="0"/>
                <a:cs typeface="Arial-Rounded" panose="020B0500000000000000" pitchFamily="34" charset="0"/>
              </a:rPr>
              <a:t>PHÒNG GD &amp;ĐT LONG BIÊN</a:t>
            </a:r>
          </a:p>
          <a:p>
            <a:pPr algn="ctr"/>
            <a:r>
              <a:rPr lang="en-US" sz="2800" b="1">
                <a:solidFill>
                  <a:schemeClr val="bg1"/>
                </a:solidFill>
                <a:latin typeface="Arial-Rounded" panose="020B0500000000000000" pitchFamily="34" charset="0"/>
                <a:ea typeface="Arial-Rounded" panose="020B0500000000000000" pitchFamily="34" charset="0"/>
                <a:cs typeface="Arial-Rounded" panose="020B0500000000000000" pitchFamily="34" charset="0"/>
              </a:rPr>
              <a:t>TRƯỜNG TIỂU HỌC PHÚC LỢI</a:t>
            </a:r>
          </a:p>
        </p:txBody>
      </p:sp>
      <p:sp>
        <p:nvSpPr>
          <p:cNvPr id="7" name="TextBox 6">
            <a:extLst>
              <a:ext uri="{FF2B5EF4-FFF2-40B4-BE49-F238E27FC236}">
                <a16:creationId xmlns:a16="http://schemas.microsoft.com/office/drawing/2014/main" id="{06338B9D-45F1-410C-B230-80DD5A212C5B}"/>
              </a:ext>
            </a:extLst>
          </p:cNvPr>
          <p:cNvSpPr txBox="1"/>
          <p:nvPr/>
        </p:nvSpPr>
        <p:spPr>
          <a:xfrm>
            <a:off x="651638" y="2665103"/>
            <a:ext cx="10782043" cy="2585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7">
              <a:defRPr/>
            </a:pPr>
            <a:r>
              <a:rPr lang="en-US" sz="5400" b="1">
                <a:solidFill>
                  <a:schemeClr val="bg1"/>
                </a:solidFill>
                <a:latin typeface="Arial-Rounded" panose="020B0500000000000000" pitchFamily="34" charset="0"/>
                <a:ea typeface="Arial-Rounded" panose="020B0500000000000000" pitchFamily="34" charset="0"/>
                <a:cs typeface="Arial-Rounded" panose="020B0500000000000000" pitchFamily="34" charset="0"/>
              </a:rPr>
              <a:t> TIẾNG VIỆT</a:t>
            </a:r>
          </a:p>
          <a:p>
            <a:pPr algn="ctr" defTabSz="914377">
              <a:defRPr/>
            </a:pPr>
            <a:r>
              <a:rPr lang="en-US" sz="5400" b="1">
                <a:solidFill>
                  <a:schemeClr val="bg1"/>
                </a:solidFill>
                <a:latin typeface="Arial-Rounded" panose="020B0500000000000000" pitchFamily="34" charset="0"/>
                <a:ea typeface="Arial-Rounded" panose="020B0500000000000000" pitchFamily="34" charset="0"/>
                <a:cs typeface="Arial-Rounded" panose="020B0500000000000000" pitchFamily="34" charset="0"/>
              </a:rPr>
              <a:t>NGHE – VIẾT</a:t>
            </a:r>
            <a:endParaRPr lang="en-US" sz="5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a:p>
            <a:pPr algn="ctr" defTabSz="914377">
              <a:defRPr/>
            </a:pPr>
            <a:r>
              <a:rPr lang="en-US" sz="4800" b="1">
                <a:solidFill>
                  <a:schemeClr val="bg1"/>
                </a:solidFill>
                <a:latin typeface="Arial-Rounded" panose="020B0500000000000000" pitchFamily="34" charset="0"/>
                <a:ea typeface="Arial-Rounded" panose="020B0500000000000000" pitchFamily="34" charset="0"/>
                <a:cs typeface="Arial-Rounded" panose="020B0500000000000000" pitchFamily="34" charset="0"/>
              </a:rPr>
              <a:t>BÀI 16: TẠM BIỆT CÁNH CAM</a:t>
            </a:r>
            <a:endParaRPr lang="vi-VN" sz="4800" b="1" dirty="0">
              <a:solidFill>
                <a:schemeClr val="bg1"/>
              </a:solidFill>
              <a:latin typeface="HP001" panose="020B0603050302020204" pitchFamily="34" charset="0"/>
              <a:ea typeface="HP001" panose="020B0603050302020204" pitchFamily="34" charset="0"/>
              <a:cs typeface="Arial-Rounded" panose="020B0500000000000000" pitchFamily="34" charset="0"/>
            </a:endParaRPr>
          </a:p>
        </p:txBody>
      </p:sp>
    </p:spTree>
    <p:extLst>
      <p:ext uri="{BB962C8B-B14F-4D97-AF65-F5344CB8AC3E}">
        <p14:creationId xmlns:p14="http://schemas.microsoft.com/office/powerpoint/2010/main" val="3365867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EB5AD0A-B8B6-4677-BD2E-B30D81224193}"/>
              </a:ext>
            </a:extLst>
          </p:cNvPr>
          <p:cNvSpPr/>
          <p:nvPr/>
        </p:nvSpPr>
        <p:spPr>
          <a:xfrm>
            <a:off x="3492921" y="2793976"/>
            <a:ext cx="3860719" cy="2217082"/>
          </a:xfrm>
          <a:prstGeom prst="rect">
            <a:avLst/>
          </a:prstGeom>
        </p:spPr>
        <p:txBody>
          <a:bodyPr wrap="square">
            <a:spAutoFit/>
          </a:bodyPr>
          <a:lstStyle/>
          <a:p>
            <a:pPr algn="just">
              <a:lnSpc>
                <a:spcPct val="150000"/>
              </a:lnSpc>
            </a:pP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Nhát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như</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tho</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a:p>
            <a:pPr algn="just">
              <a:lnSpc>
                <a:spcPct val="150000"/>
              </a:lnSpc>
            </a:pP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Khoe</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như</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trâu</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a:p>
            <a:pPr algn="just">
              <a:lnSpc>
                <a:spcPct val="150000"/>
              </a:lnSpc>
            </a:pP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Dư</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như</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hổ</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11" name="Rectangle 10">
            <a:extLst>
              <a:ext uri="{FF2B5EF4-FFF2-40B4-BE49-F238E27FC236}">
                <a16:creationId xmlns:a16="http://schemas.microsoft.com/office/drawing/2014/main" id="{69EC6BE7-467C-4A28-9747-C400DD77BAE4}"/>
              </a:ext>
            </a:extLst>
          </p:cNvPr>
          <p:cNvSpPr/>
          <p:nvPr/>
        </p:nvSpPr>
        <p:spPr>
          <a:xfrm>
            <a:off x="4615654" y="2793976"/>
            <a:ext cx="2076994" cy="739754"/>
          </a:xfrm>
          <a:prstGeom prst="rect">
            <a:avLst/>
          </a:prstGeom>
        </p:spPr>
        <p:txBody>
          <a:bodyPr wrap="square">
            <a:spAutoFit/>
          </a:bodyPr>
          <a:lstStyle/>
          <a:p>
            <a:pPr>
              <a:lnSpc>
                <a:spcPct val="150000"/>
              </a:lnSpc>
            </a:pP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thỏ</a:t>
            </a:r>
            <a:endPar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Rectangle 11">
            <a:extLst>
              <a:ext uri="{FF2B5EF4-FFF2-40B4-BE49-F238E27FC236}">
                <a16:creationId xmlns:a16="http://schemas.microsoft.com/office/drawing/2014/main" id="{C3C43490-414B-4FFC-8CB1-92DF5A5CCB92}"/>
              </a:ext>
            </a:extLst>
          </p:cNvPr>
          <p:cNvSpPr/>
          <p:nvPr/>
        </p:nvSpPr>
        <p:spPr>
          <a:xfrm>
            <a:off x="3738172" y="3533816"/>
            <a:ext cx="1340857" cy="730200"/>
          </a:xfrm>
          <a:prstGeom prst="rect">
            <a:avLst/>
          </a:prstGeom>
        </p:spPr>
        <p:txBody>
          <a:bodyPr wrap="square">
            <a:spAutoFit/>
          </a:bodyPr>
          <a:lstStyle/>
          <a:p>
            <a:pPr algn="just">
              <a:lnSpc>
                <a:spcPct val="150000"/>
              </a:lnSpc>
            </a:pP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Khỏe</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p>
        </p:txBody>
      </p:sp>
      <p:sp>
        <p:nvSpPr>
          <p:cNvPr id="13" name="Rectangle 12">
            <a:extLst>
              <a:ext uri="{FF2B5EF4-FFF2-40B4-BE49-F238E27FC236}">
                <a16:creationId xmlns:a16="http://schemas.microsoft.com/office/drawing/2014/main" id="{D9C6F7D1-02CF-486F-80B5-A532286A7B80}"/>
              </a:ext>
            </a:extLst>
          </p:cNvPr>
          <p:cNvSpPr/>
          <p:nvPr/>
        </p:nvSpPr>
        <p:spPr>
          <a:xfrm>
            <a:off x="3738172" y="4262541"/>
            <a:ext cx="3995455" cy="730200"/>
          </a:xfrm>
          <a:prstGeom prst="rect">
            <a:avLst/>
          </a:prstGeom>
        </p:spPr>
        <p:txBody>
          <a:bodyPr wrap="square">
            <a:spAutoFit/>
          </a:bodyPr>
          <a:lstStyle/>
          <a:p>
            <a:pPr algn="just">
              <a:lnSpc>
                <a:spcPct val="150000"/>
              </a:lnSpc>
            </a:pP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Dữ</a:t>
            </a:r>
            <a:endPar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EFAE3D57-2F99-4DFB-AE20-5BCDF5BB5D80}"/>
              </a:ext>
            </a:extLst>
          </p:cNvPr>
          <p:cNvSpPr txBox="1"/>
          <p:nvPr/>
        </p:nvSpPr>
        <p:spPr>
          <a:xfrm>
            <a:off x="1204069" y="1746795"/>
            <a:ext cx="10315851" cy="739754"/>
          </a:xfrm>
          <a:prstGeom prst="rect">
            <a:avLst/>
          </a:prstGeom>
          <a:noFill/>
        </p:spPr>
        <p:txBody>
          <a:bodyPr wrap="square" rtlCol="0">
            <a:spAutoFit/>
          </a:bodyPr>
          <a:lstStyle/>
          <a:p>
            <a:pPr algn="just">
              <a:lnSpc>
                <a:spcPct val="150000"/>
              </a:lnSpc>
            </a:pPr>
            <a:r>
              <a:rPr lang="en-US" sz="3200" b="1" dirty="0">
                <a:latin typeface="Arial-Rounded" panose="020B0500000000000000" pitchFamily="34" charset="0"/>
                <a:ea typeface="Arial-Rounded" panose="020B0500000000000000" pitchFamily="34" charset="0"/>
                <a:cs typeface="Arial-Rounded" panose="020B0500000000000000" pitchFamily="34" charset="0"/>
              </a:rPr>
              <a:t>3.</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Chọn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dấu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hỏi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hoặc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dấu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ngã</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cho</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chữ</a:t>
            </a:r>
            <a:r>
              <a:rPr lang="en-US" sz="3200" dirty="0">
                <a:latin typeface="Arial-Rounded" panose="020B0500000000000000" pitchFamily="34" charset="0"/>
                <a:ea typeface="Arial-Rounded" panose="020B0500000000000000" pitchFamily="34" charset="0"/>
                <a:cs typeface="Arial-Rounded" panose="020B0500000000000000" pitchFamily="34" charset="0"/>
              </a:rPr>
              <a:t> in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đậm</a:t>
            </a:r>
            <a:endParaRPr lang="en-US" sz="3200" i="1" dirty="0">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2" grpId="0"/>
      <p:bldP spid="13" grpId="0"/>
      <p:bldP spid="1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4">
            <a:extLst>
              <a:ext uri="{FF2B5EF4-FFF2-40B4-BE49-F238E27FC236}">
                <a16:creationId xmlns:a16="http://schemas.microsoft.com/office/drawing/2014/main" id="{006536F2-4682-48A5-A089-E6B2D3175792}"/>
              </a:ext>
            </a:extLst>
          </p:cNvPr>
          <p:cNvPicPr>
            <a:picLocks noChangeAspect="1"/>
          </p:cNvPicPr>
          <p:nvPr/>
        </p:nvPicPr>
        <p:blipFill rotWithShape="1">
          <a:blip r:embed="rId3">
            <a:extLst>
              <a:ext uri="{28A0092B-C50C-407E-A947-70E740481C1C}">
                <a14:useLocalDpi xmlns:a14="http://schemas.microsoft.com/office/drawing/2010/main" val="0"/>
              </a:ext>
            </a:extLst>
          </a:blip>
          <a:srcRect t="61258"/>
          <a:stretch/>
        </p:blipFill>
        <p:spPr>
          <a:xfrm>
            <a:off x="0" y="4908430"/>
            <a:ext cx="12192000" cy="1949570"/>
          </a:xfrm>
          <a:prstGeom prst="rect">
            <a:avLst/>
          </a:prstGeom>
        </p:spPr>
      </p:pic>
      <p:pic>
        <p:nvPicPr>
          <p:cNvPr id="7" name="图片 6">
            <a:extLst>
              <a:ext uri="{FF2B5EF4-FFF2-40B4-BE49-F238E27FC236}">
                <a16:creationId xmlns:a16="http://schemas.microsoft.com/office/drawing/2014/main" id="{213659A5-BA7E-4D15-8855-1FA813C056D1}"/>
              </a:ext>
            </a:extLst>
          </p:cNvPr>
          <p:cNvPicPr>
            <a:picLocks noChangeAspect="1"/>
          </p:cNvPicPr>
          <p:nvPr/>
        </p:nvPicPr>
        <p:blipFill rotWithShape="1">
          <a:blip r:embed="rId4">
            <a:extLst>
              <a:ext uri="{28A0092B-C50C-407E-A947-70E740481C1C}">
                <a14:useLocalDpi xmlns:a14="http://schemas.microsoft.com/office/drawing/2010/main" val="0"/>
              </a:ext>
            </a:extLst>
          </a:blip>
          <a:srcRect l="75283" t="16608" r="6038"/>
          <a:stretch/>
        </p:blipFill>
        <p:spPr>
          <a:xfrm>
            <a:off x="9178506" y="1138992"/>
            <a:ext cx="2277373" cy="5719007"/>
          </a:xfrm>
          <a:prstGeom prst="rect">
            <a:avLst/>
          </a:prstGeom>
        </p:spPr>
      </p:pic>
      <p:pic>
        <p:nvPicPr>
          <p:cNvPr id="8" name="图片 8">
            <a:extLst>
              <a:ext uri="{FF2B5EF4-FFF2-40B4-BE49-F238E27FC236}">
                <a16:creationId xmlns:a16="http://schemas.microsoft.com/office/drawing/2014/main" id="{5B441620-7F5B-4031-BB89-16C6DFB9CCBE}"/>
              </a:ext>
            </a:extLst>
          </p:cNvPr>
          <p:cNvPicPr>
            <a:picLocks noChangeAspect="1"/>
          </p:cNvPicPr>
          <p:nvPr/>
        </p:nvPicPr>
        <p:blipFill rotWithShape="1">
          <a:blip r:embed="rId5">
            <a:extLst>
              <a:ext uri="{28A0092B-C50C-407E-A947-70E740481C1C}">
                <a14:useLocalDpi xmlns:a14="http://schemas.microsoft.com/office/drawing/2010/main" val="0"/>
              </a:ext>
            </a:extLst>
          </a:blip>
          <a:srcRect l="23420" t="85409"/>
          <a:stretch/>
        </p:blipFill>
        <p:spPr>
          <a:xfrm>
            <a:off x="2855342" y="5857336"/>
            <a:ext cx="9336657" cy="1000664"/>
          </a:xfrm>
          <a:prstGeom prst="rect">
            <a:avLst/>
          </a:prstGeom>
        </p:spPr>
      </p:pic>
      <p:pic>
        <p:nvPicPr>
          <p:cNvPr id="9" name="图片 10">
            <a:extLst>
              <a:ext uri="{FF2B5EF4-FFF2-40B4-BE49-F238E27FC236}">
                <a16:creationId xmlns:a16="http://schemas.microsoft.com/office/drawing/2014/main" id="{C67AB78B-1828-41A6-BE66-664492332AD4}"/>
              </a:ext>
            </a:extLst>
          </p:cNvPr>
          <p:cNvPicPr>
            <a:picLocks noChangeAspect="1"/>
          </p:cNvPicPr>
          <p:nvPr/>
        </p:nvPicPr>
        <p:blipFill rotWithShape="1">
          <a:blip r:embed="rId6">
            <a:extLst>
              <a:ext uri="{28A0092B-C50C-407E-A947-70E740481C1C}">
                <a14:useLocalDpi xmlns:a14="http://schemas.microsoft.com/office/drawing/2010/main" val="0"/>
              </a:ext>
            </a:extLst>
          </a:blip>
          <a:srcRect l="3357" t="3897" r="72099" b="65660"/>
          <a:stretch/>
        </p:blipFill>
        <p:spPr>
          <a:xfrm>
            <a:off x="705619" y="252353"/>
            <a:ext cx="2541639" cy="1773277"/>
          </a:xfrm>
          <a:prstGeom prst="rect">
            <a:avLst/>
          </a:prstGeom>
        </p:spPr>
      </p:pic>
      <p:pic>
        <p:nvPicPr>
          <p:cNvPr id="10" name="图片 11">
            <a:extLst>
              <a:ext uri="{FF2B5EF4-FFF2-40B4-BE49-F238E27FC236}">
                <a16:creationId xmlns:a16="http://schemas.microsoft.com/office/drawing/2014/main" id="{28A021D3-6FBE-46B5-8086-37EF2F36A562}"/>
              </a:ext>
            </a:extLst>
          </p:cNvPr>
          <p:cNvPicPr>
            <a:picLocks noChangeAspect="1"/>
          </p:cNvPicPr>
          <p:nvPr/>
        </p:nvPicPr>
        <p:blipFill rotWithShape="1">
          <a:blip r:embed="rId6">
            <a:extLst>
              <a:ext uri="{28A0092B-C50C-407E-A947-70E740481C1C}">
                <a14:useLocalDpi xmlns:a14="http://schemas.microsoft.com/office/drawing/2010/main" val="0"/>
              </a:ext>
            </a:extLst>
          </a:blip>
          <a:srcRect l="68449" t="-1687" r="7007" b="71244"/>
          <a:stretch/>
        </p:blipFill>
        <p:spPr>
          <a:xfrm>
            <a:off x="8294312" y="-370630"/>
            <a:ext cx="2992390" cy="2087762"/>
          </a:xfrm>
          <a:prstGeom prst="rect">
            <a:avLst/>
          </a:prstGeom>
        </p:spPr>
      </p:pic>
      <p:sp>
        <p:nvSpPr>
          <p:cNvPr id="11" name="文本框 12">
            <a:extLst>
              <a:ext uri="{FF2B5EF4-FFF2-40B4-BE49-F238E27FC236}">
                <a16:creationId xmlns:a16="http://schemas.microsoft.com/office/drawing/2014/main" id="{882615C7-DA8B-441F-830D-C0F1DC6AA5C6}"/>
              </a:ext>
            </a:extLst>
          </p:cNvPr>
          <p:cNvSpPr txBox="1"/>
          <p:nvPr/>
        </p:nvSpPr>
        <p:spPr>
          <a:xfrm>
            <a:off x="1541698" y="2374371"/>
            <a:ext cx="793415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Tiết</a:t>
            </a:r>
            <a:r>
              <a:rPr kumimoji="0" lang="en-US" altLang="zh-CN" sz="7200" b="1" i="0" u="none" strike="noStrike" kern="1200" cap="none" spc="0" normalizeH="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học kết thúc</a:t>
            </a:r>
            <a:endParaRPr kumimoji="0" lang="zh-CN" altLang="en-US" sz="7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89670"/>
          </a:xfrm>
          <a:prstGeom prst="rect">
            <a:avLst/>
          </a:prstGeom>
        </p:spPr>
      </p:pic>
      <p:sp>
        <p:nvSpPr>
          <p:cNvPr id="5" name="TextBox 4"/>
          <p:cNvSpPr txBox="1"/>
          <p:nvPr/>
        </p:nvSpPr>
        <p:spPr>
          <a:xfrm>
            <a:off x="994457" y="1052310"/>
            <a:ext cx="7188009" cy="523220"/>
          </a:xfrm>
          <a:prstGeom prst="rect">
            <a:avLst/>
          </a:prstGeom>
          <a:noFill/>
        </p:spPr>
        <p:txBody>
          <a:bodyPr wrap="square" rtlCol="0">
            <a:spAutoFit/>
          </a:bodyPr>
          <a:lstStyle/>
          <a:p>
            <a:pPr defTabSz="685783">
              <a:defRPr/>
            </a:pPr>
            <a:r>
              <a:rPr lang="en-US" sz="2800" b="1" dirty="0" err="1">
                <a:solidFill>
                  <a:prstClr val="white"/>
                </a:solidFill>
                <a:latin typeface="HP001 4 hàng" panose="020B0603050302020204" pitchFamily="34" charset="0"/>
              </a:rPr>
              <a:t>Thứ</a:t>
            </a:r>
            <a:r>
              <a:rPr lang="en-US" sz="2800" b="1" dirty="0">
                <a:solidFill>
                  <a:prstClr val="white"/>
                </a:solidFill>
                <a:latin typeface="HP001 4 hàng" panose="020B0603050302020204" pitchFamily="34" charset="0"/>
              </a:rPr>
              <a:t> </a:t>
            </a:r>
            <a:r>
              <a:rPr lang="en-US" sz="2800" b="1" dirty="0" err="1">
                <a:solidFill>
                  <a:prstClr val="white"/>
                </a:solidFill>
                <a:latin typeface="HP001 4 hàng" panose="020B0603050302020204" pitchFamily="34" charset="0"/>
              </a:rPr>
              <a:t>năm</a:t>
            </a:r>
            <a:r>
              <a:rPr lang="en-US" sz="2800" b="1" dirty="0">
                <a:solidFill>
                  <a:prstClr val="white"/>
                </a:solidFill>
                <a:latin typeface="HP001 4 hàng" panose="020B0603050302020204" pitchFamily="34" charset="0"/>
              </a:rPr>
              <a:t> </a:t>
            </a:r>
            <a:r>
              <a:rPr lang="en-US" sz="2800" b="1" dirty="0" err="1">
                <a:solidFill>
                  <a:prstClr val="white"/>
                </a:solidFill>
                <a:latin typeface="HP001 4 hàng" panose="020B0603050302020204" pitchFamily="34" charset="0"/>
              </a:rPr>
              <a:t>ngày</a:t>
            </a:r>
            <a:r>
              <a:rPr lang="en-US" sz="2800" b="1" dirty="0">
                <a:solidFill>
                  <a:prstClr val="white"/>
                </a:solidFill>
                <a:latin typeface="HP001 4 hàng" panose="020B0603050302020204" pitchFamily="34" charset="0"/>
              </a:rPr>
              <a:t> 17 </a:t>
            </a:r>
            <a:r>
              <a:rPr lang="en-US" sz="2800" b="1" dirty="0" err="1">
                <a:solidFill>
                  <a:prstClr val="white"/>
                </a:solidFill>
                <a:latin typeface="HP001 4 hàng" panose="020B0603050302020204" pitchFamily="34" charset="0"/>
              </a:rPr>
              <a:t>tháng</a:t>
            </a:r>
            <a:r>
              <a:rPr lang="en-US" sz="2800" b="1" dirty="0">
                <a:solidFill>
                  <a:prstClr val="white"/>
                </a:solidFill>
                <a:latin typeface="HP001 4 hàng" panose="020B0603050302020204" pitchFamily="34" charset="0"/>
              </a:rPr>
              <a:t> 3 </a:t>
            </a:r>
            <a:r>
              <a:rPr lang="en-US" sz="2800" b="1" dirty="0" err="1">
                <a:solidFill>
                  <a:prstClr val="white"/>
                </a:solidFill>
                <a:latin typeface="HP001 4 hàng" panose="020B0603050302020204" pitchFamily="34" charset="0"/>
              </a:rPr>
              <a:t>năm</a:t>
            </a:r>
            <a:r>
              <a:rPr lang="en-US" sz="2800" b="1" dirty="0">
                <a:solidFill>
                  <a:prstClr val="white"/>
                </a:solidFill>
                <a:latin typeface="HP001 4 hàng" panose="020B0603050302020204" pitchFamily="34" charset="0"/>
              </a:rPr>
              <a:t> 2022</a:t>
            </a:r>
          </a:p>
        </p:txBody>
      </p:sp>
      <p:sp>
        <p:nvSpPr>
          <p:cNvPr id="6" name="TextBox 5"/>
          <p:cNvSpPr txBox="1"/>
          <p:nvPr/>
        </p:nvSpPr>
        <p:spPr>
          <a:xfrm>
            <a:off x="2911441" y="1736446"/>
            <a:ext cx="1962217" cy="523220"/>
          </a:xfrm>
          <a:prstGeom prst="rect">
            <a:avLst/>
          </a:prstGeom>
          <a:noFill/>
        </p:spPr>
        <p:txBody>
          <a:bodyPr wrap="square" rtlCol="0">
            <a:spAutoFit/>
          </a:bodyPr>
          <a:lstStyle/>
          <a:p>
            <a:pPr defTabSz="685783">
              <a:defRPr/>
            </a:pPr>
            <a:r>
              <a:rPr lang="en-US" sz="2800" b="1" dirty="0" err="1">
                <a:solidFill>
                  <a:prstClr val="white"/>
                </a:solidFill>
                <a:latin typeface="HP001 4 hàng" panose="020B0603050302020204" pitchFamily="34" charset="0"/>
              </a:rPr>
              <a:t>Tiếng</a:t>
            </a:r>
            <a:r>
              <a:rPr lang="en-US" sz="2800" b="1" dirty="0">
                <a:solidFill>
                  <a:prstClr val="white"/>
                </a:solidFill>
                <a:latin typeface="HP001 4 hàng" panose="020B0603050302020204" pitchFamily="34" charset="0"/>
              </a:rPr>
              <a:t> </a:t>
            </a:r>
            <a:r>
              <a:rPr lang="en-US" sz="2800" b="1" dirty="0" err="1">
                <a:solidFill>
                  <a:prstClr val="white"/>
                </a:solidFill>
                <a:latin typeface="HP001 4 hàng" panose="020B0603050302020204" pitchFamily="34" charset="0"/>
              </a:rPr>
              <a:t>Việt</a:t>
            </a:r>
            <a:endParaRPr lang="en-US" sz="2800" b="1" dirty="0">
              <a:solidFill>
                <a:prstClr val="white"/>
              </a:solidFill>
              <a:latin typeface="HP001 4 hàng" panose="020B0603050302020204" pitchFamily="34" charset="0"/>
            </a:endParaRPr>
          </a:p>
        </p:txBody>
      </p:sp>
      <p:sp>
        <p:nvSpPr>
          <p:cNvPr id="7" name="TextBox 6"/>
          <p:cNvSpPr txBox="1"/>
          <p:nvPr/>
        </p:nvSpPr>
        <p:spPr>
          <a:xfrm>
            <a:off x="1673849" y="2405419"/>
            <a:ext cx="5644448" cy="523220"/>
          </a:xfrm>
          <a:prstGeom prst="rect">
            <a:avLst/>
          </a:prstGeom>
          <a:noFill/>
        </p:spPr>
        <p:txBody>
          <a:bodyPr wrap="square" rtlCol="0">
            <a:spAutoFit/>
          </a:bodyPr>
          <a:lstStyle/>
          <a:p>
            <a:pPr defTabSz="685783">
              <a:defRPr/>
            </a:pPr>
            <a:r>
              <a:rPr lang="en-US" sz="2800" b="1" dirty="0" err="1">
                <a:solidFill>
                  <a:srgbClr val="FFFF00"/>
                </a:solidFill>
                <a:latin typeface="HP001 4 hàng" panose="020B0603050302020204" pitchFamily="34" charset="0"/>
              </a:rPr>
              <a:t>Nghe</a:t>
            </a:r>
            <a:r>
              <a:rPr lang="en-US" sz="2800" b="1" dirty="0">
                <a:solidFill>
                  <a:srgbClr val="FFFF00"/>
                </a:solidFill>
                <a:latin typeface="HP001 4 hàng" panose="020B0603050302020204" pitchFamily="34" charset="0"/>
              </a:rPr>
              <a:t> – </a:t>
            </a:r>
            <a:r>
              <a:rPr lang="en-US" sz="2800" b="1" dirty="0" err="1">
                <a:solidFill>
                  <a:srgbClr val="FFFF00"/>
                </a:solidFill>
                <a:latin typeface="HP001 4 hàng" panose="020B0603050302020204" pitchFamily="34" charset="0"/>
              </a:rPr>
              <a:t>viết</a:t>
            </a:r>
            <a:r>
              <a:rPr lang="en-US" sz="2800" b="1" dirty="0">
                <a:solidFill>
                  <a:srgbClr val="FFFF00"/>
                </a:solidFill>
                <a:latin typeface="HP001 4 hàng" panose="020B0603050302020204" pitchFamily="34" charset="0"/>
              </a:rPr>
              <a:t>: </a:t>
            </a:r>
            <a:r>
              <a:rPr lang="en-US" sz="2800" b="1" dirty="0" err="1">
                <a:solidFill>
                  <a:srgbClr val="FFFF00"/>
                </a:solidFill>
                <a:latin typeface="HP001 4 hàng" panose="020B0603050302020204" pitchFamily="34" charset="0"/>
              </a:rPr>
              <a:t>Tạm</a:t>
            </a:r>
            <a:r>
              <a:rPr lang="en-US" sz="2800" b="1" dirty="0">
                <a:solidFill>
                  <a:srgbClr val="FFFF00"/>
                </a:solidFill>
                <a:latin typeface="HP001 4 hàng" panose="020B0603050302020204" pitchFamily="34" charset="0"/>
              </a:rPr>
              <a:t> </a:t>
            </a:r>
            <a:r>
              <a:rPr lang="en-US" sz="2800" b="1" dirty="0" err="1">
                <a:solidFill>
                  <a:srgbClr val="FFFF00"/>
                </a:solidFill>
                <a:latin typeface="HP001 4 hàng" panose="020B0603050302020204" pitchFamily="34" charset="0"/>
              </a:rPr>
              <a:t>biệt</a:t>
            </a:r>
            <a:r>
              <a:rPr lang="en-US" sz="2800" b="1" dirty="0">
                <a:solidFill>
                  <a:srgbClr val="FFFF00"/>
                </a:solidFill>
                <a:latin typeface="HP001 4 hàng" panose="020B0603050302020204" pitchFamily="34" charset="0"/>
              </a:rPr>
              <a:t> </a:t>
            </a:r>
            <a:r>
              <a:rPr lang="en-US" sz="2800" b="1" dirty="0" err="1">
                <a:solidFill>
                  <a:srgbClr val="FFFF00"/>
                </a:solidFill>
                <a:latin typeface="HP001 4 hàng" panose="020B0603050302020204" pitchFamily="34" charset="0"/>
              </a:rPr>
              <a:t>cánh</a:t>
            </a:r>
            <a:r>
              <a:rPr lang="en-US" sz="2800" b="1" dirty="0">
                <a:solidFill>
                  <a:srgbClr val="FFFF00"/>
                </a:solidFill>
                <a:latin typeface="HP001 4 hàng" panose="020B0603050302020204" pitchFamily="34" charset="0"/>
              </a:rPr>
              <a:t> cam</a:t>
            </a:r>
          </a:p>
        </p:txBody>
      </p:sp>
    </p:spTree>
    <p:extLst>
      <p:ext uri="{BB962C8B-B14F-4D97-AF65-F5344CB8AC3E}">
        <p14:creationId xmlns:p14="http://schemas.microsoft.com/office/powerpoint/2010/main" val="3771705007"/>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22">
            <a:extLst>
              <a:ext uri="{FF2B5EF4-FFF2-40B4-BE49-F238E27FC236}">
                <a16:creationId xmlns:a16="http://schemas.microsoft.com/office/drawing/2014/main" id="{0C9928D3-15CE-463A-8DD4-D2BDB8DB2C15}"/>
              </a:ext>
            </a:extLst>
          </p:cNvPr>
          <p:cNvSpPr txBox="1"/>
          <p:nvPr/>
        </p:nvSpPr>
        <p:spPr>
          <a:xfrm>
            <a:off x="4191727" y="642723"/>
            <a:ext cx="4115355" cy="715709"/>
          </a:xfrm>
          <a:prstGeom prst="rect">
            <a:avLst/>
          </a:prstGeom>
          <a:noFill/>
        </p:spPr>
        <p:txBody>
          <a:bodyPr wrap="square" rtlCol="0">
            <a:spAutoFit/>
          </a:bodyPr>
          <a:lstStyle/>
          <a:p>
            <a:r>
              <a:rPr lang="vi-VN" altLang="zh-CN" sz="405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Yêu cầu cần đạt</a:t>
            </a:r>
            <a:endParaRPr lang="zh-CN" altLang="en-US" sz="405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TextBox 36">
            <a:extLst>
              <a:ext uri="{FF2B5EF4-FFF2-40B4-BE49-F238E27FC236}">
                <a16:creationId xmlns:a16="http://schemas.microsoft.com/office/drawing/2014/main" id="{F8E31A8D-1ACD-499F-A029-A548BFAB4EF3}"/>
              </a:ext>
            </a:extLst>
          </p:cNvPr>
          <p:cNvSpPr txBox="1"/>
          <p:nvPr/>
        </p:nvSpPr>
        <p:spPr>
          <a:xfrm>
            <a:off x="1716773" y="1770100"/>
            <a:ext cx="8887317" cy="954107"/>
          </a:xfrm>
          <a:prstGeom prst="rect">
            <a:avLst/>
          </a:prstGeom>
          <a:noFill/>
        </p:spPr>
        <p:txBody>
          <a:bodyPr wrap="square">
            <a:spAutoFit/>
          </a:bodyPr>
          <a:lstStyle/>
          <a:p>
            <a:pPr algn="just"/>
            <a:r>
              <a:rPr lang="en-US" sz="280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1.</a:t>
            </a:r>
            <a:r>
              <a:rPr lang="vi-VN" sz="280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Viết</a:t>
            </a:r>
            <a:r>
              <a:rPr lang="en-US" sz="28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đúng</a:t>
            </a:r>
            <a:r>
              <a:rPr lang="en-US" sz="28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chính</a:t>
            </a:r>
            <a:r>
              <a:rPr lang="en-US" sz="28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tả</a:t>
            </a:r>
            <a:r>
              <a:rPr lang="en-US" sz="28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đoạn</a:t>
            </a:r>
            <a:r>
              <a:rPr lang="en-US" sz="28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văn</a:t>
            </a:r>
            <a:r>
              <a:rPr lang="en-US" sz="28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ngắn</a:t>
            </a:r>
            <a:r>
              <a:rPr lang="en-US" sz="28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err="1">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bài</a:t>
            </a:r>
            <a:r>
              <a:rPr lang="en-US" sz="280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 “Tạm </a:t>
            </a:r>
            <a:r>
              <a:rPr lang="en-US" sz="2800" dirty="0" err="1">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biệt</a:t>
            </a:r>
            <a:r>
              <a:rPr lang="en-US" sz="28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err="1">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cánh</a:t>
            </a:r>
            <a:r>
              <a:rPr lang="en-US" sz="280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 cam” </a:t>
            </a:r>
            <a:r>
              <a:rPr lang="en-US" sz="2800" dirty="0" err="1">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theo</a:t>
            </a:r>
            <a:r>
              <a:rPr lang="en-US" sz="28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hình</a:t>
            </a:r>
            <a:r>
              <a:rPr lang="en-US" sz="28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thức</a:t>
            </a:r>
            <a:r>
              <a:rPr lang="en-US" sz="28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nghe</a:t>
            </a:r>
            <a:r>
              <a:rPr lang="en-US" sz="28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 – </a:t>
            </a:r>
            <a:r>
              <a:rPr lang="en-US" sz="2800" dirty="0" err="1">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viết</a:t>
            </a:r>
            <a:r>
              <a:rPr lang="vi-VN" sz="28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a:t>
            </a:r>
            <a:endParaRPr lang="en-US" sz="28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TextBox 37">
            <a:extLst>
              <a:ext uri="{FF2B5EF4-FFF2-40B4-BE49-F238E27FC236}">
                <a16:creationId xmlns:a16="http://schemas.microsoft.com/office/drawing/2014/main" id="{1A1D5846-644B-4362-ACAC-34CDDE66F124}"/>
              </a:ext>
            </a:extLst>
          </p:cNvPr>
          <p:cNvSpPr txBox="1"/>
          <p:nvPr/>
        </p:nvSpPr>
        <p:spPr>
          <a:xfrm>
            <a:off x="1716773" y="3013971"/>
            <a:ext cx="8887317" cy="954107"/>
          </a:xfrm>
          <a:prstGeom prst="rect">
            <a:avLst/>
          </a:prstGeom>
          <a:noFill/>
        </p:spPr>
        <p:txBody>
          <a:bodyPr wrap="square">
            <a:spAutoFit/>
          </a:bodyPr>
          <a:lstStyle/>
          <a:p>
            <a:pPr algn="just"/>
            <a:r>
              <a:rPr lang="en-US" sz="2800">
                <a:solidFill>
                  <a:srgbClr val="002060"/>
                </a:solidFill>
                <a:latin typeface="Arial-Rounded" panose="020B0500000000000000" pitchFamily="34" charset="0"/>
                <a:ea typeface="Arial-Rounded" panose="020B0500000000000000" pitchFamily="34" charset="0"/>
                <a:cs typeface="Arial-Rounded" panose="020B0500000000000000" pitchFamily="34" charset="0"/>
              </a:rPr>
              <a:t>2.</a:t>
            </a:r>
            <a:r>
              <a:rPr lang="vi-VN" sz="280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B</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iết</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cách</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trình</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bày</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đoạn</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văn</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biết</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viết</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hoa</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chữ</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cái</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đầu</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40" name="TextBox 39">
            <a:extLst>
              <a:ext uri="{FF2B5EF4-FFF2-40B4-BE49-F238E27FC236}">
                <a16:creationId xmlns:a16="http://schemas.microsoft.com/office/drawing/2014/main" id="{FAB6DA8E-861F-4FA2-B8DB-03A331906277}"/>
              </a:ext>
            </a:extLst>
          </p:cNvPr>
          <p:cNvSpPr txBox="1"/>
          <p:nvPr/>
        </p:nvSpPr>
        <p:spPr>
          <a:xfrm>
            <a:off x="1716773" y="4257842"/>
            <a:ext cx="8887317" cy="954107"/>
          </a:xfrm>
          <a:prstGeom prst="rect">
            <a:avLst/>
          </a:prstGeom>
          <a:noFill/>
        </p:spPr>
        <p:txBody>
          <a:bodyPr wrap="square">
            <a:spAutoFit/>
          </a:bodyPr>
          <a:lstStyle/>
          <a:p>
            <a:r>
              <a:rPr lang="en-US" sz="280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3.</a:t>
            </a:r>
            <a:r>
              <a:rPr lang="vi-VN" sz="280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Làm</a:t>
            </a:r>
            <a:r>
              <a:rPr lang="en-US" sz="28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28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các</a:t>
            </a:r>
            <a:r>
              <a:rPr lang="en-US" sz="28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bài</a:t>
            </a:r>
            <a:r>
              <a:rPr lang="en-US" sz="28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tập</a:t>
            </a:r>
            <a:r>
              <a:rPr lang="en-US" sz="28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chính</a:t>
            </a:r>
            <a:r>
              <a:rPr lang="en-US" sz="28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tả</a:t>
            </a:r>
            <a:r>
              <a:rPr lang="en-US" sz="28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phân</a:t>
            </a:r>
            <a:r>
              <a:rPr lang="en-US" sz="28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biệt</a:t>
            </a:r>
            <a:r>
              <a:rPr lang="en-US" sz="28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oanh</a:t>
            </a:r>
            <a:r>
              <a:rPr lang="en-US" sz="28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a:t>
            </a:r>
            <a:r>
              <a:rPr lang="en-US" sz="2800" dirty="0" err="1">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oach</a:t>
            </a:r>
            <a:r>
              <a:rPr lang="en-US" sz="28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 s/x, </a:t>
            </a:r>
            <a:r>
              <a:rPr lang="en-US" sz="2800" dirty="0" err="1">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dấu</a:t>
            </a:r>
            <a:r>
              <a:rPr lang="en-US" sz="28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hỏi</a:t>
            </a:r>
            <a:r>
              <a:rPr lang="en-US" sz="28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a:t>
            </a:r>
            <a:r>
              <a:rPr lang="en-US" sz="2800" dirty="0" err="1">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dấu</a:t>
            </a:r>
            <a:r>
              <a:rPr lang="en-US" sz="28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ngã</a:t>
            </a:r>
            <a:r>
              <a:rPr lang="en-US" sz="28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41" name="图片 9">
            <a:extLst>
              <a:ext uri="{FF2B5EF4-FFF2-40B4-BE49-F238E27FC236}">
                <a16:creationId xmlns:a16="http://schemas.microsoft.com/office/drawing/2014/main" id="{B0B23C7C-F98E-45FE-8F81-B3B318B6665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987187" y="4734896"/>
            <a:ext cx="2215064" cy="2103380"/>
          </a:xfrm>
          <a:prstGeom prst="rect">
            <a:avLst/>
          </a:prstGeom>
        </p:spPr>
      </p:pic>
    </p:spTree>
    <p:extLst>
      <p:ext uri="{BB962C8B-B14F-4D97-AF65-F5344CB8AC3E}">
        <p14:creationId xmlns:p14="http://schemas.microsoft.com/office/powerpoint/2010/main" val="17218498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36">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6">
                                            <p:txEl>
                                              <p:pRg st="0" end="0"/>
                                            </p:txEl>
                                          </p:spTgt>
                                        </p:tgtEl>
                                        <p:attrNameLst>
                                          <p:attrName>ppt_w</p:attrName>
                                        </p:attrNameLst>
                                      </p:cBhvr>
                                    </p:anim>
                                    <p:anim by="(#ppt_w*0.50)" calcmode="lin" valueType="num">
                                      <p:cBhvr>
                                        <p:cTn id="8" dur="500" decel="50000" autoRev="1" fill="hold">
                                          <p:stCondLst>
                                            <p:cond delay="0"/>
                                          </p:stCondLst>
                                        </p:cTn>
                                        <p:tgtEl>
                                          <p:spTgt spid="36">
                                            <p:txEl>
                                              <p:pRg st="0" end="0"/>
                                            </p:txEl>
                                          </p:spTgt>
                                        </p:tgtEl>
                                        <p:attrNameLst>
                                          <p:attrName>ppt_x</p:attrName>
                                        </p:attrNameLst>
                                      </p:cBhvr>
                                    </p:anim>
                                    <p:anim from="(-#ppt_h/2)" to="(#ppt_y)" calcmode="lin" valueType="num">
                                      <p:cBhvr>
                                        <p:cTn id="9" dur="1000" fill="hold">
                                          <p:stCondLst>
                                            <p:cond delay="0"/>
                                          </p:stCondLst>
                                        </p:cTn>
                                        <p:tgtEl>
                                          <p:spTgt spid="36">
                                            <p:txEl>
                                              <p:pRg st="0" end="0"/>
                                            </p:txEl>
                                          </p:spTgt>
                                        </p:tgtEl>
                                        <p:attrNameLst>
                                          <p:attrName>ppt_y</p:attrName>
                                        </p:attrNameLst>
                                      </p:cBhvr>
                                    </p:anim>
                                    <p:animRot by="21600000">
                                      <p:cBhvr>
                                        <p:cTn id="10" dur="1000" fill="hold">
                                          <p:stCondLst>
                                            <p:cond delay="0"/>
                                          </p:stCondLst>
                                        </p:cTn>
                                        <p:tgtEl>
                                          <p:spTgt spid="3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81889" y="417819"/>
            <a:ext cx="8200016" cy="92333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AB40">
                    <a:lumMod val="50000"/>
                  </a:srgbClr>
                </a:solidFill>
                <a:effectLst/>
                <a:uLnTx/>
                <a:uFillTx/>
                <a:latin typeface="HP001 4 hàng" panose="020B0603050302020204" pitchFamily="34" charset="0"/>
                <a:ea typeface="Arial-Rounded" panose="020B0500000000000000" pitchFamily="34" charset="0"/>
                <a:cs typeface="Arial-Rounded" panose="020B0500000000000000" pitchFamily="34" charset="0"/>
              </a:rPr>
              <a:t>Tạm</a:t>
            </a:r>
            <a:r>
              <a:rPr kumimoji="0" lang="en-US" sz="3600" b="1" i="0" u="none" strike="noStrike" kern="1200" cap="none" spc="0" normalizeH="0" noProof="0" dirty="0">
                <a:ln>
                  <a:noFill/>
                </a:ln>
                <a:solidFill>
                  <a:srgbClr val="FFAB40">
                    <a:lumMod val="50000"/>
                  </a:srgbClr>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AB40">
                    <a:lumMod val="50000"/>
                  </a:srgbClr>
                </a:solidFill>
                <a:effectLst/>
                <a:uLnTx/>
                <a:uFillTx/>
                <a:latin typeface="HP001 4 hàng" panose="020B0603050302020204" pitchFamily="34" charset="0"/>
                <a:ea typeface="Arial-Rounded" panose="020B0500000000000000" pitchFamily="34" charset="0"/>
                <a:cs typeface="Arial-Rounded" panose="020B0500000000000000" pitchFamily="34" charset="0"/>
              </a:rPr>
              <a:t>biệt</a:t>
            </a:r>
            <a:r>
              <a:rPr kumimoji="0" lang="en-US" sz="3600" b="1" i="0" u="none" strike="noStrike" kern="1200" cap="none" spc="0" normalizeH="0" noProof="0" dirty="0">
                <a:ln>
                  <a:noFill/>
                </a:ln>
                <a:solidFill>
                  <a:srgbClr val="FFAB40">
                    <a:lumMod val="50000"/>
                  </a:srgbClr>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AB40">
                    <a:lumMod val="50000"/>
                  </a:srgbClr>
                </a:solidFill>
                <a:effectLst/>
                <a:uLnTx/>
                <a:uFillTx/>
                <a:latin typeface="HP001 4 hàng" panose="020B0603050302020204" pitchFamily="34" charset="0"/>
                <a:ea typeface="Arial-Rounded" panose="020B0500000000000000" pitchFamily="34" charset="0"/>
                <a:cs typeface="Arial-Rounded" panose="020B0500000000000000" pitchFamily="34" charset="0"/>
              </a:rPr>
              <a:t>cánh</a:t>
            </a:r>
            <a:r>
              <a:rPr kumimoji="0" lang="en-US" sz="3600" b="1" i="0" u="none" strike="noStrike" kern="1200" cap="none" spc="0" normalizeH="0" noProof="0" dirty="0">
                <a:ln>
                  <a:noFill/>
                </a:ln>
                <a:solidFill>
                  <a:srgbClr val="FFAB40">
                    <a:lumMod val="50000"/>
                  </a:srgbClr>
                </a:solidFill>
                <a:effectLst/>
                <a:uLnTx/>
                <a:uFillTx/>
                <a:latin typeface="HP001 4 hàng" panose="020B0603050302020204" pitchFamily="34" charset="0"/>
                <a:ea typeface="Arial-Rounded" panose="020B0500000000000000" pitchFamily="34" charset="0"/>
                <a:cs typeface="Arial-Rounded" panose="020B0500000000000000" pitchFamily="34" charset="0"/>
              </a:rPr>
              <a:t> cam</a:t>
            </a:r>
            <a:endParaRPr kumimoji="0" lang="en-US" sz="3600" b="1" i="0" u="none" strike="noStrike" kern="1200" cap="none" spc="0" normalizeH="0" baseline="0" noProof="0" dirty="0">
              <a:ln>
                <a:noFill/>
              </a:ln>
              <a:solidFill>
                <a:srgbClr val="FFAB40">
                  <a:lumMod val="50000"/>
                </a:srgbClr>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5" name="TextBox 14"/>
          <p:cNvSpPr txBox="1"/>
          <p:nvPr/>
        </p:nvSpPr>
        <p:spPr>
          <a:xfrm>
            <a:off x="882060" y="1631913"/>
            <a:ext cx="10020574" cy="3416320"/>
          </a:xfrm>
          <a:prstGeom prst="rect">
            <a:avLst/>
          </a:prstGeom>
          <a:noFill/>
        </p:spPr>
        <p:txBody>
          <a:bodyPr wrap="square" rtlCol="0">
            <a:spAutoFit/>
          </a:bodyPr>
          <a:lstStyle/>
          <a:p>
            <a:pPr marL="8255" lvl="0" algn="just"/>
            <a:r>
              <a:rPr lang="vi-VN" sz="3600" b="1" dirty="0">
                <a:solidFill>
                  <a:srgbClr val="213054"/>
                </a:solidFill>
                <a:latin typeface="HP001 4 hàng" panose="020B0603050302020204" pitchFamily="34" charset="0"/>
                <a:ea typeface="Arial-Rounded" panose="020B0500000000000000" pitchFamily="34" charset="0"/>
                <a:cs typeface="Arial-Rounded" panose="020B0500000000000000" pitchFamily="34" charset="0"/>
              </a:rPr>
              <a:t> Cánh cam có đôi cánh xanh biếc, óng ánh dưới nắng mặt trời. Chú đi lạc vào nhà Bống. Chân chú bị thương, bước đi tập tễnh. Bống thương quá, đặt cánh cam vào một chiếc lọ nhỏ đựng đầy cỏ. Từ ngày đó, cánh cam trở thành người bạn nhỏ xíu của Bống.</a:t>
            </a:r>
            <a:endParaRPr kumimoji="0" lang="vi-VN" sz="3600" b="1" i="0" u="none" strike="noStrike" kern="1200" cap="none" spc="0" normalizeH="0" baseline="0" noProof="0" dirty="0">
              <a:ln>
                <a:noFill/>
              </a:ln>
              <a:solidFill>
                <a:srgbClr val="213054"/>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 name="Rectangle: Rounded Corners 1"/>
          <p:cNvSpPr/>
          <p:nvPr/>
        </p:nvSpPr>
        <p:spPr>
          <a:xfrm>
            <a:off x="5933897" y="4681029"/>
            <a:ext cx="4677138" cy="112860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213054"/>
                </a:solidFill>
                <a:effectLst/>
                <a:uLnTx/>
                <a:uFillTx/>
                <a:latin typeface="Arial"/>
                <a:ea typeface="+mn-ea"/>
                <a:cs typeface="+mn-cs"/>
              </a:rPr>
              <a:t>Đoạn</a:t>
            </a:r>
            <a:r>
              <a:rPr kumimoji="0" lang="en-US" sz="3600" b="0" i="0" u="none" strike="noStrike" kern="1200" cap="none" spc="0" normalizeH="0" baseline="0" noProof="0" dirty="0">
                <a:ln>
                  <a:noFill/>
                </a:ln>
                <a:solidFill>
                  <a:srgbClr val="213054"/>
                </a:solidFill>
                <a:effectLst/>
                <a:uLnTx/>
                <a:uFillTx/>
                <a:latin typeface="Arial"/>
                <a:ea typeface="+mn-ea"/>
                <a:cs typeface="+mn-cs"/>
              </a:rPr>
              <a:t> </a:t>
            </a:r>
            <a:r>
              <a:rPr kumimoji="0" lang="en-US" sz="3600" b="0" i="0" u="none" strike="noStrike" kern="1200" cap="none" spc="0" normalizeH="0" baseline="0" noProof="0" dirty="0" err="1">
                <a:ln>
                  <a:noFill/>
                </a:ln>
                <a:solidFill>
                  <a:srgbClr val="213054"/>
                </a:solidFill>
                <a:effectLst/>
                <a:uLnTx/>
                <a:uFillTx/>
                <a:latin typeface="Arial"/>
                <a:ea typeface="+mn-ea"/>
                <a:cs typeface="+mn-cs"/>
              </a:rPr>
              <a:t>văn</a:t>
            </a:r>
            <a:r>
              <a:rPr kumimoji="0" lang="en-US" sz="3600" b="0" i="0" u="none" strike="noStrike" kern="1200" cap="none" spc="0" normalizeH="0" baseline="0" noProof="0" dirty="0">
                <a:ln>
                  <a:noFill/>
                </a:ln>
                <a:solidFill>
                  <a:srgbClr val="213054"/>
                </a:solidFill>
                <a:effectLst/>
                <a:uLnTx/>
                <a:uFillTx/>
                <a:latin typeface="Arial"/>
                <a:ea typeface="+mn-ea"/>
                <a:cs typeface="+mn-cs"/>
              </a:rPr>
              <a:t> </a:t>
            </a:r>
            <a:r>
              <a:rPr kumimoji="0" lang="en-US" sz="3600" b="0" i="0" u="none" strike="noStrike" kern="1200" cap="none" spc="0" normalizeH="0" baseline="0" noProof="0" dirty="0" err="1">
                <a:ln>
                  <a:noFill/>
                </a:ln>
                <a:solidFill>
                  <a:srgbClr val="213054"/>
                </a:solidFill>
                <a:effectLst/>
                <a:uLnTx/>
                <a:uFillTx/>
                <a:latin typeface="Arial"/>
                <a:ea typeface="+mn-ea"/>
                <a:cs typeface="+mn-cs"/>
              </a:rPr>
              <a:t>có</a:t>
            </a:r>
            <a:r>
              <a:rPr kumimoji="0" lang="en-US" sz="3600" b="0" i="0" u="none" strike="noStrike" kern="1200" cap="none" spc="0" normalizeH="0" baseline="0" noProof="0" dirty="0">
                <a:ln>
                  <a:noFill/>
                </a:ln>
                <a:solidFill>
                  <a:srgbClr val="213054"/>
                </a:solidFill>
                <a:effectLst/>
                <a:uLnTx/>
                <a:uFillTx/>
                <a:latin typeface="Arial"/>
                <a:ea typeface="+mn-ea"/>
                <a:cs typeface="+mn-cs"/>
              </a:rPr>
              <a:t> </a:t>
            </a:r>
            <a:r>
              <a:rPr kumimoji="0" lang="en-US" sz="3600" b="0" i="0" u="none" strike="noStrike" kern="1200" cap="none" spc="0" normalizeH="0" baseline="0" noProof="0" dirty="0" err="1">
                <a:ln>
                  <a:noFill/>
                </a:ln>
                <a:solidFill>
                  <a:srgbClr val="213054"/>
                </a:solidFill>
                <a:effectLst/>
                <a:uLnTx/>
                <a:uFillTx/>
                <a:latin typeface="Arial"/>
                <a:ea typeface="+mn-ea"/>
                <a:cs typeface="+mn-cs"/>
              </a:rPr>
              <a:t>từ</a:t>
            </a:r>
            <a:r>
              <a:rPr kumimoji="0" lang="en-US" sz="3600" b="0" i="0" u="none" strike="noStrike" kern="1200" cap="none" spc="0" normalizeH="0" baseline="0" noProof="0" dirty="0">
                <a:ln>
                  <a:noFill/>
                </a:ln>
                <a:solidFill>
                  <a:srgbClr val="213054"/>
                </a:solidFill>
                <a:effectLst/>
                <a:uLnTx/>
                <a:uFillTx/>
                <a:latin typeface="Arial"/>
                <a:ea typeface="+mn-ea"/>
                <a:cs typeface="+mn-cs"/>
              </a:rPr>
              <a:t> </a:t>
            </a:r>
            <a:r>
              <a:rPr kumimoji="0" lang="en-US" sz="3600" b="0" i="0" u="none" strike="noStrike" kern="1200" cap="none" spc="0" normalizeH="0" baseline="0" noProof="0" dirty="0" err="1">
                <a:ln>
                  <a:noFill/>
                </a:ln>
                <a:solidFill>
                  <a:srgbClr val="213054"/>
                </a:solidFill>
                <a:effectLst/>
                <a:uLnTx/>
                <a:uFillTx/>
                <a:latin typeface="Arial"/>
                <a:ea typeface="+mn-ea"/>
                <a:cs typeface="+mn-cs"/>
              </a:rPr>
              <a:t>nào</a:t>
            </a:r>
            <a:r>
              <a:rPr kumimoji="0" lang="en-US" sz="3600" b="0" i="0" u="none" strike="noStrike" kern="1200" cap="none" spc="0" normalizeH="0" baseline="0" noProof="0" dirty="0">
                <a:ln>
                  <a:noFill/>
                </a:ln>
                <a:solidFill>
                  <a:srgbClr val="213054"/>
                </a:solidFill>
                <a:effectLst/>
                <a:uLnTx/>
                <a:uFillTx/>
                <a:latin typeface="Arial"/>
                <a:ea typeface="+mn-ea"/>
                <a:cs typeface="+mn-cs"/>
              </a:rPr>
              <a:t> </a:t>
            </a:r>
            <a:r>
              <a:rPr kumimoji="0" lang="en-US" sz="3600" b="0" i="0" u="none" strike="noStrike" kern="1200" cap="none" spc="0" normalizeH="0" baseline="0" noProof="0" dirty="0" err="1">
                <a:ln>
                  <a:noFill/>
                </a:ln>
                <a:solidFill>
                  <a:srgbClr val="213054"/>
                </a:solidFill>
                <a:effectLst/>
                <a:uLnTx/>
                <a:uFillTx/>
                <a:latin typeface="Arial"/>
                <a:ea typeface="+mn-ea"/>
                <a:cs typeface="+mn-cs"/>
              </a:rPr>
              <a:t>viết</a:t>
            </a:r>
            <a:r>
              <a:rPr kumimoji="0" lang="en-US" sz="3600" b="0" i="0" u="none" strike="noStrike" kern="1200" cap="none" spc="0" normalizeH="0" baseline="0" noProof="0" dirty="0">
                <a:ln>
                  <a:noFill/>
                </a:ln>
                <a:solidFill>
                  <a:srgbClr val="213054"/>
                </a:solidFill>
                <a:effectLst/>
                <a:uLnTx/>
                <a:uFillTx/>
                <a:latin typeface="Arial"/>
                <a:ea typeface="+mn-ea"/>
                <a:cs typeface="+mn-cs"/>
              </a:rPr>
              <a:t> </a:t>
            </a:r>
            <a:r>
              <a:rPr kumimoji="0" lang="en-US" sz="3600" b="0" i="0" u="none" strike="noStrike" kern="1200" cap="none" spc="0" normalizeH="0" baseline="0" noProof="0" dirty="0" err="1">
                <a:ln>
                  <a:noFill/>
                </a:ln>
                <a:solidFill>
                  <a:srgbClr val="213054"/>
                </a:solidFill>
                <a:effectLst/>
                <a:uLnTx/>
                <a:uFillTx/>
                <a:latin typeface="Arial"/>
                <a:ea typeface="+mn-ea"/>
                <a:cs typeface="+mn-cs"/>
              </a:rPr>
              <a:t>hoa</a:t>
            </a:r>
            <a:r>
              <a:rPr kumimoji="0" lang="en-US" sz="3600" b="0" i="0" u="none" strike="noStrike" kern="1200" cap="none" spc="0" normalizeH="0" baseline="0" noProof="0" dirty="0">
                <a:ln>
                  <a:noFill/>
                </a:ln>
                <a:solidFill>
                  <a:srgbClr val="213054"/>
                </a:solidFill>
                <a:effectLst/>
                <a:uLnTx/>
                <a:uFillTx/>
                <a:latin typeface="Arial"/>
                <a:ea typeface="+mn-ea"/>
                <a:cs typeface="+mn-cs"/>
              </a:rPr>
              <a:t>?</a:t>
            </a:r>
          </a:p>
        </p:txBody>
      </p:sp>
      <p:cxnSp>
        <p:nvCxnSpPr>
          <p:cNvPr id="4" name="Straight Connector 3"/>
          <p:cNvCxnSpPr>
            <a:cxnSpLocks/>
          </p:cNvCxnSpPr>
          <p:nvPr/>
        </p:nvCxnSpPr>
        <p:spPr>
          <a:xfrm>
            <a:off x="1260629" y="2085745"/>
            <a:ext cx="275208" cy="0"/>
          </a:xfrm>
          <a:prstGeom prst="line">
            <a:avLst/>
          </a:prstGeom>
          <a:ln w="38100">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8" name="Straight Connector 7"/>
          <p:cNvCxnSpPr>
            <a:cxnSpLocks/>
          </p:cNvCxnSpPr>
          <p:nvPr/>
        </p:nvCxnSpPr>
        <p:spPr>
          <a:xfrm>
            <a:off x="4109347" y="2596845"/>
            <a:ext cx="363985" cy="0"/>
          </a:xfrm>
          <a:prstGeom prst="line">
            <a:avLst/>
          </a:prstGeom>
          <a:ln w="38100">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9" name="Straight Connector 8">
            <a:extLst>
              <a:ext uri="{FF2B5EF4-FFF2-40B4-BE49-F238E27FC236}">
                <a16:creationId xmlns:a16="http://schemas.microsoft.com/office/drawing/2014/main" id="{C754146B-47B7-4E68-A47C-47BDE114E4AA}"/>
              </a:ext>
            </a:extLst>
          </p:cNvPr>
          <p:cNvCxnSpPr>
            <a:cxnSpLocks/>
          </p:cNvCxnSpPr>
          <p:nvPr/>
        </p:nvCxnSpPr>
        <p:spPr>
          <a:xfrm>
            <a:off x="9730307" y="2616122"/>
            <a:ext cx="363985" cy="0"/>
          </a:xfrm>
          <a:prstGeom prst="line">
            <a:avLst/>
          </a:prstGeom>
          <a:ln w="38100">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10" name="Straight Connector 9">
            <a:extLst>
              <a:ext uri="{FF2B5EF4-FFF2-40B4-BE49-F238E27FC236}">
                <a16:creationId xmlns:a16="http://schemas.microsoft.com/office/drawing/2014/main" id="{8A8F112A-A17B-4B62-BDF3-5C84E3281884}"/>
              </a:ext>
            </a:extLst>
          </p:cNvPr>
          <p:cNvCxnSpPr>
            <a:cxnSpLocks/>
          </p:cNvCxnSpPr>
          <p:nvPr/>
        </p:nvCxnSpPr>
        <p:spPr>
          <a:xfrm>
            <a:off x="8272466" y="2596845"/>
            <a:ext cx="363985" cy="0"/>
          </a:xfrm>
          <a:prstGeom prst="line">
            <a:avLst/>
          </a:prstGeom>
          <a:ln w="38100">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12" name="Straight Connector 11">
            <a:extLst>
              <a:ext uri="{FF2B5EF4-FFF2-40B4-BE49-F238E27FC236}">
                <a16:creationId xmlns:a16="http://schemas.microsoft.com/office/drawing/2014/main" id="{63D32450-8EC4-4431-8292-21FF354F71BA}"/>
              </a:ext>
            </a:extLst>
          </p:cNvPr>
          <p:cNvCxnSpPr>
            <a:cxnSpLocks/>
          </p:cNvCxnSpPr>
          <p:nvPr/>
        </p:nvCxnSpPr>
        <p:spPr>
          <a:xfrm>
            <a:off x="1652589" y="4263818"/>
            <a:ext cx="363985" cy="0"/>
          </a:xfrm>
          <a:prstGeom prst="line">
            <a:avLst/>
          </a:prstGeom>
          <a:ln w="38100">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13" name="Straight Connector 12">
            <a:extLst>
              <a:ext uri="{FF2B5EF4-FFF2-40B4-BE49-F238E27FC236}">
                <a16:creationId xmlns:a16="http://schemas.microsoft.com/office/drawing/2014/main" id="{A309A46C-7463-4322-89E6-334E1F3FD716}"/>
              </a:ext>
            </a:extLst>
          </p:cNvPr>
          <p:cNvCxnSpPr>
            <a:cxnSpLocks/>
          </p:cNvCxnSpPr>
          <p:nvPr/>
        </p:nvCxnSpPr>
        <p:spPr>
          <a:xfrm>
            <a:off x="8099225" y="3155632"/>
            <a:ext cx="363985" cy="0"/>
          </a:xfrm>
          <a:prstGeom prst="line">
            <a:avLst/>
          </a:prstGeom>
          <a:ln w="38100">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14" name="Straight Connector 13">
            <a:extLst>
              <a:ext uri="{FF2B5EF4-FFF2-40B4-BE49-F238E27FC236}">
                <a16:creationId xmlns:a16="http://schemas.microsoft.com/office/drawing/2014/main" id="{A309A46C-7463-4322-89E6-334E1F3FD716}"/>
              </a:ext>
            </a:extLst>
          </p:cNvPr>
          <p:cNvCxnSpPr>
            <a:cxnSpLocks/>
          </p:cNvCxnSpPr>
          <p:nvPr/>
        </p:nvCxnSpPr>
        <p:spPr>
          <a:xfrm>
            <a:off x="3522871" y="4797198"/>
            <a:ext cx="363985" cy="0"/>
          </a:xfrm>
          <a:prstGeom prst="line">
            <a:avLst/>
          </a:prstGeom>
          <a:ln w="38100">
            <a:solidFill>
              <a:srgbClr val="FF0000"/>
            </a:solidFill>
          </a:ln>
        </p:spPr>
        <p:style>
          <a:lnRef idx="3">
            <a:schemeClr val="accent3"/>
          </a:lnRef>
          <a:fillRef idx="0">
            <a:schemeClr val="accent3"/>
          </a:fillRef>
          <a:effectRef idx="2">
            <a:schemeClr val="accent3"/>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13086" y="706011"/>
            <a:ext cx="5365827" cy="88966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Các từ dễ viết sai</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9"/>
          <p:cNvSpPr/>
          <p:nvPr/>
        </p:nvSpPr>
        <p:spPr>
          <a:xfrm>
            <a:off x="2002830" y="1916482"/>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biếc</a:t>
            </a:r>
            <a:endPar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Oval 10"/>
          <p:cNvSpPr/>
          <p:nvPr/>
        </p:nvSpPr>
        <p:spPr>
          <a:xfrm>
            <a:off x="2226296" y="2353818"/>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Rectangle 11"/>
          <p:cNvSpPr/>
          <p:nvPr/>
        </p:nvSpPr>
        <p:spPr>
          <a:xfrm>
            <a:off x="2002830" y="2504926"/>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213054"/>
                </a:solidFill>
                <a:latin typeface="Arial-Rounded" panose="020B0500000000000000" pitchFamily="34" charset="0"/>
                <a:ea typeface="Arial-Rounded" panose="020B0500000000000000" pitchFamily="34" charset="0"/>
                <a:cs typeface="Arial-Rounded" panose="020B0500000000000000" pitchFamily="34" charset="0"/>
              </a:rPr>
              <a:t>óng</a:t>
            </a:r>
            <a:r>
              <a:rPr lang="en-US" sz="4000" dirty="0">
                <a:solidFill>
                  <a:srgbClr val="213054"/>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213054"/>
                </a:solidFill>
                <a:latin typeface="Arial-Rounded" panose="020B0500000000000000" pitchFamily="34" charset="0"/>
                <a:ea typeface="Arial-Rounded" panose="020B0500000000000000" pitchFamily="34" charset="0"/>
                <a:cs typeface="Arial-Rounded" panose="020B0500000000000000" pitchFamily="34" charset="0"/>
              </a:rPr>
              <a:t>ánh</a:t>
            </a:r>
            <a:endPar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Oval 13"/>
          <p:cNvSpPr/>
          <p:nvPr/>
        </p:nvSpPr>
        <p:spPr>
          <a:xfrm>
            <a:off x="2226296" y="294226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ectangle 14"/>
          <p:cNvSpPr/>
          <p:nvPr/>
        </p:nvSpPr>
        <p:spPr>
          <a:xfrm>
            <a:off x="6268311" y="1868317"/>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Bống</a:t>
            </a:r>
            <a:endPar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Oval 15"/>
          <p:cNvSpPr/>
          <p:nvPr/>
        </p:nvSpPr>
        <p:spPr>
          <a:xfrm>
            <a:off x="6491777" y="2305653"/>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Rectangle 16"/>
          <p:cNvSpPr/>
          <p:nvPr/>
        </p:nvSpPr>
        <p:spPr>
          <a:xfrm>
            <a:off x="6268311" y="2542528"/>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4000" b="0" i="0" u="none" strike="noStrike" kern="1200" cap="none" spc="0" normalizeH="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xíu</a:t>
            </a:r>
            <a:endPar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Oval 17"/>
          <p:cNvSpPr/>
          <p:nvPr/>
        </p:nvSpPr>
        <p:spPr>
          <a:xfrm>
            <a:off x="6491777" y="297986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18"/>
          <p:cNvSpPr/>
          <p:nvPr/>
        </p:nvSpPr>
        <p:spPr>
          <a:xfrm>
            <a:off x="2002830" y="3111622"/>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tập</a:t>
            </a:r>
            <a:r>
              <a:rPr kumimoji="0" lang="en-US" sz="4000" b="0" i="0" u="none" strike="noStrike" kern="1200" cap="none" spc="0" normalizeH="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tễnh</a:t>
            </a:r>
            <a:endPar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Oval 19"/>
          <p:cNvSpPr/>
          <p:nvPr/>
        </p:nvSpPr>
        <p:spPr>
          <a:xfrm>
            <a:off x="2226296" y="3548958"/>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animBg="1"/>
      <p:bldP spid="12" grpId="0"/>
      <p:bldP spid="14" grpId="0" animBg="1"/>
      <p:bldP spid="15" grpId="0"/>
      <p:bldP spid="16" grpId="0" animBg="1"/>
      <p:bldP spid="17" grpId="0"/>
      <p:bldP spid="18" grpId="0" animBg="1"/>
      <p:bldP spid="19"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Student Writing (#4) | Free 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1184" y="2520828"/>
            <a:ext cx="4247571" cy="424757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2435033" y="1918403"/>
            <a:ext cx="6429270" cy="73020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Học sinh viết bài vào vở ô li</a:t>
            </a:r>
            <a:endPar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TextBox 24"/>
          <p:cNvSpPr txBox="1"/>
          <p:nvPr/>
        </p:nvSpPr>
        <p:spPr>
          <a:xfrm>
            <a:off x="2435031" y="893571"/>
            <a:ext cx="6429270" cy="11687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5400" b="1" i="0" u="none" strike="noStrike" kern="1200" cap="none" spc="0" normalizeH="0" baseline="0" noProof="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 BÀI</a:t>
            </a:r>
            <a:endParaRPr kumimoji="0" lang="en-US" sz="5400" b="1" i="0" u="none" strike="noStrike" kern="120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4480" y="544076"/>
            <a:ext cx="9274629" cy="5752761"/>
          </a:xfrm>
          <a:prstGeom prst="rect">
            <a:avLst/>
          </a:prstGeom>
        </p:spPr>
      </p:pic>
    </p:spTree>
    <p:custDataLst>
      <p:tags r:id="rId1"/>
    </p:custDataLst>
    <p:extLst>
      <p:ext uri="{BB962C8B-B14F-4D97-AF65-F5344CB8AC3E}">
        <p14:creationId xmlns:p14="http://schemas.microsoft.com/office/powerpoint/2010/main" val="81132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A0D0FBE1-6085-48D4-9B53-78C5E0A05296}"/>
              </a:ext>
            </a:extLst>
          </p:cNvPr>
          <p:cNvSpPr txBox="1"/>
          <p:nvPr/>
        </p:nvSpPr>
        <p:spPr>
          <a:xfrm>
            <a:off x="1775172" y="2671732"/>
            <a:ext cx="3328175"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hoạch</a:t>
            </a:r>
            <a:endParaRPr kumimoji="0" lang="vi-VN"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id="{38200141-DADE-4D91-86DD-03613543DE18}"/>
              </a:ext>
            </a:extLst>
          </p:cNvPr>
          <p:cNvSpPr txBox="1"/>
          <p:nvPr/>
        </p:nvSpPr>
        <p:spPr>
          <a:xfrm>
            <a:off x="1484210" y="1336010"/>
            <a:ext cx="9857300" cy="707886"/>
          </a:xfrm>
          <a:prstGeom prst="rect">
            <a:avLst/>
          </a:prstGeom>
          <a:noFill/>
        </p:spPr>
        <p:txBody>
          <a:bodyPr wrap="square" rtlCol="0">
            <a:spAutoFit/>
          </a:bodyPr>
          <a:lstStyle/>
          <a:p>
            <a:pPr lvl="0"/>
            <a:r>
              <a:rPr lang="en-US" sz="4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2. </a:t>
            </a:r>
            <a:r>
              <a:rPr lang="en-US" sz="4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Chọn</a:t>
            </a:r>
            <a:r>
              <a:rPr lang="en-US" sz="4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i="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oanh</a:t>
            </a:r>
            <a:r>
              <a:rPr lang="en-US" sz="4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hoặc</a:t>
            </a:r>
            <a:r>
              <a:rPr lang="en-US" sz="4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i="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oach</a:t>
            </a:r>
            <a:r>
              <a:rPr lang="en-US" sz="4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thay</a:t>
            </a:r>
            <a:r>
              <a:rPr lang="en-US" sz="4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cho</a:t>
            </a:r>
            <a:r>
              <a:rPr lang="en-US" sz="4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ô </a:t>
            </a:r>
            <a:r>
              <a:rPr lang="en-US" sz="4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vuông</a:t>
            </a:r>
            <a:r>
              <a:rPr lang="en-US" sz="4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TextBox 29">
            <a:extLst>
              <a:ext uri="{FF2B5EF4-FFF2-40B4-BE49-F238E27FC236}">
                <a16:creationId xmlns:a16="http://schemas.microsoft.com/office/drawing/2014/main" id="{FFBE671C-6EF4-4E00-A29E-49A9DFC5EC72}"/>
              </a:ext>
            </a:extLst>
          </p:cNvPr>
          <p:cNvSpPr txBox="1"/>
          <p:nvPr/>
        </p:nvSpPr>
        <p:spPr>
          <a:xfrm>
            <a:off x="6412860" y="2671732"/>
            <a:ext cx="3328175"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Chim</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oanh</a:t>
            </a:r>
            <a:endParaRPr kumimoji="0" lang="vi-VN"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30">
            <a:extLst>
              <a:ext uri="{FF2B5EF4-FFF2-40B4-BE49-F238E27FC236}">
                <a16:creationId xmlns:a16="http://schemas.microsoft.com/office/drawing/2014/main" id="{34025F28-4169-42BB-B90B-40FE1AD69527}"/>
              </a:ext>
            </a:extLst>
          </p:cNvPr>
          <p:cNvSpPr txBox="1"/>
          <p:nvPr/>
        </p:nvSpPr>
        <p:spPr>
          <a:xfrm>
            <a:off x="1775172" y="3641905"/>
            <a:ext cx="2345453"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toanh</a:t>
            </a:r>
            <a:endParaRPr kumimoji="0" lang="vi-VN"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TextBox 31">
            <a:extLst>
              <a:ext uri="{FF2B5EF4-FFF2-40B4-BE49-F238E27FC236}">
                <a16:creationId xmlns:a16="http://schemas.microsoft.com/office/drawing/2014/main" id="{DF62B456-DC94-45C8-ABB1-BF01A8995705}"/>
              </a:ext>
            </a:extLst>
          </p:cNvPr>
          <p:cNvSpPr txBox="1"/>
          <p:nvPr/>
        </p:nvSpPr>
        <p:spPr>
          <a:xfrm>
            <a:off x="6412860" y="3639979"/>
            <a:ext cx="3328175"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Loanh</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quanh</a:t>
            </a:r>
            <a:endParaRPr kumimoji="0" lang="vi-VN"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Rectangle: Rounded Corners 1">
            <a:extLst>
              <a:ext uri="{FF2B5EF4-FFF2-40B4-BE49-F238E27FC236}">
                <a16:creationId xmlns:a16="http://schemas.microsoft.com/office/drawing/2014/main" id="{4128164E-5F78-4B7B-AFC3-063A11EBE922}"/>
              </a:ext>
            </a:extLst>
          </p:cNvPr>
          <p:cNvSpPr/>
          <p:nvPr/>
        </p:nvSpPr>
        <p:spPr>
          <a:xfrm>
            <a:off x="3023419" y="2671732"/>
            <a:ext cx="1097206" cy="707886"/>
          </a:xfrm>
          <a:prstGeom prst="round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234CA5D6-CAA2-44F6-84FB-9FB0D2EBE54F}"/>
              </a:ext>
            </a:extLst>
          </p:cNvPr>
          <p:cNvSpPr/>
          <p:nvPr/>
        </p:nvSpPr>
        <p:spPr>
          <a:xfrm>
            <a:off x="2890656" y="3639979"/>
            <a:ext cx="1097206" cy="707886"/>
          </a:xfrm>
          <a:prstGeom prst="round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1401580B-F4B0-4E6B-AA97-DAD00FED6BC7}"/>
              </a:ext>
            </a:extLst>
          </p:cNvPr>
          <p:cNvSpPr/>
          <p:nvPr/>
        </p:nvSpPr>
        <p:spPr>
          <a:xfrm>
            <a:off x="7698630" y="2671732"/>
            <a:ext cx="1097206" cy="707886"/>
          </a:xfrm>
          <a:prstGeom prst="round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71741EDB-4710-4428-8ED0-916680553C3C}"/>
              </a:ext>
            </a:extLst>
          </p:cNvPr>
          <p:cNvSpPr/>
          <p:nvPr/>
        </p:nvSpPr>
        <p:spPr>
          <a:xfrm>
            <a:off x="6695741" y="3639979"/>
            <a:ext cx="1097206" cy="707886"/>
          </a:xfrm>
          <a:prstGeom prst="round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6" presetClass="exit" presetSubtype="21" fill="hold" grpId="2"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grpId="2" nodeType="clickEffect">
                                  <p:stCondLst>
                                    <p:cond delay="0"/>
                                  </p:stCondLst>
                                  <p:childTnLst>
                                    <p:animEffect transition="out" filter="barn(inVertical)">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6" presetClass="exit" presetSubtype="21" fill="hold" grpId="2" nodeType="clickEffect">
                                  <p:stCondLst>
                                    <p:cond delay="0"/>
                                  </p:stCondLst>
                                  <p:childTnLst>
                                    <p:animEffect transition="out" filter="barn(inVertical)">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6" presetClass="exit" presetSubtype="21" fill="hold" grpId="2" nodeType="clickEffect">
                                  <p:stCondLst>
                                    <p:cond delay="0"/>
                                  </p:stCondLst>
                                  <p:childTnLst>
                                    <p:animEffect transition="out" filter="barn(inVertical)">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2" grpId="2" animBg="1"/>
      <p:bldP spid="12" grpId="2" animBg="1"/>
      <p:bldP spid="13" grpId="2" animBg="1"/>
      <p:bldP spid="14"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2E42E4-F63C-42C3-955C-D8AE2A771D99}"/>
              </a:ext>
            </a:extLst>
          </p:cNvPr>
          <p:cNvSpPr txBox="1"/>
          <p:nvPr/>
        </p:nvSpPr>
        <p:spPr>
          <a:xfrm>
            <a:off x="1227551" y="1522867"/>
            <a:ext cx="11215171" cy="1077218"/>
          </a:xfrm>
          <a:prstGeom prst="rect">
            <a:avLst/>
          </a:prstGeom>
          <a:noFill/>
        </p:spPr>
        <p:txBody>
          <a:bodyPr wrap="square" rtlCol="0">
            <a:spAutoFit/>
          </a:bodyPr>
          <a:lstStyle/>
          <a:p>
            <a:r>
              <a:rPr lang="en-US" sz="3200" dirty="0">
                <a:latin typeface="Arial-Rounded" panose="020B0500000000000000" pitchFamily="34" charset="0"/>
                <a:ea typeface="Arial-Rounded" panose="020B0500000000000000" pitchFamily="34" charset="0"/>
                <a:cs typeface="Arial-Rounded" panose="020B0500000000000000" pitchFamily="34" charset="0"/>
              </a:rPr>
              <a:t>3.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Chọn</a:t>
            </a:r>
            <a:r>
              <a:rPr lang="en-US" sz="3200" dirty="0">
                <a:latin typeface="Arial-Rounded" panose="020B0500000000000000" pitchFamily="34" charset="0"/>
                <a:ea typeface="Arial-Rounded" panose="020B0500000000000000" pitchFamily="34" charset="0"/>
                <a:cs typeface="Arial-Rounded" panose="020B0500000000000000" pitchFamily="34" charset="0"/>
              </a:rPr>
              <a:t> a </a:t>
            </a:r>
            <a:r>
              <a:rPr lang="en-US" sz="3200" dirty="0" err="1">
                <a:latin typeface="Arial-Rounded" panose="020B0500000000000000" pitchFamily="34" charset="0"/>
                <a:ea typeface="Arial-Rounded" panose="020B0500000000000000" pitchFamily="34" charset="0"/>
                <a:cs typeface="Arial-Rounded" panose="020B0500000000000000" pitchFamily="34" charset="0"/>
              </a:rPr>
              <a:t>hoặc</a:t>
            </a:r>
            <a:r>
              <a:rPr lang="en-US" sz="3200" dirty="0">
                <a:latin typeface="Arial-Rounded" panose="020B0500000000000000" pitchFamily="34" charset="0"/>
                <a:ea typeface="Arial-Rounded" panose="020B0500000000000000" pitchFamily="34" charset="0"/>
                <a:cs typeface="Arial-Rounded" panose="020B0500000000000000" pitchFamily="34" charset="0"/>
              </a:rPr>
              <a:t> b</a:t>
            </a:r>
          </a:p>
          <a:p>
            <a:r>
              <a:rPr lang="en-US" sz="3200" dirty="0">
                <a:latin typeface="Arial-Rounded" panose="020B0500000000000000" pitchFamily="34" charset="0"/>
                <a:ea typeface="Arial-Rounded" panose="020B0500000000000000" pitchFamily="34" charset="0"/>
                <a:cs typeface="Arial-Rounded" panose="020B0500000000000000" pitchFamily="34" charset="0"/>
              </a:rPr>
              <a:t>a. </a:t>
            </a:r>
            <a:r>
              <a:rPr lang="en-US" sz="3200" dirty="0" err="1">
                <a:latin typeface="Arial-Rounded" panose="020B0500000000000000" pitchFamily="34" charset="0"/>
                <a:ea typeface="Arial-Rounded" panose="020B0500000000000000" pitchFamily="34" charset="0"/>
                <a:cs typeface="Arial-Rounded" panose="020B0500000000000000" pitchFamily="34" charset="0"/>
              </a:rPr>
              <a:t>Tìm</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từ</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ngữ</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gọi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tên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sự</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vật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có</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tiếng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bắt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đầu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bằng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i="1" dirty="0">
                <a:latin typeface="Arial-Rounded" panose="020B0500000000000000" pitchFamily="34" charset="0"/>
                <a:ea typeface="Arial-Rounded" panose="020B0500000000000000" pitchFamily="34" charset="0"/>
                <a:cs typeface="Arial-Rounded" panose="020B0500000000000000" pitchFamily="34" charset="0"/>
              </a:rPr>
              <a:t>s</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hoặc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i="1" dirty="0">
                <a:latin typeface="Arial-Rounded" panose="020B0500000000000000" pitchFamily="34" charset="0"/>
                <a:ea typeface="Arial-Rounded" panose="020B0500000000000000" pitchFamily="34" charset="0"/>
                <a:cs typeface="Arial-Rounded" panose="020B0500000000000000" pitchFamily="34" charset="0"/>
              </a:rPr>
              <a:t>x</a:t>
            </a:r>
          </a:p>
        </p:txBody>
      </p:sp>
      <p:pic>
        <p:nvPicPr>
          <p:cNvPr id="3" name="Picture 2">
            <a:extLst>
              <a:ext uri="{FF2B5EF4-FFF2-40B4-BE49-F238E27FC236}">
                <a16:creationId xmlns:a16="http://schemas.microsoft.com/office/drawing/2014/main" id="{89BABE24-D4D6-4F5A-993E-E143FB37454D}"/>
              </a:ext>
            </a:extLst>
          </p:cNvPr>
          <p:cNvPicPr>
            <a:picLocks noChangeAspect="1"/>
          </p:cNvPicPr>
          <p:nvPr/>
        </p:nvPicPr>
        <p:blipFill>
          <a:blip r:embed="rId2"/>
          <a:stretch>
            <a:fillRect/>
          </a:stretch>
        </p:blipFill>
        <p:spPr>
          <a:xfrm>
            <a:off x="976829" y="2929684"/>
            <a:ext cx="10733390" cy="1997324"/>
          </a:xfrm>
          <a:prstGeom prst="rect">
            <a:avLst/>
          </a:prstGeom>
        </p:spPr>
      </p:pic>
      <p:sp>
        <p:nvSpPr>
          <p:cNvPr id="4" name="Rectangle 3">
            <a:extLst>
              <a:ext uri="{FF2B5EF4-FFF2-40B4-BE49-F238E27FC236}">
                <a16:creationId xmlns:a16="http://schemas.microsoft.com/office/drawing/2014/main" id="{F426F247-2DD7-4690-A626-5D490E679350}"/>
              </a:ext>
            </a:extLst>
          </p:cNvPr>
          <p:cNvSpPr/>
          <p:nvPr/>
        </p:nvSpPr>
        <p:spPr>
          <a:xfrm>
            <a:off x="1484010" y="4900723"/>
            <a:ext cx="1806766" cy="577352"/>
          </a:xfrm>
          <a:prstGeom prst="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Ốc</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sên</a:t>
            </a:r>
            <a:endPar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4">
            <a:extLst>
              <a:ext uri="{FF2B5EF4-FFF2-40B4-BE49-F238E27FC236}">
                <a16:creationId xmlns:a16="http://schemas.microsoft.com/office/drawing/2014/main" id="{47183856-CE03-4DE7-B8C6-11C3328C29B7}"/>
              </a:ext>
            </a:extLst>
          </p:cNvPr>
          <p:cNvSpPr/>
          <p:nvPr/>
        </p:nvSpPr>
        <p:spPr>
          <a:xfrm>
            <a:off x="4031575" y="4927008"/>
            <a:ext cx="1806766" cy="577352"/>
          </a:xfrm>
          <a:prstGeom prst="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Xấu</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hổ</a:t>
            </a:r>
            <a:endPar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id="{59AF3B4D-144D-4BD3-BEA8-71CBED658A23}"/>
              </a:ext>
            </a:extLst>
          </p:cNvPr>
          <p:cNvSpPr/>
          <p:nvPr/>
        </p:nvSpPr>
        <p:spPr>
          <a:xfrm>
            <a:off x="6579140" y="4900723"/>
            <a:ext cx="1938969" cy="577352"/>
          </a:xfrm>
          <a:prstGeom prst="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Con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sâu</a:t>
            </a:r>
            <a:endPar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6">
            <a:extLst>
              <a:ext uri="{FF2B5EF4-FFF2-40B4-BE49-F238E27FC236}">
                <a16:creationId xmlns:a16="http://schemas.microsoft.com/office/drawing/2014/main" id="{86E9726E-12B8-4176-A54C-7035D0BBA9E3}"/>
              </a:ext>
            </a:extLst>
          </p:cNvPr>
          <p:cNvSpPr/>
          <p:nvPr/>
        </p:nvSpPr>
        <p:spPr>
          <a:xfrm>
            <a:off x="9056867" y="4900723"/>
            <a:ext cx="2529493" cy="603637"/>
          </a:xfrm>
          <a:prstGeom prst="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Xương</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rồng</a:t>
            </a:r>
            <a:endPar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169834814"/>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304</Words>
  <Application>Microsoft Office PowerPoint</Application>
  <PresentationFormat>Widescreen</PresentationFormat>
  <Paragraphs>43</Paragraphs>
  <Slides>11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Arial-Rounded</vt:lpstr>
      <vt:lpstr>Calibri</vt:lpstr>
      <vt:lpstr>Calibri Light</vt:lpstr>
      <vt:lpstr>HP001</vt:lpstr>
      <vt:lpstr>HP001 4 hàng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Quyen</dc:creator>
  <cp:lastModifiedBy>Ms Quyen</cp:lastModifiedBy>
  <cp:revision>2</cp:revision>
  <dcterms:created xsi:type="dcterms:W3CDTF">2022-03-14T14:50:21Z</dcterms:created>
  <dcterms:modified xsi:type="dcterms:W3CDTF">2022-03-14T15:01:45Z</dcterms:modified>
</cp:coreProperties>
</file>