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1088422" r:id="rId2"/>
    <p:sldId id="11088425" r:id="rId3"/>
    <p:sldId id="11088424" r:id="rId4"/>
    <p:sldId id="11088408" r:id="rId5"/>
    <p:sldId id="11088409" r:id="rId6"/>
    <p:sldId id="11088414" r:id="rId7"/>
    <p:sldId id="11088437" r:id="rId8"/>
    <p:sldId id="11088438" r:id="rId9"/>
    <p:sldId id="11088439" r:id="rId10"/>
    <p:sldId id="11088427" r:id="rId11"/>
    <p:sldId id="11088404" r:id="rId12"/>
    <p:sldId id="11088440" r:id="rId13"/>
    <p:sldId id="11088410" r:id="rId14"/>
    <p:sldId id="11088412" r:id="rId15"/>
    <p:sldId id="1108842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4" d="100"/>
          <a:sy n="44" d="100"/>
        </p:scale>
        <p:origin x="1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C894F-ED43-4BBB-A9C8-F43F869CD52E}" type="datetimeFigureOut">
              <a:rPr lang="en-US" smtClean="0"/>
              <a:t>3/15/2022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0120D-32F9-4680-8EB7-3A9D30BBB4D7}" type="slidenum">
              <a:rPr lang="en-US" smtClean="0"/>
              <a:t>‹#›</a:t>
            </a:fld>
            <a:endParaRPr lang="en-US"/>
          </a:p>
        </p:txBody>
      </p:sp>
    </p:spTree>
    <p:extLst>
      <p:ext uri="{BB962C8B-B14F-4D97-AF65-F5344CB8AC3E}">
        <p14:creationId xmlns:p14="http://schemas.microsoft.com/office/powerpoint/2010/main" val="410228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EA0D-E08F-4820-8DD6-E2DE628D91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644091-158F-42C2-8E0F-03EF29D4FE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4FA3D1-42D0-4604-B964-B9C069DBBA18}"/>
              </a:ext>
            </a:extLst>
          </p:cNvPr>
          <p:cNvSpPr>
            <a:spLocks noGrp="1"/>
          </p:cNvSpPr>
          <p:nvPr>
            <p:ph type="dt" sz="half" idx="10"/>
          </p:nvPr>
        </p:nvSpPr>
        <p:spPr/>
        <p:txBody>
          <a:bodyPr/>
          <a:lstStyle/>
          <a:p>
            <a:fld id="{D19A35EA-B759-4532-927E-6546AF23F96C}" type="datetimeFigureOut">
              <a:rPr lang="en-US" smtClean="0"/>
              <a:t>3/15/2022</a:t>
            </a:fld>
            <a:endParaRPr lang="en-US"/>
          </a:p>
        </p:txBody>
      </p:sp>
      <p:sp>
        <p:nvSpPr>
          <p:cNvPr id="5" name="Footer Placeholder 4">
            <a:extLst>
              <a:ext uri="{FF2B5EF4-FFF2-40B4-BE49-F238E27FC236}">
                <a16:creationId xmlns:a16="http://schemas.microsoft.com/office/drawing/2014/main" id="{4FCCF65E-CE77-4438-B4FF-31CD3457D7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11722-FCDD-4809-8599-53A7E3EB8FB6}"/>
              </a:ext>
            </a:extLst>
          </p:cNvPr>
          <p:cNvSpPr>
            <a:spLocks noGrp="1"/>
          </p:cNvSpPr>
          <p:nvPr>
            <p:ph type="sldNum" sz="quarter" idx="12"/>
          </p:nvPr>
        </p:nvSpPr>
        <p:spPr/>
        <p:txBody>
          <a:bodyPr/>
          <a:lstStyle/>
          <a:p>
            <a:fld id="{20D9A7F0-39C6-4FDD-90F0-8B8CE15DAFA8}" type="slidenum">
              <a:rPr lang="en-US" smtClean="0"/>
              <a:t>‹#›</a:t>
            </a:fld>
            <a:endParaRPr lang="en-US"/>
          </a:p>
        </p:txBody>
      </p:sp>
    </p:spTree>
    <p:extLst>
      <p:ext uri="{BB962C8B-B14F-4D97-AF65-F5344CB8AC3E}">
        <p14:creationId xmlns:p14="http://schemas.microsoft.com/office/powerpoint/2010/main" val="187837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3574-5C95-4DFF-BC9B-0CBCC4A488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1504D7-B654-4C1F-900E-BD80F543C4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17F03-E4BD-4753-BBD8-C8E7C49256C8}"/>
              </a:ext>
            </a:extLst>
          </p:cNvPr>
          <p:cNvSpPr>
            <a:spLocks noGrp="1"/>
          </p:cNvSpPr>
          <p:nvPr>
            <p:ph type="dt" sz="half" idx="10"/>
          </p:nvPr>
        </p:nvSpPr>
        <p:spPr/>
        <p:txBody>
          <a:bodyPr/>
          <a:lstStyle/>
          <a:p>
            <a:fld id="{D19A35EA-B759-4532-927E-6546AF23F96C}" type="datetimeFigureOut">
              <a:rPr lang="en-US" smtClean="0"/>
              <a:t>3/15/2022</a:t>
            </a:fld>
            <a:endParaRPr lang="en-US"/>
          </a:p>
        </p:txBody>
      </p:sp>
      <p:sp>
        <p:nvSpPr>
          <p:cNvPr id="5" name="Footer Placeholder 4">
            <a:extLst>
              <a:ext uri="{FF2B5EF4-FFF2-40B4-BE49-F238E27FC236}">
                <a16:creationId xmlns:a16="http://schemas.microsoft.com/office/drawing/2014/main" id="{7FFCD51B-D57F-4181-97B6-03F11E575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C1B0F-2A77-4CFF-8EE4-0CC0E551C89F}"/>
              </a:ext>
            </a:extLst>
          </p:cNvPr>
          <p:cNvSpPr>
            <a:spLocks noGrp="1"/>
          </p:cNvSpPr>
          <p:nvPr>
            <p:ph type="sldNum" sz="quarter" idx="12"/>
          </p:nvPr>
        </p:nvSpPr>
        <p:spPr/>
        <p:txBody>
          <a:bodyPr/>
          <a:lstStyle/>
          <a:p>
            <a:fld id="{20D9A7F0-39C6-4FDD-90F0-8B8CE15DAFA8}" type="slidenum">
              <a:rPr lang="en-US" smtClean="0"/>
              <a:t>‹#›</a:t>
            </a:fld>
            <a:endParaRPr lang="en-US"/>
          </a:p>
        </p:txBody>
      </p:sp>
    </p:spTree>
    <p:extLst>
      <p:ext uri="{BB962C8B-B14F-4D97-AF65-F5344CB8AC3E}">
        <p14:creationId xmlns:p14="http://schemas.microsoft.com/office/powerpoint/2010/main" val="238787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EB9034-B6A4-48A3-A999-EF48558568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C4A9A3-61DE-478A-B21E-3429200394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F9B53-BAB9-438D-AC02-F0A71AF78D4B}"/>
              </a:ext>
            </a:extLst>
          </p:cNvPr>
          <p:cNvSpPr>
            <a:spLocks noGrp="1"/>
          </p:cNvSpPr>
          <p:nvPr>
            <p:ph type="dt" sz="half" idx="10"/>
          </p:nvPr>
        </p:nvSpPr>
        <p:spPr/>
        <p:txBody>
          <a:bodyPr/>
          <a:lstStyle/>
          <a:p>
            <a:fld id="{D19A35EA-B759-4532-927E-6546AF23F96C}" type="datetimeFigureOut">
              <a:rPr lang="en-US" smtClean="0"/>
              <a:t>3/15/2022</a:t>
            </a:fld>
            <a:endParaRPr lang="en-US"/>
          </a:p>
        </p:txBody>
      </p:sp>
      <p:sp>
        <p:nvSpPr>
          <p:cNvPr id="5" name="Footer Placeholder 4">
            <a:extLst>
              <a:ext uri="{FF2B5EF4-FFF2-40B4-BE49-F238E27FC236}">
                <a16:creationId xmlns:a16="http://schemas.microsoft.com/office/drawing/2014/main" id="{5766ADEA-E3BC-4D9F-BF30-EAE62F2F6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F6C93-5B42-4E4B-9B6B-917B2CD5F158}"/>
              </a:ext>
            </a:extLst>
          </p:cNvPr>
          <p:cNvSpPr>
            <a:spLocks noGrp="1"/>
          </p:cNvSpPr>
          <p:nvPr>
            <p:ph type="sldNum" sz="quarter" idx="12"/>
          </p:nvPr>
        </p:nvSpPr>
        <p:spPr/>
        <p:txBody>
          <a:bodyPr/>
          <a:lstStyle/>
          <a:p>
            <a:fld id="{20D9A7F0-39C6-4FDD-90F0-8B8CE15DAFA8}" type="slidenum">
              <a:rPr lang="en-US" smtClean="0"/>
              <a:t>‹#›</a:t>
            </a:fld>
            <a:endParaRPr lang="en-US"/>
          </a:p>
        </p:txBody>
      </p:sp>
    </p:spTree>
    <p:extLst>
      <p:ext uri="{BB962C8B-B14F-4D97-AF65-F5344CB8AC3E}">
        <p14:creationId xmlns:p14="http://schemas.microsoft.com/office/powerpoint/2010/main" val="4194970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49779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ội dung bài 1">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anose="00000600000000000000"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27824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1B489-1BF7-4C9C-A27A-3C3A8CDDC8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D8250-03A7-40B8-B9E1-ECEA4123E9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C98AD-235B-4D34-9AAD-1FDE4B0ED2FB}"/>
              </a:ext>
            </a:extLst>
          </p:cNvPr>
          <p:cNvSpPr>
            <a:spLocks noGrp="1"/>
          </p:cNvSpPr>
          <p:nvPr>
            <p:ph type="dt" sz="half" idx="10"/>
          </p:nvPr>
        </p:nvSpPr>
        <p:spPr/>
        <p:txBody>
          <a:bodyPr/>
          <a:lstStyle/>
          <a:p>
            <a:fld id="{D19A35EA-B759-4532-927E-6546AF23F96C}" type="datetimeFigureOut">
              <a:rPr lang="en-US" smtClean="0"/>
              <a:t>3/15/2022</a:t>
            </a:fld>
            <a:endParaRPr lang="en-US"/>
          </a:p>
        </p:txBody>
      </p:sp>
      <p:sp>
        <p:nvSpPr>
          <p:cNvPr id="5" name="Footer Placeholder 4">
            <a:extLst>
              <a:ext uri="{FF2B5EF4-FFF2-40B4-BE49-F238E27FC236}">
                <a16:creationId xmlns:a16="http://schemas.microsoft.com/office/drawing/2014/main" id="{DB46DE8C-B098-4E9B-8BF3-6DDDC018C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BA0C9-CB39-4816-8B04-044F61F8489E}"/>
              </a:ext>
            </a:extLst>
          </p:cNvPr>
          <p:cNvSpPr>
            <a:spLocks noGrp="1"/>
          </p:cNvSpPr>
          <p:nvPr>
            <p:ph type="sldNum" sz="quarter" idx="12"/>
          </p:nvPr>
        </p:nvSpPr>
        <p:spPr/>
        <p:txBody>
          <a:bodyPr/>
          <a:lstStyle/>
          <a:p>
            <a:fld id="{20D9A7F0-39C6-4FDD-90F0-8B8CE15DAFA8}" type="slidenum">
              <a:rPr lang="en-US" smtClean="0"/>
              <a:t>‹#›</a:t>
            </a:fld>
            <a:endParaRPr lang="en-US"/>
          </a:p>
        </p:txBody>
      </p:sp>
    </p:spTree>
    <p:extLst>
      <p:ext uri="{BB962C8B-B14F-4D97-AF65-F5344CB8AC3E}">
        <p14:creationId xmlns:p14="http://schemas.microsoft.com/office/powerpoint/2010/main" val="308846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F167-19B5-43A0-915A-3E6A85589B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314196-2231-4A0D-BF1C-14D8106F09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E568CA-E982-484D-AFE4-79999D8B3577}"/>
              </a:ext>
            </a:extLst>
          </p:cNvPr>
          <p:cNvSpPr>
            <a:spLocks noGrp="1"/>
          </p:cNvSpPr>
          <p:nvPr>
            <p:ph type="dt" sz="half" idx="10"/>
          </p:nvPr>
        </p:nvSpPr>
        <p:spPr/>
        <p:txBody>
          <a:bodyPr/>
          <a:lstStyle/>
          <a:p>
            <a:fld id="{D19A35EA-B759-4532-927E-6546AF23F96C}" type="datetimeFigureOut">
              <a:rPr lang="en-US" smtClean="0"/>
              <a:t>3/15/2022</a:t>
            </a:fld>
            <a:endParaRPr lang="en-US"/>
          </a:p>
        </p:txBody>
      </p:sp>
      <p:sp>
        <p:nvSpPr>
          <p:cNvPr id="5" name="Footer Placeholder 4">
            <a:extLst>
              <a:ext uri="{FF2B5EF4-FFF2-40B4-BE49-F238E27FC236}">
                <a16:creationId xmlns:a16="http://schemas.microsoft.com/office/drawing/2014/main" id="{D68AFE93-9BC9-4FC9-B83F-C2516725D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C0567-E404-4BC0-8E5C-6A19AA2CFC45}"/>
              </a:ext>
            </a:extLst>
          </p:cNvPr>
          <p:cNvSpPr>
            <a:spLocks noGrp="1"/>
          </p:cNvSpPr>
          <p:nvPr>
            <p:ph type="sldNum" sz="quarter" idx="12"/>
          </p:nvPr>
        </p:nvSpPr>
        <p:spPr/>
        <p:txBody>
          <a:bodyPr/>
          <a:lstStyle/>
          <a:p>
            <a:fld id="{20D9A7F0-39C6-4FDD-90F0-8B8CE15DAFA8}" type="slidenum">
              <a:rPr lang="en-US" smtClean="0"/>
              <a:t>‹#›</a:t>
            </a:fld>
            <a:endParaRPr lang="en-US"/>
          </a:p>
        </p:txBody>
      </p:sp>
    </p:spTree>
    <p:extLst>
      <p:ext uri="{BB962C8B-B14F-4D97-AF65-F5344CB8AC3E}">
        <p14:creationId xmlns:p14="http://schemas.microsoft.com/office/powerpoint/2010/main" val="57760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77DE8-55BE-4B49-86F9-C16040FDE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FFD358-B620-46BF-AEC7-B023E78703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022FE7-56B0-4C26-BFCB-5FCACF2040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59E2CF-8327-462F-A0B2-301077FE57BB}"/>
              </a:ext>
            </a:extLst>
          </p:cNvPr>
          <p:cNvSpPr>
            <a:spLocks noGrp="1"/>
          </p:cNvSpPr>
          <p:nvPr>
            <p:ph type="dt" sz="half" idx="10"/>
          </p:nvPr>
        </p:nvSpPr>
        <p:spPr/>
        <p:txBody>
          <a:bodyPr/>
          <a:lstStyle/>
          <a:p>
            <a:fld id="{D19A35EA-B759-4532-927E-6546AF23F96C}" type="datetimeFigureOut">
              <a:rPr lang="en-US" smtClean="0"/>
              <a:t>3/15/2022</a:t>
            </a:fld>
            <a:endParaRPr lang="en-US"/>
          </a:p>
        </p:txBody>
      </p:sp>
      <p:sp>
        <p:nvSpPr>
          <p:cNvPr id="6" name="Footer Placeholder 5">
            <a:extLst>
              <a:ext uri="{FF2B5EF4-FFF2-40B4-BE49-F238E27FC236}">
                <a16:creationId xmlns:a16="http://schemas.microsoft.com/office/drawing/2014/main" id="{42B853D8-D54B-49AE-A892-EBF601019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F1A5A-3B53-460E-86FF-4778CB319DCF}"/>
              </a:ext>
            </a:extLst>
          </p:cNvPr>
          <p:cNvSpPr>
            <a:spLocks noGrp="1"/>
          </p:cNvSpPr>
          <p:nvPr>
            <p:ph type="sldNum" sz="quarter" idx="12"/>
          </p:nvPr>
        </p:nvSpPr>
        <p:spPr/>
        <p:txBody>
          <a:bodyPr/>
          <a:lstStyle/>
          <a:p>
            <a:fld id="{20D9A7F0-39C6-4FDD-90F0-8B8CE15DAFA8}" type="slidenum">
              <a:rPr lang="en-US" smtClean="0"/>
              <a:t>‹#›</a:t>
            </a:fld>
            <a:endParaRPr lang="en-US"/>
          </a:p>
        </p:txBody>
      </p:sp>
    </p:spTree>
    <p:extLst>
      <p:ext uri="{BB962C8B-B14F-4D97-AF65-F5344CB8AC3E}">
        <p14:creationId xmlns:p14="http://schemas.microsoft.com/office/powerpoint/2010/main" val="278867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6F76-7A11-4812-B738-0056C46C48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E707C4-3D8F-4F70-9A48-04FAEC0CF3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3B62EE-A9FA-4D8B-9239-DB747CD10E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001647-E6E3-49D1-92B7-0BA961023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7FE80E-FBE2-4806-9AE1-FD2E479D53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42D289-4A1D-430F-864D-D1FF164244DC}"/>
              </a:ext>
            </a:extLst>
          </p:cNvPr>
          <p:cNvSpPr>
            <a:spLocks noGrp="1"/>
          </p:cNvSpPr>
          <p:nvPr>
            <p:ph type="dt" sz="half" idx="10"/>
          </p:nvPr>
        </p:nvSpPr>
        <p:spPr/>
        <p:txBody>
          <a:bodyPr/>
          <a:lstStyle/>
          <a:p>
            <a:fld id="{D19A35EA-B759-4532-927E-6546AF23F96C}" type="datetimeFigureOut">
              <a:rPr lang="en-US" smtClean="0"/>
              <a:t>3/15/2022</a:t>
            </a:fld>
            <a:endParaRPr lang="en-US"/>
          </a:p>
        </p:txBody>
      </p:sp>
      <p:sp>
        <p:nvSpPr>
          <p:cNvPr id="8" name="Footer Placeholder 7">
            <a:extLst>
              <a:ext uri="{FF2B5EF4-FFF2-40B4-BE49-F238E27FC236}">
                <a16:creationId xmlns:a16="http://schemas.microsoft.com/office/drawing/2014/main" id="{95F9DF04-8739-4567-91E0-DC744F5F5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A1D3A7-84C1-4230-BC73-CF456E98D600}"/>
              </a:ext>
            </a:extLst>
          </p:cNvPr>
          <p:cNvSpPr>
            <a:spLocks noGrp="1"/>
          </p:cNvSpPr>
          <p:nvPr>
            <p:ph type="sldNum" sz="quarter" idx="12"/>
          </p:nvPr>
        </p:nvSpPr>
        <p:spPr/>
        <p:txBody>
          <a:bodyPr/>
          <a:lstStyle/>
          <a:p>
            <a:fld id="{20D9A7F0-39C6-4FDD-90F0-8B8CE15DAFA8}" type="slidenum">
              <a:rPr lang="en-US" smtClean="0"/>
              <a:t>‹#›</a:t>
            </a:fld>
            <a:endParaRPr lang="en-US"/>
          </a:p>
        </p:txBody>
      </p:sp>
    </p:spTree>
    <p:extLst>
      <p:ext uri="{BB962C8B-B14F-4D97-AF65-F5344CB8AC3E}">
        <p14:creationId xmlns:p14="http://schemas.microsoft.com/office/powerpoint/2010/main" val="265970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24C9-54C7-46B4-BCEE-CF45D4D65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9CDAA8-1766-47C7-B230-6E192A3996A4}"/>
              </a:ext>
            </a:extLst>
          </p:cNvPr>
          <p:cNvSpPr>
            <a:spLocks noGrp="1"/>
          </p:cNvSpPr>
          <p:nvPr>
            <p:ph type="dt" sz="half" idx="10"/>
          </p:nvPr>
        </p:nvSpPr>
        <p:spPr/>
        <p:txBody>
          <a:bodyPr/>
          <a:lstStyle/>
          <a:p>
            <a:fld id="{D19A35EA-B759-4532-927E-6546AF23F96C}" type="datetimeFigureOut">
              <a:rPr lang="en-US" smtClean="0"/>
              <a:t>3/15/2022</a:t>
            </a:fld>
            <a:endParaRPr lang="en-US"/>
          </a:p>
        </p:txBody>
      </p:sp>
      <p:sp>
        <p:nvSpPr>
          <p:cNvPr id="4" name="Footer Placeholder 3">
            <a:extLst>
              <a:ext uri="{FF2B5EF4-FFF2-40B4-BE49-F238E27FC236}">
                <a16:creationId xmlns:a16="http://schemas.microsoft.com/office/drawing/2014/main" id="{93237B8B-E55A-4382-A9EE-56C5638B68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B46F56-7A3B-4D32-A048-D2BDF4FB3A14}"/>
              </a:ext>
            </a:extLst>
          </p:cNvPr>
          <p:cNvSpPr>
            <a:spLocks noGrp="1"/>
          </p:cNvSpPr>
          <p:nvPr>
            <p:ph type="sldNum" sz="quarter" idx="12"/>
          </p:nvPr>
        </p:nvSpPr>
        <p:spPr/>
        <p:txBody>
          <a:bodyPr/>
          <a:lstStyle/>
          <a:p>
            <a:fld id="{20D9A7F0-39C6-4FDD-90F0-8B8CE15DAFA8}" type="slidenum">
              <a:rPr lang="en-US" smtClean="0"/>
              <a:t>‹#›</a:t>
            </a:fld>
            <a:endParaRPr lang="en-US"/>
          </a:p>
        </p:txBody>
      </p:sp>
    </p:spTree>
    <p:extLst>
      <p:ext uri="{BB962C8B-B14F-4D97-AF65-F5344CB8AC3E}">
        <p14:creationId xmlns:p14="http://schemas.microsoft.com/office/powerpoint/2010/main" val="220867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1F09B-0490-4D48-9B45-3DB1F03F6077}"/>
              </a:ext>
            </a:extLst>
          </p:cNvPr>
          <p:cNvSpPr>
            <a:spLocks noGrp="1"/>
          </p:cNvSpPr>
          <p:nvPr>
            <p:ph type="dt" sz="half" idx="10"/>
          </p:nvPr>
        </p:nvSpPr>
        <p:spPr/>
        <p:txBody>
          <a:bodyPr/>
          <a:lstStyle/>
          <a:p>
            <a:fld id="{D19A35EA-B759-4532-927E-6546AF23F96C}" type="datetimeFigureOut">
              <a:rPr lang="en-US" smtClean="0"/>
              <a:t>3/15/2022</a:t>
            </a:fld>
            <a:endParaRPr lang="en-US"/>
          </a:p>
        </p:txBody>
      </p:sp>
      <p:sp>
        <p:nvSpPr>
          <p:cNvPr id="3" name="Footer Placeholder 2">
            <a:extLst>
              <a:ext uri="{FF2B5EF4-FFF2-40B4-BE49-F238E27FC236}">
                <a16:creationId xmlns:a16="http://schemas.microsoft.com/office/drawing/2014/main" id="{522F0D14-CCC2-44DF-9A30-5D08620B7B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4377A1-7194-409C-AF4E-2A474524E351}"/>
              </a:ext>
            </a:extLst>
          </p:cNvPr>
          <p:cNvSpPr>
            <a:spLocks noGrp="1"/>
          </p:cNvSpPr>
          <p:nvPr>
            <p:ph type="sldNum" sz="quarter" idx="12"/>
          </p:nvPr>
        </p:nvSpPr>
        <p:spPr/>
        <p:txBody>
          <a:bodyPr/>
          <a:lstStyle/>
          <a:p>
            <a:fld id="{20D9A7F0-39C6-4FDD-90F0-8B8CE15DAFA8}" type="slidenum">
              <a:rPr lang="en-US" smtClean="0"/>
              <a:t>‹#›</a:t>
            </a:fld>
            <a:endParaRPr lang="en-US"/>
          </a:p>
        </p:txBody>
      </p:sp>
    </p:spTree>
    <p:extLst>
      <p:ext uri="{BB962C8B-B14F-4D97-AF65-F5344CB8AC3E}">
        <p14:creationId xmlns:p14="http://schemas.microsoft.com/office/powerpoint/2010/main" val="263989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275DF-16F4-433D-BAA8-5365479B8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3A2937-3581-4116-8E31-143CE8308E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4E6F11-52F9-4626-95A4-3C5E22FD1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F34ED-DA4A-463B-A3A3-7F3B0ED96201}"/>
              </a:ext>
            </a:extLst>
          </p:cNvPr>
          <p:cNvSpPr>
            <a:spLocks noGrp="1"/>
          </p:cNvSpPr>
          <p:nvPr>
            <p:ph type="dt" sz="half" idx="10"/>
          </p:nvPr>
        </p:nvSpPr>
        <p:spPr/>
        <p:txBody>
          <a:bodyPr/>
          <a:lstStyle/>
          <a:p>
            <a:fld id="{D19A35EA-B759-4532-927E-6546AF23F96C}" type="datetimeFigureOut">
              <a:rPr lang="en-US" smtClean="0"/>
              <a:t>3/15/2022</a:t>
            </a:fld>
            <a:endParaRPr lang="en-US"/>
          </a:p>
        </p:txBody>
      </p:sp>
      <p:sp>
        <p:nvSpPr>
          <p:cNvPr id="6" name="Footer Placeholder 5">
            <a:extLst>
              <a:ext uri="{FF2B5EF4-FFF2-40B4-BE49-F238E27FC236}">
                <a16:creationId xmlns:a16="http://schemas.microsoft.com/office/drawing/2014/main" id="{D3D9D64C-A339-49F2-B37C-57424FAFB9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956F0-09BE-4C24-834F-0B0A31E20A09}"/>
              </a:ext>
            </a:extLst>
          </p:cNvPr>
          <p:cNvSpPr>
            <a:spLocks noGrp="1"/>
          </p:cNvSpPr>
          <p:nvPr>
            <p:ph type="sldNum" sz="quarter" idx="12"/>
          </p:nvPr>
        </p:nvSpPr>
        <p:spPr/>
        <p:txBody>
          <a:bodyPr/>
          <a:lstStyle/>
          <a:p>
            <a:fld id="{20D9A7F0-39C6-4FDD-90F0-8B8CE15DAFA8}" type="slidenum">
              <a:rPr lang="en-US" smtClean="0"/>
              <a:t>‹#›</a:t>
            </a:fld>
            <a:endParaRPr lang="en-US"/>
          </a:p>
        </p:txBody>
      </p:sp>
    </p:spTree>
    <p:extLst>
      <p:ext uri="{BB962C8B-B14F-4D97-AF65-F5344CB8AC3E}">
        <p14:creationId xmlns:p14="http://schemas.microsoft.com/office/powerpoint/2010/main" val="4187454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D996B-0A7E-4D96-95F3-A9A138BB51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58CAD5-1F91-429E-A016-3DC774964D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5B4927-007A-4C28-841B-B03C371EC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786004-45E2-4C6C-9B6C-E06B073263C3}"/>
              </a:ext>
            </a:extLst>
          </p:cNvPr>
          <p:cNvSpPr>
            <a:spLocks noGrp="1"/>
          </p:cNvSpPr>
          <p:nvPr>
            <p:ph type="dt" sz="half" idx="10"/>
          </p:nvPr>
        </p:nvSpPr>
        <p:spPr/>
        <p:txBody>
          <a:bodyPr/>
          <a:lstStyle/>
          <a:p>
            <a:fld id="{D19A35EA-B759-4532-927E-6546AF23F96C}" type="datetimeFigureOut">
              <a:rPr lang="en-US" smtClean="0"/>
              <a:t>3/15/2022</a:t>
            </a:fld>
            <a:endParaRPr lang="en-US"/>
          </a:p>
        </p:txBody>
      </p:sp>
      <p:sp>
        <p:nvSpPr>
          <p:cNvPr id="6" name="Footer Placeholder 5">
            <a:extLst>
              <a:ext uri="{FF2B5EF4-FFF2-40B4-BE49-F238E27FC236}">
                <a16:creationId xmlns:a16="http://schemas.microsoft.com/office/drawing/2014/main" id="{201F10D1-3765-46C8-ADD3-D34404AAE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57BF88-1844-4712-B141-DFB156320101}"/>
              </a:ext>
            </a:extLst>
          </p:cNvPr>
          <p:cNvSpPr>
            <a:spLocks noGrp="1"/>
          </p:cNvSpPr>
          <p:nvPr>
            <p:ph type="sldNum" sz="quarter" idx="12"/>
          </p:nvPr>
        </p:nvSpPr>
        <p:spPr/>
        <p:txBody>
          <a:bodyPr/>
          <a:lstStyle/>
          <a:p>
            <a:fld id="{20D9A7F0-39C6-4FDD-90F0-8B8CE15DAFA8}" type="slidenum">
              <a:rPr lang="en-US" smtClean="0"/>
              <a:t>‹#›</a:t>
            </a:fld>
            <a:endParaRPr lang="en-US"/>
          </a:p>
        </p:txBody>
      </p:sp>
    </p:spTree>
    <p:extLst>
      <p:ext uri="{BB962C8B-B14F-4D97-AF65-F5344CB8AC3E}">
        <p14:creationId xmlns:p14="http://schemas.microsoft.com/office/powerpoint/2010/main" val="117564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BF816F-C9EA-4888-ABE9-FE185C5E9A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CE2287-CB3A-448D-AC7F-4E186477F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B13F1-6AB8-4B68-9C61-2193093C5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A35EA-B759-4532-927E-6546AF23F96C}" type="datetimeFigureOut">
              <a:rPr lang="en-US" smtClean="0"/>
              <a:t>3/15/2022</a:t>
            </a:fld>
            <a:endParaRPr lang="en-US"/>
          </a:p>
        </p:txBody>
      </p:sp>
      <p:sp>
        <p:nvSpPr>
          <p:cNvPr id="5" name="Footer Placeholder 4">
            <a:extLst>
              <a:ext uri="{FF2B5EF4-FFF2-40B4-BE49-F238E27FC236}">
                <a16:creationId xmlns:a16="http://schemas.microsoft.com/office/drawing/2014/main" id="{55998454-270A-4C8D-98F1-8BA8F25A1D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D8A9ED-C0FB-435B-93AA-990420446E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9A7F0-39C6-4FDD-90F0-8B8CE15DAFA8}" type="slidenum">
              <a:rPr lang="en-US" smtClean="0"/>
              <a:t>‹#›</a:t>
            </a:fld>
            <a:endParaRPr lang="en-US"/>
          </a:p>
        </p:txBody>
      </p:sp>
    </p:spTree>
    <p:extLst>
      <p:ext uri="{BB962C8B-B14F-4D97-AF65-F5344CB8AC3E}">
        <p14:creationId xmlns:p14="http://schemas.microsoft.com/office/powerpoint/2010/main" val="190862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D14F23-0AB8-4B2F-9016-138D732D7495}"/>
              </a:ext>
            </a:extLst>
          </p:cNvPr>
          <p:cNvPicPr>
            <a:picLocks noChangeAspect="1"/>
          </p:cNvPicPr>
          <p:nvPr/>
        </p:nvPicPr>
        <p:blipFill>
          <a:blip r:embed="rId3"/>
          <a:stretch>
            <a:fillRect/>
          </a:stretch>
        </p:blipFill>
        <p:spPr>
          <a:xfrm>
            <a:off x="-106680" y="0"/>
            <a:ext cx="12298680" cy="6855236"/>
          </a:xfrm>
          <a:prstGeom prst="rect">
            <a:avLst/>
          </a:prstGeom>
        </p:spPr>
      </p:pic>
      <p:pic>
        <p:nvPicPr>
          <p:cNvPr id="11" name="Picture 10">
            <a:extLst>
              <a:ext uri="{FF2B5EF4-FFF2-40B4-BE49-F238E27FC236}">
                <a16:creationId xmlns:a16="http://schemas.microsoft.com/office/drawing/2014/main" id="{0DCF8C5B-80BB-462D-9277-B7E2CAD30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509" y="174522"/>
            <a:ext cx="1433052" cy="1433052"/>
          </a:xfrm>
          <a:prstGeom prst="rect">
            <a:avLst/>
          </a:prstGeom>
        </p:spPr>
      </p:pic>
      <p:sp>
        <p:nvSpPr>
          <p:cNvPr id="12" name="TextBox 11">
            <a:extLst>
              <a:ext uri="{FF2B5EF4-FFF2-40B4-BE49-F238E27FC236}">
                <a16:creationId xmlns:a16="http://schemas.microsoft.com/office/drawing/2014/main" id="{D2C9A102-E499-477B-B3CA-047245FF7118}"/>
              </a:ext>
            </a:extLst>
          </p:cNvPr>
          <p:cNvSpPr txBox="1"/>
          <p:nvPr/>
        </p:nvSpPr>
        <p:spPr>
          <a:xfrm>
            <a:off x="3851633" y="1607574"/>
            <a:ext cx="4488729" cy="954107"/>
          </a:xfrm>
          <a:prstGeom prst="rect">
            <a:avLst/>
          </a:prstGeom>
          <a:noFill/>
        </p:spPr>
        <p:txBody>
          <a:bodyPr wrap="none" rtlCol="0">
            <a:spAutoFit/>
          </a:bodyPr>
          <a:lstStyle/>
          <a:p>
            <a:pPr algn="ctr"/>
            <a:r>
              <a:rPr lang="en-US" sz="28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19" name="TextBox 18"/>
          <p:cNvSpPr txBox="1"/>
          <p:nvPr/>
        </p:nvSpPr>
        <p:spPr>
          <a:xfrm>
            <a:off x="454742" y="2561681"/>
            <a:ext cx="10782043" cy="24929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en-US" sz="54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 TIẾNG VIỆT</a:t>
            </a:r>
          </a:p>
          <a:p>
            <a:pPr algn="ctr" defTabSz="914400">
              <a:defRPr/>
            </a:pPr>
            <a:r>
              <a:rPr lang="en-US" sz="54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NÓI VÀ NGHE</a:t>
            </a:r>
            <a:endParaRPr lang="en-US" sz="5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a:p>
            <a:pPr algn="ctr" defTabSz="914400">
              <a:defRPr/>
            </a:pPr>
            <a:r>
              <a:rPr lang="en-US" sz="48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 15: </a:t>
            </a:r>
            <a:r>
              <a:rPr lang="vi-VN" sz="4800" b="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BẢO VỆ MÔI TRƯỜNG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C6D3F9-4B6A-48ED-A573-E82BCBAB626B}"/>
              </a:ext>
            </a:extLst>
          </p:cNvPr>
          <p:cNvSpPr txBox="1"/>
          <p:nvPr/>
        </p:nvSpPr>
        <p:spPr>
          <a:xfrm>
            <a:off x="311467" y="1418590"/>
            <a:ext cx="2891155" cy="3970318"/>
          </a:xfrm>
          <a:prstGeom prst="rect">
            <a:avLst/>
          </a:prstGeom>
          <a:noFill/>
        </p:spPr>
        <p:txBody>
          <a:bodyPr wrap="square" rtlCol="0">
            <a:spAutoFit/>
          </a:bodyPr>
          <a:lstStyle/>
          <a:p>
            <a:pPr algn="just" defTabSz="1219200">
              <a:buClr>
                <a:srgbClr val="000000"/>
              </a:buClr>
            </a:pPr>
            <a:r>
              <a:rPr lang="en-US" altLang="en-US" sz="2800" kern="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vi-VN" altLang="en-US" sz="2800" kern="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Tranh </a:t>
            </a:r>
            <a:r>
              <a:rPr lang="vi-VN" altLang="en-US" sz="28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1 vớt rác trên hồ và tranh 4 nhặt rác trên bãi biển là những việc nên làm để bảo vệ môi trường và giúp môi trường sạch, đẹp hơn.</a:t>
            </a:r>
          </a:p>
        </p:txBody>
      </p:sp>
      <p:pic>
        <p:nvPicPr>
          <p:cNvPr id="3" name="Picture 2" descr="Screen Clipping">
            <a:extLst>
              <a:ext uri="{FF2B5EF4-FFF2-40B4-BE49-F238E27FC236}">
                <a16:creationId xmlns:a16="http://schemas.microsoft.com/office/drawing/2014/main" id="{5F9D1C3E-1157-4B23-81AC-DD207A2E8A4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283585" y="474980"/>
            <a:ext cx="2792730" cy="2651760"/>
          </a:xfrm>
          <a:prstGeom prst="roundRect">
            <a:avLst>
              <a:gd name="adj" fmla="val 12304"/>
            </a:avLst>
          </a:prstGeom>
        </p:spPr>
      </p:pic>
      <p:pic>
        <p:nvPicPr>
          <p:cNvPr id="4" name="Picture 3" descr="Screen Clipping">
            <a:extLst>
              <a:ext uri="{FF2B5EF4-FFF2-40B4-BE49-F238E27FC236}">
                <a16:creationId xmlns:a16="http://schemas.microsoft.com/office/drawing/2014/main" id="{7683B1D5-A314-4A6C-8D44-C67D236853D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362" r="1"/>
          <a:stretch>
            <a:fillRect/>
          </a:stretch>
        </p:blipFill>
        <p:spPr>
          <a:xfrm>
            <a:off x="6217285" y="474980"/>
            <a:ext cx="2784475" cy="2712720"/>
          </a:xfrm>
          <a:prstGeom prst="roundRect">
            <a:avLst>
              <a:gd name="adj" fmla="val 10524"/>
            </a:avLst>
          </a:prstGeom>
        </p:spPr>
      </p:pic>
      <p:pic>
        <p:nvPicPr>
          <p:cNvPr id="5" name="Picture 4">
            <a:extLst>
              <a:ext uri="{FF2B5EF4-FFF2-40B4-BE49-F238E27FC236}">
                <a16:creationId xmlns:a16="http://schemas.microsoft.com/office/drawing/2014/main" id="{62990FA4-AFE1-494E-972D-61BB07EFCC06}"/>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r="53410"/>
          <a:stretch>
            <a:fillRect/>
          </a:stretch>
        </p:blipFill>
        <p:spPr>
          <a:xfrm>
            <a:off x="3371215" y="3725546"/>
            <a:ext cx="2705100" cy="2651760"/>
          </a:xfrm>
          <a:prstGeom prst="roundRect">
            <a:avLst>
              <a:gd name="adj" fmla="val 7428"/>
            </a:avLst>
          </a:prstGeom>
        </p:spPr>
      </p:pic>
      <p:pic>
        <p:nvPicPr>
          <p:cNvPr id="6" name="Picture 5">
            <a:extLst>
              <a:ext uri="{FF2B5EF4-FFF2-40B4-BE49-F238E27FC236}">
                <a16:creationId xmlns:a16="http://schemas.microsoft.com/office/drawing/2014/main" id="{F9D9F303-098D-4DD0-8392-F62B6E93AA85}"/>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53507" r="-97"/>
          <a:stretch>
            <a:fillRect/>
          </a:stretch>
        </p:blipFill>
        <p:spPr>
          <a:xfrm>
            <a:off x="6238241" y="3700581"/>
            <a:ext cx="2784476" cy="2676724"/>
          </a:xfrm>
          <a:prstGeom prst="roundRect">
            <a:avLst>
              <a:gd name="adj" fmla="val 7428"/>
            </a:avLst>
          </a:prstGeom>
        </p:spPr>
      </p:pic>
      <p:pic>
        <p:nvPicPr>
          <p:cNvPr id="7" name="Picture 2" descr="Tick Stock Illustrations – 82,642 Tick Stock Illustrations, Vectors &amp;amp;  Clipart - Dreamstime">
            <a:extLst>
              <a:ext uri="{FF2B5EF4-FFF2-40B4-BE49-F238E27FC236}">
                <a16:creationId xmlns:a16="http://schemas.microsoft.com/office/drawing/2014/main" id="{59277B6F-D878-4D76-B78F-FB59D276D452}"/>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a:fillRect/>
          </a:stretch>
        </p:blipFill>
        <p:spPr bwMode="auto">
          <a:xfrm>
            <a:off x="8146415" y="2512060"/>
            <a:ext cx="855345" cy="7334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ick Stock Illustrations – 82,642 Tick Stock Illustrations, Vectors &amp;amp;  Clipart - Dreamstime">
            <a:extLst>
              <a:ext uri="{FF2B5EF4-FFF2-40B4-BE49-F238E27FC236}">
                <a16:creationId xmlns:a16="http://schemas.microsoft.com/office/drawing/2014/main" id="{C0BBD747-E58F-42C5-A071-C956DC2DD613}"/>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a:fillRect/>
          </a:stretch>
        </p:blipFill>
        <p:spPr bwMode="auto">
          <a:xfrm>
            <a:off x="5256530" y="5595620"/>
            <a:ext cx="960755" cy="8242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ick Stock Illustrations – 82,642 Tick Stock Illustrations, Vectors &amp;amp;  Clipart - Dreamstime">
            <a:extLst>
              <a:ext uri="{FF2B5EF4-FFF2-40B4-BE49-F238E27FC236}">
                <a16:creationId xmlns:a16="http://schemas.microsoft.com/office/drawing/2014/main" id="{CCEA5B3D-4B43-438E-B436-6FC5F21E20D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a:fillRect/>
          </a:stretch>
        </p:blipFill>
        <p:spPr bwMode="auto">
          <a:xfrm>
            <a:off x="5398135" y="2512060"/>
            <a:ext cx="678180" cy="6146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Tick Stock Illustrations – 82,642 Tick Stock Illustrations, Vectors &amp;amp;  Clipart - Dreamstime">
            <a:extLst>
              <a:ext uri="{FF2B5EF4-FFF2-40B4-BE49-F238E27FC236}">
                <a16:creationId xmlns:a16="http://schemas.microsoft.com/office/drawing/2014/main" id="{F5451D0B-5BFC-4D98-82B5-A312E05D677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a:fillRect/>
          </a:stretch>
        </p:blipFill>
        <p:spPr bwMode="auto">
          <a:xfrm>
            <a:off x="8551545" y="5638165"/>
            <a:ext cx="815340" cy="7385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3">
            <a:extLst>
              <a:ext uri="{FF2B5EF4-FFF2-40B4-BE49-F238E27FC236}">
                <a16:creationId xmlns:a16="http://schemas.microsoft.com/office/drawing/2014/main" id="{E58E6D68-E3D5-4449-ADE5-77A3A8779262}"/>
              </a:ext>
            </a:extLst>
          </p:cNvPr>
          <p:cNvSpPr txBox="1"/>
          <p:nvPr/>
        </p:nvSpPr>
        <p:spPr>
          <a:xfrm>
            <a:off x="9090978" y="1236325"/>
            <a:ext cx="2891155" cy="4401205"/>
          </a:xfrm>
          <a:prstGeom prst="rect">
            <a:avLst/>
          </a:prstGeom>
          <a:noFill/>
        </p:spPr>
        <p:txBody>
          <a:bodyPr wrap="square" rtlCol="0">
            <a:spAutoFit/>
          </a:bodyPr>
          <a:lstStyle/>
          <a:p>
            <a:pPr algn="just" defTabSz="1219200">
              <a:buClr>
                <a:srgbClr val="000000"/>
              </a:buClr>
            </a:pPr>
            <a:r>
              <a:rPr lang="en-US" altLang="en-US" sz="2800" kern="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vi-VN" altLang="en-US" sz="2800" kern="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Tranh </a:t>
            </a:r>
            <a:r>
              <a:rPr lang="vi-VN" altLang="en-US" sz="28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2 phá tổ chim và tranh 3 đổ rác xuống sông ngòi là những việc không nên làm vì đây là những việc làm không đẹp, gây tổn hại đến môi trường.</a:t>
            </a:r>
          </a:p>
        </p:txBody>
      </p:sp>
    </p:spTree>
    <p:extLst>
      <p:ext uri="{BB962C8B-B14F-4D97-AF65-F5344CB8AC3E}">
        <p14:creationId xmlns:p14="http://schemas.microsoft.com/office/powerpoint/2010/main" val="210152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C99986FE-BC60-4FD9-8E72-55E1EFFDFFAF}"/>
              </a:ext>
            </a:extLst>
          </p:cNvPr>
          <p:cNvSpPr/>
          <p:nvPr/>
        </p:nvSpPr>
        <p:spPr>
          <a:xfrm>
            <a:off x="1946788" y="1002891"/>
            <a:ext cx="8008374" cy="3185652"/>
          </a:xfrm>
          <a:prstGeom prst="cloudCallout">
            <a:avLst>
              <a:gd name="adj1" fmla="val -46591"/>
              <a:gd name="adj2" fmla="val 62000"/>
            </a:avLst>
          </a:prstGeom>
          <a:solidFill>
            <a:schemeClr val="accent4">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đã làm gì để góp phần giữ gìn môi trường xanh sạch đẹp?</a:t>
            </a:r>
          </a:p>
        </p:txBody>
      </p:sp>
      <p:pic>
        <p:nvPicPr>
          <p:cNvPr id="11270" name="图片 11269" descr="25"/>
          <p:cNvPicPr>
            <a:picLocks noChangeAspect="1"/>
          </p:cNvPicPr>
          <p:nvPr/>
        </p:nvPicPr>
        <p:blipFill>
          <a:blip r:embed="rId4"/>
          <a:stretch>
            <a:fillRect/>
          </a:stretch>
        </p:blipFill>
        <p:spPr>
          <a:xfrm flipH="1">
            <a:off x="439175" y="4389967"/>
            <a:ext cx="5048251" cy="246803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4">
            <a:extLst>
              <a:ext uri="{FF2B5EF4-FFF2-40B4-BE49-F238E27FC236}">
                <a16:creationId xmlns:a16="http://schemas.microsoft.com/office/drawing/2014/main" id="{FFBC5CDE-AC27-449C-827B-C88D5D93699D}"/>
              </a:ext>
            </a:extLst>
          </p:cNvPr>
          <p:cNvSpPr txBox="1"/>
          <p:nvPr/>
        </p:nvSpPr>
        <p:spPr>
          <a:xfrm>
            <a:off x="548661" y="1629285"/>
            <a:ext cx="113601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việc làm góp phần giữ gìn môi trường sạch đẹp:</a:t>
            </a:r>
          </a:p>
        </p:txBody>
      </p:sp>
      <p:sp>
        <p:nvSpPr>
          <p:cNvPr id="3" name="文本框 24">
            <a:extLst>
              <a:ext uri="{FF2B5EF4-FFF2-40B4-BE49-F238E27FC236}">
                <a16:creationId xmlns:a16="http://schemas.microsoft.com/office/drawing/2014/main" id="{F44D2D12-FD9D-43B3-ADE8-F4C98623FE00}"/>
              </a:ext>
            </a:extLst>
          </p:cNvPr>
          <p:cNvSpPr txBox="1"/>
          <p:nvPr/>
        </p:nvSpPr>
        <p:spPr>
          <a:xfrm>
            <a:off x="1064854" y="2674170"/>
            <a:ext cx="11360150"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Trồng và chăm sóc cây xanh.</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vứt rác bừa bãi, bỏ rác đúng nơi quy định.</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Quét dọn nhà cửa, ngõ xóm, lớp học sạch sẽ.</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giẫm chân lên cỏ, không hái hoa, bẻ cành.</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nên phá tổ chim.</a:t>
            </a:r>
          </a:p>
        </p:txBody>
      </p:sp>
    </p:spTree>
    <p:extLst>
      <p:ext uri="{BB962C8B-B14F-4D97-AF65-F5344CB8AC3E}">
        <p14:creationId xmlns:p14="http://schemas.microsoft.com/office/powerpoint/2010/main" val="405529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3"/>
                                        </p:tgtEl>
                                        <p:attrNameLst>
                                          <p:attrName>ppt_y</p:attrName>
                                        </p:attrNameLst>
                                      </p:cBhvr>
                                      <p:tavLst>
                                        <p:tav tm="0">
                                          <p:val>
                                            <p:strVal val="#ppt_y"/>
                                          </p:val>
                                        </p:tav>
                                        <p:tav tm="100000">
                                          <p:val>
                                            <p:strVal val="#ppt_y"/>
                                          </p:val>
                                        </p:tav>
                                      </p:tavLst>
                                    </p:anim>
                                    <p:anim calcmode="lin" valueType="num">
                                      <p:cBhvr>
                                        <p:cTn id="18" dur="1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6" name="Luyện đọc từ khó">
            <a:extLst>
              <a:ext uri="{FF2B5EF4-FFF2-40B4-BE49-F238E27FC236}">
                <a16:creationId xmlns:a16="http://schemas.microsoft.com/office/drawing/2014/main" id="{A9B1C054-131A-485A-A725-F7B8814EACF3}"/>
              </a:ext>
            </a:extLst>
          </p:cNvPr>
          <p:cNvSpPr txBox="1"/>
          <p:nvPr/>
        </p:nvSpPr>
        <p:spPr>
          <a:xfrm>
            <a:off x="747682" y="582067"/>
            <a:ext cx="10696635" cy="569386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i="0" u="none" strike="noStrike" kern="1200" cap="none" spc="0" normalizeH="0" baseline="0" noProof="0">
                <a:ln>
                  <a:noFill/>
                </a:ln>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i="0" u="none" strike="noStrike" kern="1200" cap="none" spc="0" normalizeH="0" baseline="0" noProof="0">
                <a:ln>
                  <a:noFill/>
                </a:ln>
                <a:uLnTx/>
                <a:uFillTx/>
                <a:latin typeface="Arial-Rounded" panose="020B0500000000000000" pitchFamily="34" charset="0"/>
                <a:ea typeface="Arial-Rounded" panose="020B0500000000000000" pitchFamily="34" charset="0"/>
                <a:cs typeface="Arial-Rounded" panose="020B0500000000000000" pitchFamily="34" charset="0"/>
              </a:rPr>
              <a:t>Mỗi </a:t>
            </a:r>
            <a:r>
              <a:rPr kumimoji="0" lang="vi-VN" sz="2800" i="0" u="none" strike="noStrike" kern="1200" cap="none" spc="0" normalizeH="0" baseline="0" noProof="0" dirty="0">
                <a:ln>
                  <a:noFill/>
                </a:ln>
                <a:uLnTx/>
                <a:uFillTx/>
                <a:latin typeface="Arial-Rounded" panose="020B0500000000000000" pitchFamily="34" charset="0"/>
                <a:ea typeface="Arial-Rounded" panose="020B0500000000000000" pitchFamily="34" charset="0"/>
                <a:cs typeface="Arial-Rounded" panose="020B0500000000000000" pitchFamily="34" charset="0"/>
              </a:rPr>
              <a:t>năm, cứ sau tết Nguyên đán, trường em phát động chương trình tết trồng cây. Theo sự phân công của lớp, em mang cuốc để đào hố trồng cây. Sáng hôm đó, thời tiết mùa xuân thật đẹp, em cùng các bạn đến trường lao động. Sau buổi khai mạc, em và các bạn tổ 4 được phân công trồng một cây ở góc sân trường. Không cần cô giáo nhắc nhở, chúng em kéo nhau về vị trí trồng cây của mình và phân công công việc. Em và Tuấn thay nhau đào hố, Sơn dùng xẻng xúc đất ở hố lên. Lan và Ngọc đi lấy lấy nước. Sau gần hai tiếng đồng hồ, chúng em đã trồng và tưới nước xong cho cây. </a:t>
            </a:r>
            <a:endParaRPr kumimoji="0" lang="en-US" sz="2800" i="0" u="none" strike="noStrike" kern="1200" cap="none" spc="0" normalizeH="0" baseline="0" noProof="0" dirty="0">
              <a:ln>
                <a:noFill/>
              </a:ln>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i="0" u="none" strike="noStrike" kern="1200" cap="none" spc="0" normalizeH="0" baseline="0" noProof="0">
                <a:ln>
                  <a:noFill/>
                </a:ln>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i="0" u="none" strike="noStrike" kern="1200" cap="none" spc="0" normalizeH="0" baseline="0" noProof="0">
                <a:ln>
                  <a:noFill/>
                </a:ln>
                <a:uLnTx/>
                <a:uFillTx/>
                <a:latin typeface="Arial-Rounded" panose="020B0500000000000000" pitchFamily="34" charset="0"/>
                <a:ea typeface="Arial-Rounded" panose="020B0500000000000000" pitchFamily="34" charset="0"/>
                <a:cs typeface="Arial-Rounded" panose="020B0500000000000000" pitchFamily="34" charset="0"/>
              </a:rPr>
              <a:t>Kết </a:t>
            </a:r>
            <a:r>
              <a:rPr kumimoji="0" lang="vi-VN" sz="2800" i="0" u="none" strike="noStrike" kern="1200" cap="none" spc="0" normalizeH="0" baseline="0" noProof="0" dirty="0">
                <a:ln>
                  <a:noFill/>
                </a:ln>
                <a:uLnTx/>
                <a:uFillTx/>
                <a:latin typeface="Arial-Rounded" panose="020B0500000000000000" pitchFamily="34" charset="0"/>
                <a:ea typeface="Arial-Rounded" panose="020B0500000000000000" pitchFamily="34" charset="0"/>
                <a:cs typeface="Arial-Rounded" panose="020B0500000000000000" pitchFamily="34" charset="0"/>
              </a:rPr>
              <a:t>thúc hoạt động trồng cây, chúng em vào lớp lấy chổi ra khu vực sân trường, quét dọn sạch sẽ sân trường để ngày mai trở lại việc học tập</a:t>
            </a:r>
            <a:r>
              <a:rPr kumimoji="0" lang="en-US" sz="2800" i="0" u="none" strike="noStrike" kern="1200" cap="none" spc="0" normalizeH="0" baseline="0" noProof="0" dirty="0">
                <a:ln>
                  <a:noFill/>
                </a:ln>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i="0" u="none" strike="noStrike" kern="1200" cap="none" spc="0" normalizeH="0" baseline="0" noProof="0" dirty="0">
                <a:ln>
                  <a:noFill/>
                </a:ln>
                <a:uLnTx/>
                <a:uFillTx/>
                <a:latin typeface="Arial-Rounded" panose="020B0500000000000000" pitchFamily="34" charset="0"/>
                <a:ea typeface="Arial-Rounded" panose="020B0500000000000000" pitchFamily="34" charset="0"/>
                <a:cs typeface="Arial-Rounded" panose="020B0500000000000000" pitchFamily="34" charset="0"/>
              </a:rPr>
              <a:t>Các bạn ai cũng có ý thức lao động nên chẳng mấy chốc chúng em hoàn thành công việc của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2" name="图片 10">
            <a:extLst>
              <a:ext uri="{FF2B5EF4-FFF2-40B4-BE49-F238E27FC236}">
                <a16:creationId xmlns:a16="http://schemas.microsoft.com/office/drawing/2014/main" id="{D0531A89-2CD8-4003-A361-9570F5D4104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636869" flipH="1">
            <a:off x="7222706" y="545589"/>
            <a:ext cx="3502614" cy="1728912"/>
          </a:xfrm>
          <a:prstGeom prst="rect">
            <a:avLst/>
          </a:prstGeom>
        </p:spPr>
      </p:pic>
      <p:grpSp>
        <p:nvGrpSpPr>
          <p:cNvPr id="7" name="Group 6">
            <a:extLst>
              <a:ext uri="{FF2B5EF4-FFF2-40B4-BE49-F238E27FC236}">
                <a16:creationId xmlns:a16="http://schemas.microsoft.com/office/drawing/2014/main" id="{EB8A203A-A4ED-474E-9718-24B7230393EF}"/>
              </a:ext>
            </a:extLst>
          </p:cNvPr>
          <p:cNvGrpSpPr/>
          <p:nvPr/>
        </p:nvGrpSpPr>
        <p:grpSpPr>
          <a:xfrm>
            <a:off x="594593" y="1732143"/>
            <a:ext cx="11002814" cy="2531179"/>
            <a:chOff x="411419" y="323666"/>
            <a:chExt cx="11002814" cy="2531179"/>
          </a:xfrm>
        </p:grpSpPr>
        <p:pic>
          <p:nvPicPr>
            <p:cNvPr id="8" name="Picture 7">
              <a:extLst>
                <a:ext uri="{FF2B5EF4-FFF2-40B4-BE49-F238E27FC236}">
                  <a16:creationId xmlns:a16="http://schemas.microsoft.com/office/drawing/2014/main" id="{84E7C32D-6FDA-46DD-88BD-75E6956E82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6372" y="535714"/>
              <a:ext cx="10477861" cy="2319131"/>
            </a:xfrm>
            <a:prstGeom prst="rect">
              <a:avLst/>
            </a:prstGeom>
          </p:spPr>
        </p:pic>
        <p:pic>
          <p:nvPicPr>
            <p:cNvPr id="9" name="Picture 8">
              <a:extLst>
                <a:ext uri="{FF2B5EF4-FFF2-40B4-BE49-F238E27FC236}">
                  <a16:creationId xmlns:a16="http://schemas.microsoft.com/office/drawing/2014/main" id="{1F13F1D9-2328-463D-AB08-C248398F41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1419" y="323666"/>
              <a:ext cx="1080388" cy="1080388"/>
            </a:xfrm>
            <a:prstGeom prst="rect">
              <a:avLst/>
            </a:prstGeom>
          </p:spPr>
        </p:pic>
        <p:sp>
          <p:nvSpPr>
            <p:cNvPr id="10" name="Rectangle: Rounded Corners 9">
              <a:extLst>
                <a:ext uri="{FF2B5EF4-FFF2-40B4-BE49-F238E27FC236}">
                  <a16:creationId xmlns:a16="http://schemas.microsoft.com/office/drawing/2014/main" id="{07503F61-2247-4CAC-A2A4-ABC1F034B1F0}"/>
                </a:ext>
              </a:extLst>
            </p:cNvPr>
            <p:cNvSpPr/>
            <p:nvPr/>
          </p:nvSpPr>
          <p:spPr>
            <a:xfrm>
              <a:off x="1491807" y="1075908"/>
              <a:ext cx="9267092" cy="1080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nhà nói với người thân về việc làm của mình. Đề nghị người thân nói cho mình biết th</a:t>
              </a:r>
              <a:r>
                <a:rPr kumimoji="0" lang="en-US" sz="32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ê</a:t>
              </a:r>
              <a:r>
                <a:rPr kumimoji="0" lang="vi-VN" sz="32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 về những việ</a:t>
              </a:r>
              <a:r>
                <a:rPr kumimoji="0" lang="en-US" sz="32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r>
                <a:rPr kumimoji="0" lang="vi-VN" sz="32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làm để bảo vệ môi trường.</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1" name="图片 9">
            <a:extLst>
              <a:ext uri="{FF2B5EF4-FFF2-40B4-BE49-F238E27FC236}">
                <a16:creationId xmlns:a16="http://schemas.microsoft.com/office/drawing/2014/main" id="{E67EE45E-0F97-4E57-8786-4FB8A7F041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636" y="4186483"/>
            <a:ext cx="2977069" cy="2680937"/>
          </a:xfrm>
          <a:prstGeom prst="rect">
            <a:avLst/>
          </a:prstGeom>
        </p:spPr>
      </p:pic>
      <p:grpSp>
        <p:nvGrpSpPr>
          <p:cNvPr id="13" name="Group 12">
            <a:extLst>
              <a:ext uri="{FF2B5EF4-FFF2-40B4-BE49-F238E27FC236}">
                <a16:creationId xmlns:a16="http://schemas.microsoft.com/office/drawing/2014/main" id="{A3DBBEC5-87DB-4EB1-A72C-504907DDE286}"/>
              </a:ext>
            </a:extLst>
          </p:cNvPr>
          <p:cNvGrpSpPr/>
          <p:nvPr/>
        </p:nvGrpSpPr>
        <p:grpSpPr>
          <a:xfrm>
            <a:off x="9910675" y="4703438"/>
            <a:ext cx="1981200" cy="2130532"/>
            <a:chOff x="9910675" y="4703438"/>
            <a:chExt cx="1981200" cy="2130532"/>
          </a:xfrm>
        </p:grpSpPr>
        <p:pic>
          <p:nvPicPr>
            <p:cNvPr id="14" name="图片 1">
              <a:extLst>
                <a:ext uri="{FF2B5EF4-FFF2-40B4-BE49-F238E27FC236}">
                  <a16:creationId xmlns:a16="http://schemas.microsoft.com/office/drawing/2014/main" id="{15440B85-720F-49E5-9D85-B5B231A08CF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00706" y="4703438"/>
              <a:ext cx="1358354" cy="1871730"/>
            </a:xfrm>
            <a:prstGeom prst="rect">
              <a:avLst/>
            </a:prstGeom>
          </p:spPr>
        </p:pic>
        <p:pic>
          <p:nvPicPr>
            <p:cNvPr id="15" name="图片 2">
              <a:extLst>
                <a:ext uri="{FF2B5EF4-FFF2-40B4-BE49-F238E27FC236}">
                  <a16:creationId xmlns:a16="http://schemas.microsoft.com/office/drawing/2014/main" id="{4B37A6C5-5B7C-42BE-9825-77732B808E7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10675" y="6126933"/>
              <a:ext cx="1981200" cy="707037"/>
            </a:xfrm>
            <a:prstGeom prst="rect">
              <a:avLst/>
            </a:prstGeom>
          </p:spPr>
        </p:pic>
        <p:pic>
          <p:nvPicPr>
            <p:cNvPr id="16" name="图片 3">
              <a:extLst>
                <a:ext uri="{FF2B5EF4-FFF2-40B4-BE49-F238E27FC236}">
                  <a16:creationId xmlns:a16="http://schemas.microsoft.com/office/drawing/2014/main" id="{2B078FBC-E869-4419-B615-B1D015217C1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51246" y="6259821"/>
              <a:ext cx="750154" cy="387193"/>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7" name="Group 6"/>
          <p:cNvGrpSpPr/>
          <p:nvPr/>
        </p:nvGrpSpPr>
        <p:grpSpPr>
          <a:xfrm>
            <a:off x="0" y="0"/>
            <a:ext cx="12192000" cy="368301"/>
            <a:chOff x="0" y="-127508"/>
            <a:chExt cx="12192000" cy="1361811"/>
          </a:xfrm>
        </p:grpSpPr>
        <p:sp>
          <p:nvSpPr>
            <p:cNvPr id="8" name="Rectangle: Top Corners Rounded 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Top Corners Rounded 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图片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p:cNvSpPr txBox="1"/>
          <p:nvPr/>
        </p:nvSpPr>
        <p:spPr>
          <a:xfrm>
            <a:off x="1468296" y="2454115"/>
            <a:ext cx="9582225" cy="2157129"/>
          </a:xfrm>
          <a:prstGeom prst="rect">
            <a:avLst/>
          </a:prstGeom>
          <a:noFill/>
        </p:spPr>
        <p:txBody>
          <a:bodyPr wrap="square" rtlCol="0">
            <a:spAutoFit/>
          </a:bodyPr>
          <a:lstStyle/>
          <a:p>
            <a:pPr algn="ctr">
              <a:lnSpc>
                <a:spcPct val="150000"/>
              </a:lnSpc>
            </a:pP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Tạm</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biệt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hẹn</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gặp</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a:p>
            <a:pPr algn="ctr">
              <a:lnSpc>
                <a:spcPct val="150000"/>
              </a:lnSpc>
            </a:pP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con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vào</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tiết</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sau</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图片 14340" descr="28"/>
          <p:cNvPicPr>
            <a:picLocks noChangeAspect="1"/>
          </p:cNvPicPr>
          <p:nvPr/>
        </p:nvPicPr>
        <p:blipFill>
          <a:blip r:embed="rId6"/>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67"/>
            <a:ext cx="12192000" cy="6767066"/>
          </a:xfrm>
          <a:prstGeom prst="rect">
            <a:avLst/>
          </a:prstGeom>
        </p:spPr>
      </p:pic>
      <p:sp>
        <p:nvSpPr>
          <p:cNvPr id="5" name="TextBox 4"/>
          <p:cNvSpPr txBox="1"/>
          <p:nvPr/>
        </p:nvSpPr>
        <p:spPr>
          <a:xfrm>
            <a:off x="977900" y="1031240"/>
            <a:ext cx="892365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Thứ</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alt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ba</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ngày</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alt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15</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alt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3</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2022</a:t>
            </a:r>
          </a:p>
        </p:txBody>
      </p:sp>
      <p:sp>
        <p:nvSpPr>
          <p:cNvPr id="6" name="TextBox 5"/>
          <p:cNvSpPr txBox="1"/>
          <p:nvPr/>
        </p:nvSpPr>
        <p:spPr>
          <a:xfrm>
            <a:off x="3009016" y="1704752"/>
            <a:ext cx="2232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Tiếng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Việt</a:t>
            </a:r>
            <a:endPar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7" name="TextBox 6"/>
          <p:cNvSpPr txBox="1"/>
          <p:nvPr/>
        </p:nvSpPr>
        <p:spPr>
          <a:xfrm>
            <a:off x="978833" y="2380032"/>
            <a:ext cx="8923184"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altLang="en-US" sz="32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Nói và nghe</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vi-VN" alt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Bảo vệ môi trường.</a:t>
            </a:r>
            <a:endParaRPr kumimoji="0" lang="vi-VN" alt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01097" y="2046129"/>
            <a:ext cx="9335728" cy="1129091"/>
          </a:xfrm>
          <a:prstGeom prst="rect">
            <a:avLst/>
          </a:prstGeom>
          <a:noFill/>
        </p:spPr>
        <p:txBody>
          <a:bodyPr wrap="square" lIns="121855" tIns="60928" rIns="121855" bIns="60928" rtlCol="0">
            <a:spAutoFit/>
          </a:bodyPr>
          <a:lstStyle/>
          <a:p>
            <a:pPr marL="0" marR="0" algn="just">
              <a:lnSpc>
                <a:spcPct val="107000"/>
              </a:lnSpc>
              <a:spcBef>
                <a:spcPts val="0"/>
              </a:spcBef>
              <a:spcAft>
                <a:spcPts val="0"/>
              </a:spcAft>
            </a:pPr>
            <a:r>
              <a:rPr lang="en-US" sz="3200">
                <a:solidFill>
                  <a:schemeClr val="accent1">
                    <a:lumMod val="50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ea"/>
              </a:rPr>
              <a:t>1. </a:t>
            </a:r>
            <a:r>
              <a:rPr lang="vi-VN" sz="3200">
                <a:solidFill>
                  <a:schemeClr val="accent1">
                    <a:lumMod val="50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ea"/>
              </a:rPr>
              <a:t>Nhận </a:t>
            </a:r>
            <a:r>
              <a:rPr lang="vi-VN" sz="3200" dirty="0">
                <a:solidFill>
                  <a:schemeClr val="accent1">
                    <a:lumMod val="50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ea"/>
              </a:rPr>
              <a:t>biết được các sự việc trong tranh minh họa về những việc làm ảnh hưởng đến môi trường.</a:t>
            </a:r>
          </a:p>
        </p:txBody>
      </p:sp>
      <p:sp>
        <p:nvSpPr>
          <p:cNvPr id="9" name="TextBox 8"/>
          <p:cNvSpPr txBox="1"/>
          <p:nvPr/>
        </p:nvSpPr>
        <p:spPr>
          <a:xfrm>
            <a:off x="1401096" y="3429000"/>
            <a:ext cx="9335729" cy="1129091"/>
          </a:xfrm>
          <a:prstGeom prst="rect">
            <a:avLst/>
          </a:prstGeom>
          <a:noFill/>
        </p:spPr>
        <p:txBody>
          <a:bodyPr wrap="square" lIns="121855" tIns="60928" rIns="121855" bIns="60928" rtlCol="0">
            <a:spAutoFit/>
          </a:bodyPr>
          <a:lstStyle/>
          <a:p>
            <a:pPr marL="0" marR="0" algn="just">
              <a:lnSpc>
                <a:spcPct val="107000"/>
              </a:lnSpc>
              <a:spcBef>
                <a:spcPts val="0"/>
              </a:spcBef>
              <a:spcAft>
                <a:spcPts val="0"/>
              </a:spcAft>
            </a:pPr>
            <a:r>
              <a:rPr lang="en-US" sz="3200">
                <a:solidFill>
                  <a:schemeClr val="accent1">
                    <a:lumMod val="50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ea"/>
              </a:rPr>
              <a:t>2. </a:t>
            </a:r>
            <a:r>
              <a:rPr lang="vi-VN" sz="3200">
                <a:solidFill>
                  <a:schemeClr val="accent1">
                    <a:lumMod val="50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ea"/>
              </a:rPr>
              <a:t>C</a:t>
            </a:r>
            <a:r>
              <a:rPr sz="320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sym typeface="+mn-ea"/>
              </a:rPr>
              <a:t>hia sẻ được những việc em đã làm để giữ môi trường sạch đẹp.</a:t>
            </a:r>
            <a:endParaRPr lang="vi-VN" sz="32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sym typeface="+mn-ea"/>
            </a:endParaRPr>
          </a:p>
        </p:txBody>
      </p:sp>
      <p:sp>
        <p:nvSpPr>
          <p:cNvPr id="10" name="文本框 22"/>
          <p:cNvSpPr txBox="1"/>
          <p:nvPr/>
        </p:nvSpPr>
        <p:spPr>
          <a:xfrm>
            <a:off x="4242169" y="1049058"/>
            <a:ext cx="4621612" cy="646331"/>
          </a:xfrm>
          <a:prstGeom prst="rect">
            <a:avLst/>
          </a:prstGeom>
          <a:noFill/>
        </p:spPr>
        <p:txBody>
          <a:bodyPr wrap="square" rtlCol="0">
            <a:spAutoFit/>
          </a:bodyPr>
          <a:lstStyle/>
          <a:p>
            <a:r>
              <a:rPr lang="vi-VN" altLang="zh-C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 CẦU CẦN ĐẠT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0">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0">
                                            <p:txEl>
                                              <p:pRg st="0" end="0"/>
                                            </p:txEl>
                                          </p:spTgt>
                                        </p:tgtEl>
                                        <p:attrNameLst>
                                          <p:attrName>ppt_w</p:attrName>
                                        </p:attrNameLst>
                                      </p:cBhvr>
                                    </p:anim>
                                    <p:anim by="(#ppt_w*0.50)" calcmode="lin" valueType="num">
                                      <p:cBhvr>
                                        <p:cTn id="8" dur="500" decel="50000" autoRev="1" fill="hold">
                                          <p:stCondLst>
                                            <p:cond delay="0"/>
                                          </p:stCondLst>
                                        </p:cTn>
                                        <p:tgtEl>
                                          <p:spTgt spid="10">
                                            <p:txEl>
                                              <p:pRg st="0" end="0"/>
                                            </p:txEl>
                                          </p:spTgt>
                                        </p:tgtEl>
                                        <p:attrNameLst>
                                          <p:attrName>ppt_x</p:attrName>
                                        </p:attrNameLst>
                                      </p:cBhvr>
                                    </p:anim>
                                    <p:anim from="(-#ppt_h/2)" to="(#ppt_y)" calcmode="lin" valueType="num">
                                      <p:cBhvr>
                                        <p:cTn id="9" dur="1000" fill="hold">
                                          <p:stCondLst>
                                            <p:cond delay="0"/>
                                          </p:stCondLst>
                                        </p:cTn>
                                        <p:tgtEl>
                                          <p:spTgt spid="10">
                                            <p:txEl>
                                              <p:pRg st="0" end="0"/>
                                            </p:txEl>
                                          </p:spTgt>
                                        </p:tgtEl>
                                        <p:attrNameLst>
                                          <p:attrName>ppt_y</p:attrName>
                                        </p:attrNameLst>
                                      </p:cBhvr>
                                    </p:anim>
                                    <p:animRot by="21600000">
                                      <p:cBhvr>
                                        <p:cTn id="10" dur="1000" fill="hold">
                                          <p:stCondLst>
                                            <p:cond delay="0"/>
                                          </p:stCondLst>
                                        </p:cTn>
                                        <p:tgtEl>
                                          <p:spTgt spid="10">
                                            <p:txEl>
                                              <p:pRg st="0" end="0"/>
                                            </p:txEl>
                                          </p:spTgt>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949C18-828B-4262-87AA-15AD504E0E7F}"/>
              </a:ext>
            </a:extLst>
          </p:cNvPr>
          <p:cNvSpPr txBox="1"/>
          <p:nvPr/>
        </p:nvSpPr>
        <p:spPr>
          <a:xfrm>
            <a:off x="865999" y="802022"/>
            <a:ext cx="10460002" cy="1003287"/>
          </a:xfrm>
          <a:prstGeom prst="rect">
            <a:avLst/>
          </a:prstGeom>
          <a:noFill/>
        </p:spPr>
        <p:txBody>
          <a:bodyPr wrap="square" lIns="121855" tIns="60928" rIns="121855" bIns="60928" rtlCol="0">
            <a:spAutoFit/>
          </a:bodyPr>
          <a:lstStyle/>
          <a:p>
            <a:pPr marL="514350" marR="0" indent="-514350" algn="ctr">
              <a:lnSpc>
                <a:spcPct val="107000"/>
              </a:lnSpc>
              <a:spcBef>
                <a:spcPts val="0"/>
              </a:spcBef>
              <a:spcAft>
                <a:spcPts val="0"/>
              </a:spcAft>
              <a:buAutoNum type="arabicPeriod"/>
            </a:pPr>
            <a:r>
              <a:rPr lang="en-US" sz="2800">
                <a:solidFill>
                  <a:schemeClr val="accent1">
                    <a:lumMod val="50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ea"/>
              </a:rPr>
              <a:t>Nói tên các việc làm trong tranh. </a:t>
            </a:r>
          </a:p>
          <a:p>
            <a:pPr marR="0" algn="ctr">
              <a:lnSpc>
                <a:spcPct val="107000"/>
              </a:lnSpc>
              <a:spcBef>
                <a:spcPts val="0"/>
              </a:spcBef>
              <a:spcAft>
                <a:spcPts val="0"/>
              </a:spcAft>
            </a:pPr>
            <a:r>
              <a:rPr lang="en-US" sz="2800">
                <a:solidFill>
                  <a:schemeClr val="accent1">
                    <a:lumMod val="50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ea"/>
              </a:rPr>
              <a:t>Cho biết những việc làm đó ảnh hưởng đến môi trường như thế nào?</a:t>
            </a:r>
            <a:endParaRPr lang="vi-VN"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sym typeface="+mn-ea"/>
            </a:endParaRPr>
          </a:p>
        </p:txBody>
      </p:sp>
      <p:grpSp>
        <p:nvGrpSpPr>
          <p:cNvPr id="9" name="Group 8">
            <a:extLst>
              <a:ext uri="{FF2B5EF4-FFF2-40B4-BE49-F238E27FC236}">
                <a16:creationId xmlns:a16="http://schemas.microsoft.com/office/drawing/2014/main" id="{2FC2EBBA-FC59-49AE-BF0D-83B8C35911B5}"/>
              </a:ext>
            </a:extLst>
          </p:cNvPr>
          <p:cNvGrpSpPr/>
          <p:nvPr/>
        </p:nvGrpSpPr>
        <p:grpSpPr>
          <a:xfrm>
            <a:off x="2428567" y="1937979"/>
            <a:ext cx="2979175" cy="2020530"/>
            <a:chOff x="1194619" y="2477729"/>
            <a:chExt cx="4129549" cy="2890684"/>
          </a:xfrm>
        </p:grpSpPr>
        <p:pic>
          <p:nvPicPr>
            <p:cNvPr id="4" name="Picture 3"/>
            <p:cNvPicPr>
              <a:picLocks noChangeAspect="1"/>
            </p:cNvPicPr>
            <p:nvPr/>
          </p:nvPicPr>
          <p:blipFill rotWithShape="1">
            <a:blip r:embed="rId2"/>
            <a:srcRect l="4602" t="3978" r="4850" b="4970"/>
            <a:stretch/>
          </p:blipFill>
          <p:spPr>
            <a:xfrm>
              <a:off x="1194619" y="2477729"/>
              <a:ext cx="4129549" cy="2890684"/>
            </a:xfrm>
            <a:prstGeom prst="rect">
              <a:avLst/>
            </a:prstGeom>
          </p:spPr>
        </p:pic>
        <p:sp>
          <p:nvSpPr>
            <p:cNvPr id="3" name="Oval 2">
              <a:extLst>
                <a:ext uri="{FF2B5EF4-FFF2-40B4-BE49-F238E27FC236}">
                  <a16:creationId xmlns:a16="http://schemas.microsoft.com/office/drawing/2014/main" id="{291D43CD-B899-4014-BC27-652B821E8A8C}"/>
                </a:ext>
              </a:extLst>
            </p:cNvPr>
            <p:cNvSpPr/>
            <p:nvPr/>
          </p:nvSpPr>
          <p:spPr>
            <a:xfrm>
              <a:off x="1194619" y="2477729"/>
              <a:ext cx="427703" cy="427703"/>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grpSp>
      <p:grpSp>
        <p:nvGrpSpPr>
          <p:cNvPr id="8" name="Group 7">
            <a:extLst>
              <a:ext uri="{FF2B5EF4-FFF2-40B4-BE49-F238E27FC236}">
                <a16:creationId xmlns:a16="http://schemas.microsoft.com/office/drawing/2014/main" id="{B815370E-1B30-42E6-907D-6BA452536F6F}"/>
              </a:ext>
            </a:extLst>
          </p:cNvPr>
          <p:cNvGrpSpPr/>
          <p:nvPr/>
        </p:nvGrpSpPr>
        <p:grpSpPr>
          <a:xfrm>
            <a:off x="6997618" y="1937979"/>
            <a:ext cx="3090279" cy="2020530"/>
            <a:chOff x="6201205" y="2477728"/>
            <a:chExt cx="4447131" cy="2890685"/>
          </a:xfrm>
        </p:grpSpPr>
        <p:pic>
          <p:nvPicPr>
            <p:cNvPr id="6" name="Picture 5"/>
            <p:cNvPicPr>
              <a:picLocks noChangeAspect="1"/>
            </p:cNvPicPr>
            <p:nvPr/>
          </p:nvPicPr>
          <p:blipFill rotWithShape="1">
            <a:blip r:embed="rId3"/>
            <a:srcRect l="6114" t="4032" r="2336" b="3687"/>
            <a:stretch/>
          </p:blipFill>
          <p:spPr>
            <a:xfrm>
              <a:off x="6201205" y="2477729"/>
              <a:ext cx="4447131" cy="2890684"/>
            </a:xfrm>
            <a:prstGeom prst="rect">
              <a:avLst/>
            </a:prstGeom>
          </p:spPr>
        </p:pic>
        <p:sp>
          <p:nvSpPr>
            <p:cNvPr id="7" name="Oval 6">
              <a:extLst>
                <a:ext uri="{FF2B5EF4-FFF2-40B4-BE49-F238E27FC236}">
                  <a16:creationId xmlns:a16="http://schemas.microsoft.com/office/drawing/2014/main" id="{07D7D430-BA47-4190-A62B-89224F493F05}"/>
                </a:ext>
              </a:extLst>
            </p:cNvPr>
            <p:cNvSpPr/>
            <p:nvPr/>
          </p:nvSpPr>
          <p:spPr>
            <a:xfrm>
              <a:off x="6201205" y="2477728"/>
              <a:ext cx="427703" cy="427703"/>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grpSp>
      <p:grpSp>
        <p:nvGrpSpPr>
          <p:cNvPr id="10" name="Group 9">
            <a:extLst>
              <a:ext uri="{FF2B5EF4-FFF2-40B4-BE49-F238E27FC236}">
                <a16:creationId xmlns:a16="http://schemas.microsoft.com/office/drawing/2014/main" id="{FFE3B425-B146-4702-B9BA-BE1BB34CEBFE}"/>
              </a:ext>
            </a:extLst>
          </p:cNvPr>
          <p:cNvGrpSpPr/>
          <p:nvPr/>
        </p:nvGrpSpPr>
        <p:grpSpPr>
          <a:xfrm>
            <a:off x="2428567" y="4115643"/>
            <a:ext cx="2979175" cy="2020530"/>
            <a:chOff x="1238865" y="2307507"/>
            <a:chExt cx="4645740" cy="3214351"/>
          </a:xfrm>
        </p:grpSpPr>
        <p:pic>
          <p:nvPicPr>
            <p:cNvPr id="11" name="Picture 10">
              <a:extLst>
                <a:ext uri="{FF2B5EF4-FFF2-40B4-BE49-F238E27FC236}">
                  <a16:creationId xmlns:a16="http://schemas.microsoft.com/office/drawing/2014/main" id="{29816679-B302-41A8-9C43-25DAF2A4A075}"/>
                </a:ext>
              </a:extLst>
            </p:cNvPr>
            <p:cNvPicPr>
              <a:picLocks noChangeAspect="1"/>
            </p:cNvPicPr>
            <p:nvPr/>
          </p:nvPicPr>
          <p:blipFill rotWithShape="1">
            <a:blip r:embed="rId4"/>
            <a:srcRect l="6855" t="2493" r="2648" b="3283"/>
            <a:stretch/>
          </p:blipFill>
          <p:spPr>
            <a:xfrm>
              <a:off x="1238865" y="2307507"/>
              <a:ext cx="4645740" cy="3214351"/>
            </a:xfrm>
            <a:prstGeom prst="rect">
              <a:avLst/>
            </a:prstGeom>
          </p:spPr>
        </p:pic>
        <p:sp>
          <p:nvSpPr>
            <p:cNvPr id="12" name="Oval 11">
              <a:extLst>
                <a:ext uri="{FF2B5EF4-FFF2-40B4-BE49-F238E27FC236}">
                  <a16:creationId xmlns:a16="http://schemas.microsoft.com/office/drawing/2014/main" id="{583C86DB-F4AD-4EF9-929D-9E3F27280C67}"/>
                </a:ext>
              </a:extLst>
            </p:cNvPr>
            <p:cNvSpPr/>
            <p:nvPr/>
          </p:nvSpPr>
          <p:spPr>
            <a:xfrm>
              <a:off x="1238865" y="2307507"/>
              <a:ext cx="454653" cy="470516"/>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a:t>
              </a:r>
            </a:p>
          </p:txBody>
        </p:sp>
      </p:grpSp>
      <p:grpSp>
        <p:nvGrpSpPr>
          <p:cNvPr id="13" name="Group 12">
            <a:extLst>
              <a:ext uri="{FF2B5EF4-FFF2-40B4-BE49-F238E27FC236}">
                <a16:creationId xmlns:a16="http://schemas.microsoft.com/office/drawing/2014/main" id="{5DAFD750-BD3B-4952-95A5-2CD47D334C3D}"/>
              </a:ext>
            </a:extLst>
          </p:cNvPr>
          <p:cNvGrpSpPr/>
          <p:nvPr/>
        </p:nvGrpSpPr>
        <p:grpSpPr>
          <a:xfrm>
            <a:off x="6997618" y="4115643"/>
            <a:ext cx="3090279" cy="2044994"/>
            <a:chOff x="6415550" y="2268588"/>
            <a:chExt cx="4645740" cy="3253270"/>
          </a:xfrm>
        </p:grpSpPr>
        <p:pic>
          <p:nvPicPr>
            <p:cNvPr id="14" name="Picture 13">
              <a:extLst>
                <a:ext uri="{FF2B5EF4-FFF2-40B4-BE49-F238E27FC236}">
                  <a16:creationId xmlns:a16="http://schemas.microsoft.com/office/drawing/2014/main" id="{5D815641-D8B6-476A-B2D7-BBE566AFF00C}"/>
                </a:ext>
              </a:extLst>
            </p:cNvPr>
            <p:cNvPicPr>
              <a:picLocks noChangeAspect="1"/>
            </p:cNvPicPr>
            <p:nvPr/>
          </p:nvPicPr>
          <p:blipFill rotWithShape="1">
            <a:blip r:embed="rId5"/>
            <a:srcRect l="7465" t="3042" r="2037" b="5776"/>
            <a:stretch/>
          </p:blipFill>
          <p:spPr>
            <a:xfrm>
              <a:off x="6415550" y="2307507"/>
              <a:ext cx="4645740" cy="3214351"/>
            </a:xfrm>
            <a:prstGeom prst="rect">
              <a:avLst/>
            </a:prstGeom>
          </p:spPr>
        </p:pic>
        <p:sp>
          <p:nvSpPr>
            <p:cNvPr id="15" name="Oval 14">
              <a:extLst>
                <a:ext uri="{FF2B5EF4-FFF2-40B4-BE49-F238E27FC236}">
                  <a16:creationId xmlns:a16="http://schemas.microsoft.com/office/drawing/2014/main" id="{8C87B1D3-E2FF-4B4C-838B-2D47C177B418}"/>
                </a:ext>
              </a:extLst>
            </p:cNvPr>
            <p:cNvSpPr/>
            <p:nvPr/>
          </p:nvSpPr>
          <p:spPr>
            <a:xfrm>
              <a:off x="6415550" y="2268588"/>
              <a:ext cx="454653" cy="470516"/>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E4925F-A3F5-4FC2-92BA-545DE906F068}"/>
              </a:ext>
            </a:extLst>
          </p:cNvPr>
          <p:cNvSpPr txBox="1"/>
          <p:nvPr/>
        </p:nvSpPr>
        <p:spPr>
          <a:xfrm>
            <a:off x="762760" y="993750"/>
            <a:ext cx="10460002" cy="1003287"/>
          </a:xfrm>
          <a:prstGeom prst="rect">
            <a:avLst/>
          </a:prstGeom>
          <a:noFill/>
        </p:spPr>
        <p:txBody>
          <a:bodyPr wrap="square" lIns="121855" tIns="60928" rIns="121855" bIns="60928" rtlCol="0">
            <a:spAutoFit/>
          </a:bodyPr>
          <a:lstStyle/>
          <a:p>
            <a:pPr marL="514350" marR="0" indent="-514350" algn="ctr">
              <a:lnSpc>
                <a:spcPct val="107000"/>
              </a:lnSpc>
              <a:spcBef>
                <a:spcPts val="0"/>
              </a:spcBef>
              <a:spcAft>
                <a:spcPts val="0"/>
              </a:spcAft>
              <a:buAutoNum type="arabicPeriod"/>
            </a:pPr>
            <a:r>
              <a:rPr lang="en-US" sz="2800">
                <a:solidFill>
                  <a:schemeClr val="accent1">
                    <a:lumMod val="50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ea"/>
              </a:rPr>
              <a:t>Nói tên các việc làm trong tranh. </a:t>
            </a:r>
          </a:p>
          <a:p>
            <a:pPr marR="0" algn="ctr">
              <a:lnSpc>
                <a:spcPct val="107000"/>
              </a:lnSpc>
              <a:spcBef>
                <a:spcPts val="0"/>
              </a:spcBef>
              <a:spcAft>
                <a:spcPts val="0"/>
              </a:spcAft>
            </a:pPr>
            <a:r>
              <a:rPr lang="en-US" sz="2800">
                <a:solidFill>
                  <a:schemeClr val="accent1">
                    <a:lumMod val="50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ea"/>
              </a:rPr>
              <a:t>Cho biết những việc làm đó ảnh hưởng đến môi trường như thế nào?</a:t>
            </a:r>
            <a:endParaRPr lang="vi-VN" sz="2800" dirty="0">
              <a:solidFill>
                <a:schemeClr val="accent1">
                  <a:lumMod val="50000"/>
                </a:schemeClr>
              </a:solidFill>
              <a:latin typeface="Arial-Rounded" panose="020B0500000000000000" pitchFamily="34" charset="0"/>
              <a:ea typeface="Arial-Rounded" panose="020B0500000000000000" pitchFamily="34" charset="0"/>
              <a:cs typeface="Arial-Rounded" panose="020B0500000000000000" pitchFamily="34" charset="0"/>
              <a:sym typeface="+mn-ea"/>
            </a:endParaRPr>
          </a:p>
        </p:txBody>
      </p:sp>
      <p:grpSp>
        <p:nvGrpSpPr>
          <p:cNvPr id="9" name="Group 8">
            <a:extLst>
              <a:ext uri="{FF2B5EF4-FFF2-40B4-BE49-F238E27FC236}">
                <a16:creationId xmlns:a16="http://schemas.microsoft.com/office/drawing/2014/main" id="{2FBA8A33-9424-4022-A9C6-D3C3098A446F}"/>
              </a:ext>
            </a:extLst>
          </p:cNvPr>
          <p:cNvGrpSpPr/>
          <p:nvPr/>
        </p:nvGrpSpPr>
        <p:grpSpPr>
          <a:xfrm>
            <a:off x="1189704" y="2280329"/>
            <a:ext cx="5978014" cy="3636911"/>
            <a:chOff x="1194619" y="2477729"/>
            <a:chExt cx="4129549" cy="2890684"/>
          </a:xfrm>
        </p:grpSpPr>
        <p:pic>
          <p:nvPicPr>
            <p:cNvPr id="10" name="Picture 9">
              <a:extLst>
                <a:ext uri="{FF2B5EF4-FFF2-40B4-BE49-F238E27FC236}">
                  <a16:creationId xmlns:a16="http://schemas.microsoft.com/office/drawing/2014/main" id="{322BC019-511B-4CBB-9272-ED110007CFF2}"/>
                </a:ext>
              </a:extLst>
            </p:cNvPr>
            <p:cNvPicPr>
              <a:picLocks noChangeAspect="1"/>
            </p:cNvPicPr>
            <p:nvPr/>
          </p:nvPicPr>
          <p:blipFill rotWithShape="1">
            <a:blip r:embed="rId2"/>
            <a:srcRect l="4602" t="3978" r="4850" b="4970"/>
            <a:stretch/>
          </p:blipFill>
          <p:spPr>
            <a:xfrm>
              <a:off x="1194619" y="2477729"/>
              <a:ext cx="4129549" cy="2890684"/>
            </a:xfrm>
            <a:prstGeom prst="rect">
              <a:avLst/>
            </a:prstGeom>
          </p:spPr>
        </p:pic>
        <p:sp>
          <p:nvSpPr>
            <p:cNvPr id="11" name="Oval 10">
              <a:extLst>
                <a:ext uri="{FF2B5EF4-FFF2-40B4-BE49-F238E27FC236}">
                  <a16:creationId xmlns:a16="http://schemas.microsoft.com/office/drawing/2014/main" id="{52981A1F-3006-49A4-B341-B5F0AB17C064}"/>
                </a:ext>
              </a:extLst>
            </p:cNvPr>
            <p:cNvSpPr/>
            <p:nvPr/>
          </p:nvSpPr>
          <p:spPr>
            <a:xfrm>
              <a:off x="1194619" y="2477729"/>
              <a:ext cx="427703" cy="427703"/>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grpSp>
      <p:sp>
        <p:nvSpPr>
          <p:cNvPr id="12" name="文本框 24">
            <a:extLst>
              <a:ext uri="{FF2B5EF4-FFF2-40B4-BE49-F238E27FC236}">
                <a16:creationId xmlns:a16="http://schemas.microsoft.com/office/drawing/2014/main" id="{1E1756F9-FD28-40CF-B2CF-4A78ADFC3DEF}"/>
              </a:ext>
            </a:extLst>
          </p:cNvPr>
          <p:cNvSpPr txBox="1"/>
          <p:nvPr/>
        </p:nvSpPr>
        <p:spPr>
          <a:xfrm>
            <a:off x="7329951" y="4141341"/>
            <a:ext cx="405504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a:t>
            </a:r>
            <a:r>
              <a:rPr kumimoji="0" lang="vi-VN" alt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ranh 1: Người đàn ông đang vớt rác trên mặt hồ.</a:t>
            </a:r>
            <a:endParaRPr kumimoji="0" lang="vi-VN" alt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12"/>
                                        </p:tgtEl>
                                        <p:attrNameLst>
                                          <p:attrName>ppt_y</p:attrName>
                                        </p:attrNameLst>
                                      </p:cBhvr>
                                      <p:tavLst>
                                        <p:tav tm="0">
                                          <p:val>
                                            <p:strVal val="#ppt_y"/>
                                          </p:val>
                                        </p:tav>
                                        <p:tav tm="100000">
                                          <p:val>
                                            <p:strVal val="#ppt_y"/>
                                          </p:val>
                                        </p:tav>
                                      </p:tavLst>
                                    </p:anim>
                                    <p:anim calcmode="lin" valueType="num">
                                      <p:cBhvr>
                                        <p:cTn id="21"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hought Bubble: Cloud 26">
            <a:extLst>
              <a:ext uri="{FF2B5EF4-FFF2-40B4-BE49-F238E27FC236}">
                <a16:creationId xmlns:a16="http://schemas.microsoft.com/office/drawing/2014/main" id="{4F4FFAD2-F1BA-421C-BFB8-6B699A99E4CC}"/>
              </a:ext>
            </a:extLst>
          </p:cNvPr>
          <p:cNvSpPr/>
          <p:nvPr/>
        </p:nvSpPr>
        <p:spPr>
          <a:xfrm>
            <a:off x="3790336" y="934200"/>
            <a:ext cx="6179573" cy="2861188"/>
          </a:xfrm>
          <a:prstGeom prst="cloudCallout">
            <a:avLst>
              <a:gd name="adj1" fmla="val -46591"/>
              <a:gd name="adj2" fmla="val 62000"/>
            </a:avLst>
          </a:prstGeom>
          <a:solidFill>
            <a:schemeClr val="accent4">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 luận nhóm</a:t>
            </a:r>
            <a:endParaRPr kumimoji="0" lang="zh-CN" alt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图片 11269" descr="25">
            <a:extLst>
              <a:ext uri="{FF2B5EF4-FFF2-40B4-BE49-F238E27FC236}">
                <a16:creationId xmlns:a16="http://schemas.microsoft.com/office/drawing/2014/main" id="{7C94DE4B-1531-42B2-B96C-41E74D6D8981}"/>
              </a:ext>
            </a:extLst>
          </p:cNvPr>
          <p:cNvPicPr>
            <a:picLocks noChangeAspect="1"/>
          </p:cNvPicPr>
          <p:nvPr/>
        </p:nvPicPr>
        <p:blipFill>
          <a:blip r:embed="rId2"/>
          <a:stretch>
            <a:fillRect/>
          </a:stretch>
        </p:blipFill>
        <p:spPr>
          <a:xfrm flipH="1">
            <a:off x="439175" y="4389967"/>
            <a:ext cx="5048251" cy="246803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33110" y="1009967"/>
            <a:ext cx="5153025" cy="4838065"/>
          </a:xfrm>
          <a:prstGeom prst="rect">
            <a:avLst/>
          </a:prstGeom>
        </p:spPr>
      </p:pic>
      <p:sp>
        <p:nvSpPr>
          <p:cNvPr id="25" name="文本框 24"/>
          <p:cNvSpPr txBox="1"/>
          <p:nvPr/>
        </p:nvSpPr>
        <p:spPr>
          <a:xfrm>
            <a:off x="668655" y="2426069"/>
            <a:ext cx="5164455" cy="14452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a:t>
            </a:r>
            <a:r>
              <a:rPr kumimoji="0" lang="vi-VN" alt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ranh 2: Hai bạn nhỏ đang phá tổ chim.</a:t>
            </a:r>
            <a:endParaRPr kumimoji="0" lang="vi-VN" alt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25"/>
                                        </p:tgtEl>
                                        <p:attrNameLst>
                                          <p:attrName>ppt_y</p:attrName>
                                        </p:attrNameLst>
                                      </p:cBhvr>
                                      <p:tavLst>
                                        <p:tav tm="0">
                                          <p:val>
                                            <p:strVal val="#ppt_y"/>
                                          </p:val>
                                        </p:tav>
                                        <p:tav tm="100000">
                                          <p:val>
                                            <p:strVal val="#ppt_y"/>
                                          </p:val>
                                        </p:tav>
                                      </p:tavLst>
                                    </p:anim>
                                    <p:anim calcmode="lin" valueType="num">
                                      <p:cBhvr>
                                        <p:cTn id="14"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8961" y="1185504"/>
            <a:ext cx="5318125" cy="4881880"/>
          </a:xfrm>
          <a:prstGeom prst="rect">
            <a:avLst/>
          </a:prstGeom>
        </p:spPr>
      </p:pic>
      <p:sp>
        <p:nvSpPr>
          <p:cNvPr id="25" name="文本框 24"/>
          <p:cNvSpPr txBox="1"/>
          <p:nvPr/>
        </p:nvSpPr>
        <p:spPr>
          <a:xfrm>
            <a:off x="6633599" y="2706370"/>
            <a:ext cx="491807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a:t>
            </a:r>
            <a:r>
              <a:rPr kumimoji="0" lang="vi-VN" alt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ranh 3: Xe rác đổ rác xuống sông ngòi.</a:t>
            </a:r>
            <a:endParaRPr kumimoji="0" lang="vi-VN" alt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25"/>
                                        </p:tgtEl>
                                        <p:attrNameLst>
                                          <p:attrName>ppt_y</p:attrName>
                                        </p:attrNameLst>
                                      </p:cBhvr>
                                      <p:tavLst>
                                        <p:tav tm="0">
                                          <p:val>
                                            <p:strVal val="#ppt_y"/>
                                          </p:val>
                                        </p:tav>
                                        <p:tav tm="100000">
                                          <p:val>
                                            <p:strVal val="#ppt_y"/>
                                          </p:val>
                                        </p:tav>
                                      </p:tavLst>
                                    </p:anim>
                                    <p:anim calcmode="lin" valueType="num">
                                      <p:cBhvr>
                                        <p:cTn id="14"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916940" y="2367597"/>
            <a:ext cx="5164455" cy="21228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a:t>
            </a:r>
            <a:r>
              <a:rPr kumimoji="0" lang="vi-VN" altLang="en-US" sz="44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ranh 4: Các bạn trẻ đang nhặt rác trên bãi biển.</a:t>
            </a:r>
            <a:endParaRPr kumimoji="0" lang="vi-VN" altLang="en-US" sz="4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p:cNvPicPr>
            <a:picLocks noChangeAspect="1"/>
          </p:cNvPicPr>
          <p:nvPr/>
        </p:nvPicPr>
        <p:blipFill>
          <a:blip r:embed="rId2"/>
          <a:stretch>
            <a:fillRect/>
          </a:stretch>
        </p:blipFill>
        <p:spPr>
          <a:xfrm>
            <a:off x="6096000" y="988060"/>
            <a:ext cx="5179060" cy="4881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25"/>
                                        </p:tgtEl>
                                        <p:attrNameLst>
                                          <p:attrName>ppt_y</p:attrName>
                                        </p:attrNameLst>
                                      </p:cBhvr>
                                      <p:tavLst>
                                        <p:tav tm="0">
                                          <p:val>
                                            <p:strVal val="#ppt_y"/>
                                          </p:val>
                                        </p:tav>
                                        <p:tav tm="100000">
                                          <p:val>
                                            <p:strVal val="#ppt_y"/>
                                          </p:val>
                                        </p:tav>
                                      </p:tavLst>
                                    </p:anim>
                                    <p:anim calcmode="lin" valueType="num">
                                      <p:cBhvr>
                                        <p:cTn id="14"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603</Words>
  <Application>Microsoft Office PowerPoint</Application>
  <PresentationFormat>Widescreen</PresentationFormat>
  <Paragraphs>45</Paragraphs>
  <Slides>15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Arial-Rounded</vt:lpstr>
      <vt:lpstr>Calibri</vt:lpstr>
      <vt:lpstr>Calibri Light</vt:lpstr>
      <vt:lpstr>HP001 4 hàng</vt:lpstr>
      <vt:lpstr>Quicksand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Quyen</dc:creator>
  <cp:lastModifiedBy>Ms Quyen</cp:lastModifiedBy>
  <cp:revision>8</cp:revision>
  <dcterms:created xsi:type="dcterms:W3CDTF">2022-03-14T12:48:17Z</dcterms:created>
  <dcterms:modified xsi:type="dcterms:W3CDTF">2022-03-15T04:00:05Z</dcterms:modified>
</cp:coreProperties>
</file>