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notesSlides/notesSlide1.xml" ContentType="application/vnd.openxmlformats-officedocument.presentationml.notesSlide+xml"/>
  <Override PartName="/ppt/media/image28.jpg" ContentType="image/jpeg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jpeg"/>
  <Override PartName="/ppt/media/image3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00" r:id="rId2"/>
    <p:sldId id="326" r:id="rId3"/>
    <p:sldId id="327" r:id="rId4"/>
    <p:sldId id="257" r:id="rId5"/>
    <p:sldId id="262" r:id="rId6"/>
    <p:sldId id="261" r:id="rId7"/>
    <p:sldId id="2007577095" r:id="rId8"/>
    <p:sldId id="476" r:id="rId9"/>
    <p:sldId id="2007577130" r:id="rId10"/>
    <p:sldId id="2007577173" r:id="rId11"/>
    <p:sldId id="267" r:id="rId12"/>
    <p:sldId id="2007577131" r:id="rId13"/>
    <p:sldId id="2007577096" r:id="rId14"/>
    <p:sldId id="2007577098" r:id="rId15"/>
    <p:sldId id="282" r:id="rId16"/>
    <p:sldId id="2007577174" r:id="rId17"/>
    <p:sldId id="2007577107" r:id="rId18"/>
    <p:sldId id="2007577108" r:id="rId19"/>
    <p:sldId id="2007577099" r:id="rId20"/>
    <p:sldId id="2007577109" r:id="rId21"/>
    <p:sldId id="2007577111" r:id="rId22"/>
    <p:sldId id="2007577115" r:id="rId23"/>
    <p:sldId id="2007577168" r:id="rId24"/>
    <p:sldId id="2007577114" r:id="rId25"/>
    <p:sldId id="2007577170" r:id="rId26"/>
    <p:sldId id="2007577172" r:id="rId27"/>
    <p:sldId id="487" r:id="rId28"/>
    <p:sldId id="20075771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9DD2A-732C-4D32-B612-DADA67882C48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88417-6CEE-4A32-B8C3-F819674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819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846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1A20-B96B-455B-9829-A2D1896C5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B6C53-E66D-47D7-8760-7EDCD73AE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E359E-30F5-4FA1-925A-877EFF34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15989-C046-4349-99EE-2A9180EB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904FD-C6B6-495F-873E-40D7DF43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8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C80B-F5E7-4221-8DD2-C27D0085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00E9A-0CCB-43F7-AC9C-362FFE49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0E829-E37C-476D-BF4D-D06A5743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502CC-755F-4180-A520-E40EFBEE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FECDD-7B84-4B1B-B558-9BA4E4D4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36DEF-8694-4578-BCCB-385B84164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9940D-8D81-4E93-B942-4C69499B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2FFF4-7159-4AB8-AE02-220F97D7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FF6A5-CB66-4DAA-B792-5CA73F6D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FCAE-215D-4B49-85C9-88EE28C1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7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67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AC94-EEEF-4313-A82B-7FB1CEBE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10295-F42F-45C0-B598-A1D2AB017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B1FD-0F4C-4B73-AABF-BA7E25B68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26A87-8484-4B94-B994-034AB247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8FEFD-CE6F-4B2A-9DB5-D4587591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4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6A600-33C5-43C7-9F96-E77E0F54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5470E-312D-449E-B66C-2969D2C9D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F351-4833-43C9-8F17-C5C717D5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3971A-5ABC-4E24-A639-E3339C8A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36375-B96D-42C5-9473-203BD8D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1DC5-1FE0-40B1-BD51-53F34133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053C6-9B6D-4AC4-95C9-D73DF6321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7345-28C9-4C96-A46D-F38F7066C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E80B2-967D-4E30-B803-3A8DC8CB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5166F-1E66-45BE-985F-0F8ECAC3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E4039-8F27-4E8F-A517-8A3FF035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8050-483C-4C21-BBC5-95649480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E990D-B529-43FC-B837-09903E75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47E10-A9BE-4735-B392-67A123C35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A8F15-D068-4194-8EDD-C091F3F84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3C481-9D38-43ED-91B7-C298FEC4A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0959C7-FC6B-4284-AE6C-1F718DA4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635E8-19B8-4FF5-B1C8-238BD0EF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B52DE2-CF9B-4A0C-9A3A-A7FD0F45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F81E-B1CA-4B64-95E4-FCB7134F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99532-CF60-4EE9-83CB-11ABF4C5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E1E1C-737E-451D-A88C-B2B0546E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573CB-A451-4CC1-9AF0-0A7991E2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24E9A-25CC-4758-872C-9A30D0E3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54C29-952F-4257-BB11-F9FB4218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72AB0-41F7-4856-B4A3-4992BC29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D10-F8F6-4ACE-8F26-F0D12C95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6C60F-6895-4DCF-B3FA-F88F2DD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29131-9FDE-49E3-83E7-18D802B4D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D31BA-371F-4D6B-9CF7-F594C78A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699F7-4675-4421-8DD6-2DFA8842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E2112-CA8C-464A-A939-7E495B1C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3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DFAE-E29B-48B4-A6FD-6C3233F9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E3152-E030-47B3-9973-ECB95C8BF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FA65D-08CD-44D8-8DE7-568C526A0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87D81-8DF0-4114-BD47-3F74E5E2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A91A1-811F-405E-9F6E-6C5F08A4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1B1A1-B563-4D97-8A8B-E643B789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5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50CCB8-8887-4518-A8A5-4208A4AF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23108-9C6B-4705-8E83-7CC380B3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FF31A-8574-4A6F-A9E6-66A107F68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6359-D982-4B07-B5F0-29136C913C7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A22CC-33BF-4DDF-BCC4-8742F8D5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09168-21AF-4D60-AFD9-C22675D56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3ED3E-5D49-43D7-AE19-312AB420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3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9DBA8E-61F2-4CAB-8A82-495EB2C2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" y="0"/>
            <a:ext cx="12298680" cy="6855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7D01B2-C2DF-49A2-8E04-58DF08EA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04975" y="2701438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15: NHỮNG CON SAO BIỂN </a:t>
            </a: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04514-C677-4004-B54E-EC3C53B88B5D}"/>
              </a:ext>
            </a:extLst>
          </p:cNvPr>
          <p:cNvSpPr txBox="1"/>
          <p:nvPr/>
        </p:nvSpPr>
        <p:spPr>
          <a:xfrm>
            <a:off x="3851633" y="160757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29451" y="316073"/>
            <a:ext cx="3275402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396944" y="1730269"/>
            <a:ext cx="951686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toàn bài, biết nghỉ hơi sau các dấu chấm, dấu phẩy giữa các cụm từ</a:t>
            </a:r>
            <a:endParaRPr lang="zh-CN" alt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71"/>
          <p:cNvSpPr txBox="1"/>
          <p:nvPr/>
        </p:nvSpPr>
        <p:spPr>
          <a:xfrm>
            <a:off x="1396943" y="2994093"/>
            <a:ext cx="73930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Trả lời được các câu hỏi của bài.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396943" y="3863907"/>
            <a:ext cx="951686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Hiểu được: </a:t>
            </a:r>
            <a:r>
              <a:rPr lang="vi-V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bé đang nhặt những con sao biển và ném chúng trở lại đại dương trong khi có người nói cậu làm vậy là vô ích.</a:t>
            </a:r>
            <a:endParaRPr lang="en-US" sz="32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678388" y="0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235976" y="607223"/>
            <a:ext cx="121732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EAC9F3-664C-4B6B-B5F4-34F131FAA01B}"/>
              </a:ext>
            </a:extLst>
          </p:cNvPr>
          <p:cNvSpPr/>
          <p:nvPr/>
        </p:nvSpPr>
        <p:spPr>
          <a:xfrm>
            <a:off x="-321734" y="-39857"/>
            <a:ext cx="2721429" cy="58477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ây là cách con sao biển tản bộ bên bờ biển, tốc độ 1 m/phút">
            <a:extLst>
              <a:ext uri="{FF2B5EF4-FFF2-40B4-BE49-F238E27FC236}">
                <a16:creationId xmlns:a16="http://schemas.microsoft.com/office/drawing/2014/main" id="{3F56D8CE-5086-4B7C-800F-95DDDC33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5" y="1224404"/>
            <a:ext cx="5000085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B2A591CB-47D6-4BD9-92CA-4090432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82" y="1224404"/>
            <a:ext cx="5786290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>
            <a:extLst>
              <a:ext uri="{FF2B5EF4-FFF2-40B4-BE49-F238E27FC236}">
                <a16:creationId xmlns:a16="http://schemas.microsoft.com/office/drawing/2014/main" id="{354EA2E6-EEBC-4202-AE03-1738ABFEE7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21894" y="5657164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biển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86526" y="647912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60F3A9-4A6D-41F6-A088-CCAC23F118C3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13A38-F0A5-463A-881A-470934184873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E2882B-D122-4858-AEB6-9EAA23AAF561}"/>
              </a:ext>
            </a:extLst>
          </p:cNvPr>
          <p:cNvSpPr/>
          <p:nvPr/>
        </p:nvSpPr>
        <p:spPr>
          <a:xfrm>
            <a:off x="336269" y="84317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BDBEB3-89B7-4AD3-9E60-11D6D50E2278}"/>
              </a:ext>
            </a:extLst>
          </p:cNvPr>
          <p:cNvSpPr/>
          <p:nvPr/>
        </p:nvSpPr>
        <p:spPr>
          <a:xfrm>
            <a:off x="336270" y="1909455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68850-F633-4AA2-A920-B629B0DB34BF}"/>
              </a:ext>
            </a:extLst>
          </p:cNvPr>
          <p:cNvSpPr/>
          <p:nvPr/>
        </p:nvSpPr>
        <p:spPr>
          <a:xfrm>
            <a:off x="357963" y="4446095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B6813C-1E81-4807-BBB8-12AF6E826747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hlinkClick r:id="rId2" action="ppaction://hlinksldjump"/>
            <a:extLst>
              <a:ext uri="{FF2B5EF4-FFF2-40B4-BE49-F238E27FC236}">
                <a16:creationId xmlns:a16="http://schemas.microsoft.com/office/drawing/2014/main" id="{B62AE4B6-D04D-413C-8B1A-8792A4FA47FD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637880" y="2599150"/>
            <a:ext cx="1133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người,</a:t>
            </a: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ông lại chú ý đến một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bé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liên tục cúi xuống nhặt thứ gì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lên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thả xuống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617116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357963" y="790303"/>
            <a:ext cx="459750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336270" y="1909455"/>
            <a:ext cx="459751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357964" y="4446095"/>
            <a:ext cx="438058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543C73-7343-4048-B693-5A5A7BEEFEEC}"/>
              </a:ext>
            </a:extLst>
          </p:cNvPr>
          <p:cNvSpPr/>
          <p:nvPr/>
        </p:nvSpPr>
        <p:spPr>
          <a:xfrm>
            <a:off x="-273463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383219" y="831272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2216727"/>
            <a:ext cx="7787735" cy="4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12BCCA-BFBD-4114-AB96-78E5C42F3031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BE85E1-B09B-44F8-A85D-2BB5A4BD1299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98EEFF-9223-4146-B46A-4FFC48BFF95E}"/>
              </a:ext>
            </a:extLst>
          </p:cNvPr>
          <p:cNvSpPr/>
          <p:nvPr/>
        </p:nvSpPr>
        <p:spPr>
          <a:xfrm>
            <a:off x="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17715" y="27856"/>
            <a:ext cx="10826685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016880" y="2162527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14485-1B67-4C6F-8F98-6CB4996B9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4" y="3502441"/>
            <a:ext cx="6538632" cy="29172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E7F37E-485C-443D-83EF-BDB9583091A7}"/>
              </a:ext>
            </a:extLst>
          </p:cNvPr>
          <p:cNvGrpSpPr/>
          <p:nvPr/>
        </p:nvGrpSpPr>
        <p:grpSpPr>
          <a:xfrm>
            <a:off x="-235477" y="-239233"/>
            <a:ext cx="3661645" cy="797845"/>
            <a:chOff x="-235477" y="-239233"/>
            <a:chExt cx="3661645" cy="79784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94D21D-35F0-4835-B12E-173E50B6FF25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968FBC2C-709E-4E53-8007-F40A53B9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226249" y="778182"/>
            <a:ext cx="1100128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75" y="3609815"/>
            <a:ext cx="4455308" cy="286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AEC6F-79A2-4CB0-BFD1-4DF92A364C60}"/>
              </a:ext>
            </a:extLst>
          </p:cNvPr>
          <p:cNvSpPr txBox="1"/>
          <p:nvPr/>
        </p:nvSpPr>
        <p:spPr>
          <a:xfrm>
            <a:off x="1226249" y="1617831"/>
            <a:ext cx="898605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FE35-8014-4E41-A0DA-7EF63AB0A848}"/>
              </a:ext>
            </a:extLst>
          </p:cNvPr>
          <p:cNvSpPr txBox="1"/>
          <p:nvPr/>
        </p:nvSpPr>
        <p:spPr>
          <a:xfrm>
            <a:off x="1226249" y="2589351"/>
            <a:ext cx="802490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Em có suy nghĩ gì về việc làm của cậu bé?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94441DEA-4A70-44DE-BDCA-617BE17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16" y="3875695"/>
            <a:ext cx="3223706" cy="2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04B2CF-15DA-4ACB-84EB-B519A10C8D1B}"/>
              </a:ext>
            </a:extLst>
          </p:cNvPr>
          <p:cNvGrpSpPr/>
          <p:nvPr/>
        </p:nvGrpSpPr>
        <p:grpSpPr>
          <a:xfrm>
            <a:off x="-235477" y="-239233"/>
            <a:ext cx="3661645" cy="797845"/>
            <a:chOff x="-235477" y="-239233"/>
            <a:chExt cx="3661645" cy="7978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2A59EE9-A945-429A-A1C7-240AED08C2F0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BCC0596C-C9C7-4540-BB0D-CF0A6E60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8502BD-024A-428C-A08B-121E2C87B968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435655" y="830617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604948" y="1905506"/>
            <a:ext cx="1123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Cậu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742950" lvl="1" indent="-285750" algn="just">
              <a:buFontTx/>
              <a:buChar char="-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1E1313-0E04-489A-BC7F-87E0FB9234A8}"/>
              </a:ext>
            </a:extLst>
          </p:cNvPr>
          <p:cNvCxnSpPr/>
          <p:nvPr/>
        </p:nvCxnSpPr>
        <p:spPr>
          <a:xfrm>
            <a:off x="3181350" y="2409825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1796C-5152-414F-84E6-AEEE7578A018}"/>
              </a:ext>
            </a:extLst>
          </p:cNvPr>
          <p:cNvCxnSpPr>
            <a:cxnSpLocks/>
          </p:cNvCxnSpPr>
          <p:nvPr/>
        </p:nvCxnSpPr>
        <p:spPr>
          <a:xfrm>
            <a:off x="7810500" y="342900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4C17EC-49F9-44B9-B410-EAE55A956568}"/>
              </a:ext>
            </a:extLst>
          </p:cNvPr>
          <p:cNvCxnSpPr>
            <a:cxnSpLocks/>
          </p:cNvCxnSpPr>
          <p:nvPr/>
        </p:nvCxnSpPr>
        <p:spPr>
          <a:xfrm>
            <a:off x="1485900" y="3857625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BB2B75-1B0D-41E4-BE5A-BA504F2617FD}"/>
              </a:ext>
            </a:extLst>
          </p:cNvPr>
          <p:cNvCxnSpPr>
            <a:cxnSpLocks/>
          </p:cNvCxnSpPr>
          <p:nvPr/>
        </p:nvCxnSpPr>
        <p:spPr>
          <a:xfrm>
            <a:off x="4495800" y="436245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229EB5-CC4A-476E-87A1-D1220C4C0847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884682" y="759576"/>
            <a:ext cx="96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98" y="1517521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98" y="2832299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97" y="4342602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694" y="1517521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930" y="2899976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352" y="4291709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713" y="1517522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642" y="2899976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6674" y="4342602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881651" y="5340722"/>
            <a:ext cx="1049671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2. Câu văn nào cho biết cậu bé nghĩ việc mình làm là có ích?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1FEACF-4B7E-4739-8420-7F39BDF4AF05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31" y="1810111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5396" y="326374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39" y="566768"/>
            <a:ext cx="10587653" cy="133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597344" y="897724"/>
            <a:ext cx="710937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toàn bài, biết nghỉ hơi sau các dấu chấm, dấu phẩy giữa các cụm từ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637430"/>
            <a:ext cx="7432766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217" y="57165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79" y="18602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615" y="371037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06886" y="2195357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247670" y="3296506"/>
            <a:ext cx="49102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Hiểu được: </a:t>
            </a:r>
            <a:r>
              <a:rPr lang="vi-VN" sz="2400" b="1">
                <a:solidFill>
                  <a:srgbClr val="002060"/>
                </a:solidFill>
              </a:rPr>
              <a:t>Cậu bé đang nhặt những con sao biển và ném chúng trở lại đại dương trong khi có người nói cậu làm vậy là vô ích.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8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13" y="1520873"/>
            <a:ext cx="10127453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2434329" y="847962"/>
            <a:ext cx="810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616055" y="5425263"/>
            <a:ext cx="5652941" cy="8648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488083" y="5337127"/>
            <a:ext cx="5433852" cy="9529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64B91F-E794-4E70-BE50-FE3FBEDDB7F6}"/>
              </a:ext>
            </a:extLst>
          </p:cNvPr>
          <p:cNvSpPr/>
          <p:nvPr/>
        </p:nvSpPr>
        <p:spPr>
          <a:xfrm>
            <a:off x="-321734" y="-39857"/>
            <a:ext cx="2721429" cy="58477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2201832" y="928088"/>
            <a:ext cx="7788333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0" normalizeH="0" baseline="0" noProof="0" dirty="0" err="1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200" i="0" u="none" strike="noStrike" kern="10" normalizeH="0" baseline="0" noProof="0" dirty="0">
                <a:solidFill>
                  <a:srgbClr val="0070C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26083-FFA3-42D2-B7B7-777B80D9673A}"/>
              </a:ext>
            </a:extLst>
          </p:cNvPr>
          <p:cNvSpPr txBox="1"/>
          <p:nvPr/>
        </p:nvSpPr>
        <p:spPr>
          <a:xfrm>
            <a:off x="1236311" y="2085408"/>
            <a:ext cx="11253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2F2B3F-91AB-4488-AE56-FF520B63A782}"/>
              </a:ext>
            </a:extLst>
          </p:cNvPr>
          <p:cNvSpPr/>
          <p:nvPr/>
        </p:nvSpPr>
        <p:spPr>
          <a:xfrm>
            <a:off x="1236311" y="2842618"/>
            <a:ext cx="9719377" cy="2942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14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   Đọc: Những con sao biển 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1693</Words>
  <Application>Microsoft Office PowerPoint</Application>
  <PresentationFormat>Widescreen</PresentationFormat>
  <Paragraphs>151</Paragraphs>
  <Slides>28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Arial</vt:lpstr>
      <vt:lpstr>Arial-Rounded</vt:lpstr>
      <vt:lpstr>Calibri</vt:lpstr>
      <vt:lpstr>Calibri Light</vt:lpstr>
      <vt:lpstr>DFPOP1-W9</vt:lpstr>
      <vt:lpstr>HP001 4 hàng</vt:lpstr>
      <vt:lpstr>SVN-Gretoon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2022-03-14T01:26:33Z</dcterms:created>
  <dcterms:modified xsi:type="dcterms:W3CDTF">2022-03-14T03:50:29Z</dcterms:modified>
</cp:coreProperties>
</file>