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av" ContentType="audio/x-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3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ags/tag1.xml" ContentType="application/vnd.openxmlformats-officedocument.presentationml.tags+xml"/>
  <Override PartName="/ppt/media/image13.jpg" ContentType="image/png"/>
  <Override PartName="/ppt/notesSlides/notesSlide1.xml" ContentType="application/vnd.openxmlformats-officedocument.presentationml.notesSlide+xml"/>
  <Override PartName="/ppt/tags/tag2.xml" ContentType="application/vnd.openxmlformats-officedocument.presentationml.tag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tags/tag3.xml" ContentType="application/vnd.openxmlformats-officedocument.presentationml.tags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8" r:id="rId1"/>
    <p:sldMasterId id="2147483761" r:id="rId2"/>
    <p:sldMasterId id="2147483797" r:id="rId3"/>
    <p:sldMasterId id="2147483827" r:id="rId4"/>
  </p:sldMasterIdLst>
  <p:notesMasterIdLst>
    <p:notesMasterId r:id="rId28"/>
  </p:notesMasterIdLst>
  <p:sldIdLst>
    <p:sldId id="3410" r:id="rId5"/>
    <p:sldId id="2007577121" r:id="rId6"/>
    <p:sldId id="2007577122" r:id="rId7"/>
    <p:sldId id="2007577123" r:id="rId8"/>
    <p:sldId id="2007577124" r:id="rId9"/>
    <p:sldId id="2007577125" r:id="rId10"/>
    <p:sldId id="2007577126" r:id="rId11"/>
    <p:sldId id="2007577127" r:id="rId12"/>
    <p:sldId id="3411" r:id="rId13"/>
    <p:sldId id="3412" r:id="rId14"/>
    <p:sldId id="268" r:id="rId15"/>
    <p:sldId id="496" r:id="rId16"/>
    <p:sldId id="3397" r:id="rId17"/>
    <p:sldId id="265" r:id="rId18"/>
    <p:sldId id="300" r:id="rId19"/>
    <p:sldId id="3402" r:id="rId20"/>
    <p:sldId id="3403" r:id="rId21"/>
    <p:sldId id="3404" r:id="rId22"/>
    <p:sldId id="3405" r:id="rId23"/>
    <p:sldId id="3406" r:id="rId24"/>
    <p:sldId id="3407" r:id="rId25"/>
    <p:sldId id="3408" r:id="rId26"/>
    <p:sldId id="3409" r:id="rId2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66FF"/>
    <a:srgbClr val="FFE5FF"/>
    <a:srgbClr val="FF99CC"/>
    <a:srgbClr val="E6CD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7721" autoAdjust="0"/>
    <p:restoredTop sz="94660"/>
  </p:normalViewPr>
  <p:slideViewPr>
    <p:cSldViewPr snapToGrid="0">
      <p:cViewPr varScale="1">
        <p:scale>
          <a:sx n="69" d="100"/>
          <a:sy n="69" d="100"/>
        </p:scale>
        <p:origin x="384" y="1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theme" Target="theme/theme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5C7C870-01CD-44BE-B8B4-B3FCA5C58FD9}" type="datetimeFigureOut">
              <a:rPr lang="en-US" smtClean="0"/>
              <a:t>2/27/2022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9EFD831-A322-40CE-9411-6E8D2E6C19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39987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 err="1"/>
              <a:t>Thầy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cô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gõ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mục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tiêu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theo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bài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giảng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của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mình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vào</a:t>
            </a:r>
            <a:r>
              <a:rPr lang="en-US" altLang="zh-CN" baseline="0" dirty="0"/>
              <a:t> ô text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6837353-30EB-4A48-80EB-173D804AEFB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9712192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1717019-9FE0-48DA-B0D8-117C5813B5F0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0033316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849D3E0-124D-4DFF-AE99-4EA4CC201DB4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6474763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6DC5C0A-0D26-4132-B61F-2E06C1498EC8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8091874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5D0DACE-38E0-42D2-9336-2B707D34BC6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658264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2022/2/27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08559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2022/2/27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301484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2022/2/27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782935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2022/2/27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070277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Custom Layout"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6E15F07-3376-4EB4-851C-C01CF14852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1EBD0CC-E3E2-4331-AA06-EBB8ADD6037D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-Rounded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2/27/2022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-Rounded"/>
              <a:cs typeface="+mn-cs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7B2C266-EC5F-43A6-86D4-1CC2C7AD61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7634F2D-4F96-4A1A-A648-518B1AFE058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-Rounded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-Rounded"/>
              <a:cs typeface="+mn-cs"/>
            </a:endParaRPr>
          </a:p>
        </p:txBody>
      </p:sp>
      <p:pic>
        <p:nvPicPr>
          <p:cNvPr id="6" name="图片 9">
            <a:extLst>
              <a:ext uri="{FF2B5EF4-FFF2-40B4-BE49-F238E27FC236}">
                <a16:creationId xmlns:a16="http://schemas.microsoft.com/office/drawing/2014/main" id="{4B1DF6FC-7E16-4635-8A35-944AD89C606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1908" t="16713" b="14111"/>
          <a:stretch>
            <a:fillRect/>
          </a:stretch>
        </p:blipFill>
        <p:spPr>
          <a:xfrm>
            <a:off x="2456500" y="508763"/>
            <a:ext cx="7558181" cy="58085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7" name="图片 12">
            <a:extLst>
              <a:ext uri="{FF2B5EF4-FFF2-40B4-BE49-F238E27FC236}">
                <a16:creationId xmlns:a16="http://schemas.microsoft.com/office/drawing/2014/main" id="{97358077-9EE7-44A7-97C6-315D9C46C89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3487479" y="1331058"/>
            <a:ext cx="5507665" cy="1549970"/>
          </a:xfrm>
          <a:prstGeom prst="rect">
            <a:avLst/>
          </a:prstGeom>
        </p:spPr>
      </p:pic>
      <p:pic>
        <p:nvPicPr>
          <p:cNvPr id="8" name="图片 1">
            <a:extLst>
              <a:ext uri="{FF2B5EF4-FFF2-40B4-BE49-F238E27FC236}">
                <a16:creationId xmlns:a16="http://schemas.microsoft.com/office/drawing/2014/main" id="{9646E44B-3867-4CC2-B640-09E839EA103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4193" t="2191" r="2694" b="6031"/>
          <a:stretch>
            <a:fillRect/>
          </a:stretch>
        </p:blipFill>
        <p:spPr>
          <a:xfrm>
            <a:off x="112395" y="3453134"/>
            <a:ext cx="3482340" cy="3165475"/>
          </a:xfrm>
          <a:prstGeom prst="rect">
            <a:avLst/>
          </a:prstGeom>
        </p:spPr>
      </p:pic>
      <p:pic>
        <p:nvPicPr>
          <p:cNvPr id="9" name="图片 20">
            <a:extLst>
              <a:ext uri="{FF2B5EF4-FFF2-40B4-BE49-F238E27FC236}">
                <a16:creationId xmlns:a16="http://schemas.microsoft.com/office/drawing/2014/main" id="{A048540C-02AE-45F9-A868-5AF452F0EFD2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6137" y="142240"/>
            <a:ext cx="1630363" cy="14859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0" name="图片 9" descr="7025f93bab81e29a45dfc8ebfbf481b9">
            <a:extLst>
              <a:ext uri="{FF2B5EF4-FFF2-40B4-BE49-F238E27FC236}">
                <a16:creationId xmlns:a16="http://schemas.microsoft.com/office/drawing/2014/main" id="{890BE992-9077-47BD-BA72-99B4456EAB4A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7913372" y="955675"/>
            <a:ext cx="4785995" cy="6764020"/>
          </a:xfrm>
          <a:prstGeom prst="rect">
            <a:avLst/>
          </a:prstGeom>
        </p:spPr>
      </p:pic>
      <p:sp>
        <p:nvSpPr>
          <p:cNvPr id="11" name="矩形 8">
            <a:extLst>
              <a:ext uri="{FF2B5EF4-FFF2-40B4-BE49-F238E27FC236}">
                <a16:creationId xmlns:a16="http://schemas.microsoft.com/office/drawing/2014/main" id="{93040D19-7743-43B1-A900-286D474B37E7}"/>
              </a:ext>
            </a:extLst>
          </p:cNvPr>
          <p:cNvSpPr/>
          <p:nvPr userDrawn="1"/>
        </p:nvSpPr>
        <p:spPr>
          <a:xfrm>
            <a:off x="106327" y="95693"/>
            <a:ext cx="11972260" cy="6634716"/>
          </a:xfrm>
          <a:prstGeom prst="rect">
            <a:avLst/>
          </a:prstGeom>
          <a:noFill/>
          <a:ln w="28575">
            <a:solidFill>
              <a:srgbClr val="DC5D3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Arial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6044014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D277C-D2BF-45CB-B9B1-631697971ECF}" type="datetimeFigureOut">
              <a:rPr lang="zh-CN" altLang="en-US" smtClean="0"/>
              <a:t>2022/2/27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7B159-C784-467D-858D-66D384AF0CC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669961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D277C-D2BF-45CB-B9B1-631697971ECF}" type="datetimeFigureOut">
              <a:rPr lang="zh-CN" altLang="en-US" smtClean="0"/>
              <a:t>2022/2/27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7B159-C784-467D-858D-66D384AF0CC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233883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D277C-D2BF-45CB-B9B1-631697971ECF}" type="datetimeFigureOut">
              <a:rPr lang="zh-CN" altLang="en-US" smtClean="0"/>
              <a:t>2022/2/27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7B159-C784-467D-858D-66D384AF0CC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712738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D277C-D2BF-45CB-B9B1-631697971ECF}" type="datetimeFigureOut">
              <a:rPr lang="zh-CN" altLang="en-US" smtClean="0"/>
              <a:t>2022/2/27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7B159-C784-467D-858D-66D384AF0CC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686459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D277C-D2BF-45CB-B9B1-631697971ECF}" type="datetimeFigureOut">
              <a:rPr lang="zh-CN" altLang="en-US" smtClean="0"/>
              <a:t>2022/2/27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7B159-C784-467D-858D-66D384AF0CC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703475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D277C-D2BF-45CB-B9B1-631697971ECF}" type="datetimeFigureOut">
              <a:rPr lang="zh-CN" altLang="en-US" smtClean="0"/>
              <a:t>2022/2/27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7B159-C784-467D-858D-66D384AF0CC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900620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2022/2/27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419898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D277C-D2BF-45CB-B9B1-631697971ECF}" type="datetimeFigureOut">
              <a:rPr lang="zh-CN" altLang="en-US" smtClean="0"/>
              <a:t>2022/2/27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7B159-C784-467D-858D-66D384AF0CC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377919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D277C-D2BF-45CB-B9B1-631697971ECF}" type="datetimeFigureOut">
              <a:rPr lang="zh-CN" altLang="en-US" smtClean="0"/>
              <a:t>2022/2/27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7B159-C784-467D-858D-66D384AF0CC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99466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D277C-D2BF-45CB-B9B1-631697971ECF}" type="datetimeFigureOut">
              <a:rPr lang="zh-CN" altLang="en-US" smtClean="0"/>
              <a:t>2022/2/27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7B159-C784-467D-858D-66D384AF0CC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44110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D277C-D2BF-45CB-B9B1-631697971ECF}" type="datetimeFigureOut">
              <a:rPr lang="zh-CN" altLang="en-US" smtClean="0"/>
              <a:t>2022/2/27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7B159-C784-467D-858D-66D384AF0CC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35733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D277C-D2BF-45CB-B9B1-631697971ECF}" type="datetimeFigureOut">
              <a:rPr lang="zh-CN" altLang="en-US" smtClean="0"/>
              <a:t>2022/2/27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7B159-C784-467D-858D-66D384AF0CC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637493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A6C7EF1-2138-41C6-8730-10D6E11882D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0FC09F9C-4D2D-4822-AA68-23E2F097233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单击以编辑母版副标题样式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9A7B02E1-6600-4516-8212-8E38AFE890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85BF49-3D7A-4F43-BA91-D003E0AEA55D}" type="datetimeFigureOut">
              <a:rPr lang="zh-CN" altLang="en-US" smtClean="0"/>
              <a:t>2022/2/27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7F0340C5-7E3A-4D5C-B2CA-166D21090A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370C5C68-E650-4A3A-BC49-A01CB023D8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3BD8DC-39EC-4016-A177-D6AECE158338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7" name="图片 6" descr="图片包含 事情&#10;&#10;已生成极高可信度的说明">
            <a:extLst>
              <a:ext uri="{FF2B5EF4-FFF2-40B4-BE49-F238E27FC236}">
                <a16:creationId xmlns:a16="http://schemas.microsoft.com/office/drawing/2014/main" id="{0FB86466-89CD-4F69-84E4-5313C587DBD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67644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6AAE625-CCE1-44F6-895D-5AF7016B33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8FA83C3F-BA58-4315-BFDF-E60BCC01F28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720B4E28-BD5D-4F3F-B69C-DBAEC1F219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85BF49-3D7A-4F43-BA91-D003E0AEA55D}" type="datetimeFigureOut">
              <a:rPr lang="zh-CN" altLang="en-US" smtClean="0"/>
              <a:t>2022/2/27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9C625689-122D-4A42-93C0-0286D12F7C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D84B6780-D01C-4C9C-B42E-7A4F26B8D0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3BD8DC-39EC-4016-A177-D6AECE15833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708319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6C29D3C-433F-4A63-8FF5-36EE97F0E3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908A0D82-1BDE-4956-BBE7-876EF4C9C31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D3A7D608-4FD4-4089-A182-A5B58F7492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85BF49-3D7A-4F43-BA91-D003E0AEA55D}" type="datetimeFigureOut">
              <a:rPr lang="zh-CN" altLang="en-US" smtClean="0"/>
              <a:t>2022/2/27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4202FDCD-14CB-478B-AB8C-D7E3D4A39A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D7912418-15EB-4B02-B1ED-DF9966177A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3BD8DC-39EC-4016-A177-D6AECE15833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393568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F903029-121E-4745-8C82-783089C8CF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CBF77133-A399-4B32-9027-6824172CEBE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CA5C523C-3916-46C6-ABCB-8B86E01D650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842F8245-7E0D-4F5C-BBD9-5BB4B79A74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85BF49-3D7A-4F43-BA91-D003E0AEA55D}" type="datetimeFigureOut">
              <a:rPr lang="zh-CN" altLang="en-US" smtClean="0"/>
              <a:t>2022/2/27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A405755D-B8AB-449D-BBC4-48ACBBB513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4CEEE41F-5F54-4C73-80D9-78344F9BA7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3BD8DC-39EC-4016-A177-D6AECE15833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109064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10"/>
          <p:cNvSpPr/>
          <p:nvPr userDrawn="1"/>
        </p:nvSpPr>
        <p:spPr>
          <a:xfrm>
            <a:off x="8325228" y="3859375"/>
            <a:ext cx="775136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模板下载：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www.1ppt.com/moban/          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行业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模板：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www.1ppt.com/hangye/ 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节日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模板：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www.1ppt.com/jieri/          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素材：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www.1ppt.com/sucai/</a:t>
            </a:r>
          </a:p>
          <a:p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背景图片：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www.1ppt.com/beijing/        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图表：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www.1ppt.com/tubiao/      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精美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         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教程： 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www.1ppt.com/powerpoint/      </a:t>
            </a:r>
          </a:p>
          <a:p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课件：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www.1ppt.com/kejian/             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字体下载：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www.1ppt.com/ziti/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工作总结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www.1ppt.com/xiazai/zongjie/ 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工作计划：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www.1ppt.com/xiazai/jihua/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商务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模板：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www.1ppt.com/moban/shangwu/  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个人简历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www.1ppt.com/xiazai/jianli/  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毕业答辩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www.1ppt.com/xiazai/dabian/  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工作汇报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www.1ppt.com/xiazai/huibao/    </a:t>
            </a:r>
          </a:p>
          <a:p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 </a:t>
            </a:r>
          </a:p>
        </p:txBody>
      </p:sp>
      <p:sp>
        <p:nvSpPr>
          <p:cNvPr id="2" name="标题 1">
            <a:extLst>
              <a:ext uri="{FF2B5EF4-FFF2-40B4-BE49-F238E27FC236}">
                <a16:creationId xmlns:a16="http://schemas.microsoft.com/office/drawing/2014/main" id="{429F8BAA-8A45-4805-B80A-07C8740E2E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867A0A44-AB43-4C74-A603-D8119FB27E5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0C131986-E042-4909-B443-8AD60B39F20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7A9DF9E6-93A8-41DA-9AFE-F1AD163BAE2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FA105C94-063B-410A-9E78-B933C70542C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532ED612-40B6-40D5-9AB6-A5756E735A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85BF49-3D7A-4F43-BA91-D003E0AEA55D}" type="datetimeFigureOut">
              <a:rPr lang="zh-CN" altLang="en-US" smtClean="0"/>
              <a:t>2022/2/27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2F0CBC1E-B6EE-4097-952D-830B41F13F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558DC997-89AA-47B6-AC9E-9DABE64D8C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3BD8DC-39EC-4016-A177-D6AECE15833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458962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2022/2/27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787203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601FA586-1609-48FE-8744-41F3E00127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1E871FBC-BFBC-4554-93E0-667EBD3B7D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85BF49-3D7A-4F43-BA91-D003E0AEA55D}" type="datetimeFigureOut">
              <a:rPr lang="zh-CN" altLang="en-US" smtClean="0"/>
              <a:t>2022/2/27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9E473339-3CF2-40AF-A7A8-247F02DFDF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BB04E57B-F9FF-4C6E-BAB0-34397F82D4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3BD8DC-39EC-4016-A177-D6AECE15833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898146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C12E0898-CC0E-4ABE-B003-4FEE96EA14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85BF49-3D7A-4F43-BA91-D003E0AEA55D}" type="datetimeFigureOut">
              <a:rPr lang="zh-CN" altLang="en-US" smtClean="0"/>
              <a:t>2022/2/27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E871EC42-DDD9-4E80-962A-12A36157D2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AD90195A-C088-4DD2-8AB6-D519D23F9A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3BD8DC-39EC-4016-A177-D6AECE15833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177928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A16A4D5-F43F-400E-A3BA-C864372902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23176F08-C64D-4AE4-A92E-DCDB93255CC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7E6893A0-6D7A-455F-A082-735E6D3BFA0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DEA7E056-9362-4F22-8D6D-10BDC1AF7F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85BF49-3D7A-4F43-BA91-D003E0AEA55D}" type="datetimeFigureOut">
              <a:rPr lang="zh-CN" altLang="en-US" smtClean="0"/>
              <a:t>2022/2/27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F66B34AC-86F1-4527-BC19-2D1D6946B1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0087EF4C-F50A-47A3-99CE-F21E902F3F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3BD8DC-39EC-4016-A177-D6AECE15833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161317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6BBC4ECF-4A3A-401C-B45E-6E90080F42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5808DBD3-CE25-46F2-9048-9D52CF27A34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D8123A1B-70F0-41D6-AD47-2C30B02C895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DFF92FBC-7EA5-4037-AA89-0B55AEB591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85BF49-3D7A-4F43-BA91-D003E0AEA55D}" type="datetimeFigureOut">
              <a:rPr lang="zh-CN" altLang="en-US" smtClean="0"/>
              <a:t>2022/2/27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27014370-AECC-4117-9CA7-767F6D74C1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BAC8CD34-3386-4ABE-83B9-CA0B7FA26A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3BD8DC-39EC-4016-A177-D6AECE15833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490900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4AB18831-B750-4360-8DD2-D2C4F0FDE9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5A87CC73-9300-42A2-B611-9A0DEE8ED5B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0D4BC5E6-9192-456B-BB7A-D6FCDC6676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85BF49-3D7A-4F43-BA91-D003E0AEA55D}" type="datetimeFigureOut">
              <a:rPr lang="zh-CN" altLang="en-US" smtClean="0"/>
              <a:t>2022/2/27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E4B14153-CF16-46D5-8523-7C66A7EEDE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53756B3A-E31B-44BC-A357-73F5EDCEF2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3BD8DC-39EC-4016-A177-D6AECE15833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595535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22899807-5192-4098-BAED-6D1B73B393D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43B7437E-317E-4E72-BD0F-96424D7DEEA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2E6BD8EA-D110-4D30-A546-FFE20E67EB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85BF49-3D7A-4F43-BA91-D003E0AEA55D}" type="datetimeFigureOut">
              <a:rPr lang="zh-CN" altLang="en-US" smtClean="0"/>
              <a:t>2022/2/27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96A127AD-6044-4EBB-A42A-1074843A5D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E489A9E2-4B2F-4974-B7DA-3836DA7911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3BD8DC-39EC-4016-A177-D6AECE15833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790684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63A4E-F370-4E43-88DF-FF35117A42C8}" type="datetimeFigureOut">
              <a:rPr lang="zh-CN" altLang="en-US" smtClean="0"/>
              <a:t>2022/2/27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E3902-3291-4BB3-9961-88462FB345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439421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63A4E-F370-4E43-88DF-FF35117A42C8}" type="datetimeFigureOut">
              <a:rPr lang="zh-CN" altLang="en-US" smtClean="0"/>
              <a:t>2022/2/27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E3902-3291-4BB3-9961-88462FB345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154619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63A4E-F370-4E43-88DF-FF35117A42C8}" type="datetimeFigureOut">
              <a:rPr lang="zh-CN" altLang="en-US" smtClean="0"/>
              <a:t>2022/2/27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E3902-3291-4BB3-9961-88462FB345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384958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63A4E-F370-4E43-88DF-FF35117A42C8}" type="datetimeFigureOut">
              <a:rPr lang="zh-CN" altLang="en-US" smtClean="0"/>
              <a:t>2022/2/27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E3902-3291-4BB3-9961-88462FB345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17179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2022/2/27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775222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63A4E-F370-4E43-88DF-FF35117A42C8}" type="datetimeFigureOut">
              <a:rPr lang="zh-CN" altLang="en-US" smtClean="0"/>
              <a:t>2022/2/27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E3902-3291-4BB3-9961-88462FB345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05920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63A4E-F370-4E43-88DF-FF35117A42C8}" type="datetimeFigureOut">
              <a:rPr lang="zh-CN" altLang="en-US" smtClean="0"/>
              <a:t>2022/2/27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E3902-3291-4BB3-9961-88462FB345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517880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63A4E-F370-4E43-88DF-FF35117A42C8}" type="datetimeFigureOut">
              <a:rPr lang="zh-CN" altLang="en-US" smtClean="0"/>
              <a:t>2022/2/27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E3902-3291-4BB3-9961-88462FB345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887804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63A4E-F370-4E43-88DF-FF35117A42C8}" type="datetimeFigureOut">
              <a:rPr lang="zh-CN" altLang="en-US" smtClean="0"/>
              <a:t>2022/2/27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E3902-3291-4BB3-9961-88462FB345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928576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63A4E-F370-4E43-88DF-FF35117A42C8}" type="datetimeFigureOut">
              <a:rPr lang="zh-CN" altLang="en-US" smtClean="0"/>
              <a:t>2022/2/27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E3902-3291-4BB3-9961-88462FB345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621739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63A4E-F370-4E43-88DF-FF35117A42C8}" type="datetimeFigureOut">
              <a:rPr lang="zh-CN" altLang="en-US" smtClean="0"/>
              <a:t>2022/2/27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E3902-3291-4BB3-9961-88462FB345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183202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63A4E-F370-4E43-88DF-FF35117A42C8}" type="datetimeFigureOut">
              <a:rPr lang="zh-CN" altLang="en-US" smtClean="0"/>
              <a:t>2022/2/27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E3902-3291-4BB3-9961-88462FB345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256830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2022/2/27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424293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2022/2/27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832498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2022/2/27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5" name="图片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78" y="-1"/>
            <a:ext cx="12179121" cy="69143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66619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bg>
      <p:bgPr>
        <a:solidFill>
          <a:srgbClr val="7DD7C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 userDrawn="1"/>
        </p:nvSpPr>
        <p:spPr>
          <a:xfrm>
            <a:off x="261257" y="261257"/>
            <a:ext cx="11683093" cy="635725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14300" dist="508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847144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2022/2/27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585921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image" Target="../media/image7.jpeg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3.xml"/><Relationship Id="rId3" Type="http://schemas.openxmlformats.org/officeDocument/2006/relationships/slideLayout" Target="../slideLayouts/slideLayout38.xml"/><Relationship Id="rId7" Type="http://schemas.openxmlformats.org/officeDocument/2006/relationships/slideLayout" Target="../slideLayouts/slideLayout42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7.xml"/><Relationship Id="rId1" Type="http://schemas.openxmlformats.org/officeDocument/2006/relationships/slideLayout" Target="../slideLayouts/slideLayout36.xml"/><Relationship Id="rId6" Type="http://schemas.openxmlformats.org/officeDocument/2006/relationships/slideLayout" Target="../slideLayouts/slideLayout41.xml"/><Relationship Id="rId11" Type="http://schemas.openxmlformats.org/officeDocument/2006/relationships/slideLayout" Target="../slideLayouts/slideLayout46.xml"/><Relationship Id="rId5" Type="http://schemas.openxmlformats.org/officeDocument/2006/relationships/slideLayout" Target="../slideLayouts/slideLayout40.xml"/><Relationship Id="rId10" Type="http://schemas.openxmlformats.org/officeDocument/2006/relationships/slideLayout" Target="../slideLayouts/slideLayout45.xml"/><Relationship Id="rId4" Type="http://schemas.openxmlformats.org/officeDocument/2006/relationships/slideLayout" Target="../slideLayouts/slideLayout39.xml"/><Relationship Id="rId9" Type="http://schemas.openxmlformats.org/officeDocument/2006/relationships/slideLayout" Target="../slideLayouts/slideLayout4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  <a:t>2022/2/27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755272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9" r:id="rId1"/>
    <p:sldLayoutId id="2147483720" r:id="rId2"/>
    <p:sldLayoutId id="2147483721" r:id="rId3"/>
    <p:sldLayoutId id="2147483722" r:id="rId4"/>
    <p:sldLayoutId id="2147483723" r:id="rId5"/>
    <p:sldLayoutId id="2147483724" r:id="rId6"/>
    <p:sldLayoutId id="2147483725" r:id="rId7"/>
    <p:sldLayoutId id="2147483726" r:id="rId8"/>
    <p:sldLayoutId id="2147483727" r:id="rId9"/>
    <p:sldLayoutId id="2147483728" r:id="rId10"/>
    <p:sldLayoutId id="2147483729" r:id="rId11"/>
    <p:sldLayoutId id="2147483730" r:id="rId12"/>
    <p:sldLayoutId id="2147483873" r:id="rId13"/>
  </p:sldLayoutIdLst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8D277C-D2BF-45CB-B9B1-631697971ECF}" type="datetimeFigureOut">
              <a:rPr lang="zh-CN" altLang="en-US" smtClean="0"/>
              <a:t>2022/2/27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57B159-C784-467D-858D-66D384AF0CC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504670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2" r:id="rId1"/>
    <p:sldLayoutId id="2147483763" r:id="rId2"/>
    <p:sldLayoutId id="2147483764" r:id="rId3"/>
    <p:sldLayoutId id="2147483765" r:id="rId4"/>
    <p:sldLayoutId id="2147483766" r:id="rId5"/>
    <p:sldLayoutId id="2147483767" r:id="rId6"/>
    <p:sldLayoutId id="2147483768" r:id="rId7"/>
    <p:sldLayoutId id="2147483769" r:id="rId8"/>
    <p:sldLayoutId id="2147483770" r:id="rId9"/>
    <p:sldLayoutId id="2147483771" r:id="rId10"/>
    <p:sldLayoutId id="2147483772" r:id="rId11"/>
  </p:sldLayoutIdLst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23B18FF4-15B0-4A0F-A408-29575D30AE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DAFFAF94-3EC8-417C-A78B-9C2E4C069A6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dirty="0"/>
              <a:t>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C2BF2CF7-FD2F-42F4-95D0-B1D7BD179DF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fld id="{EC85BF49-3D7A-4F43-BA91-D003E0AEA55D}" type="datetimeFigureOut">
              <a:rPr lang="zh-CN" altLang="en-US" smtClean="0"/>
              <a:pPr/>
              <a:t>2022/2/27</a:t>
            </a:fld>
            <a:endParaRPr lang="zh-CN" altLang="en-US" dirty="0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520F1565-20E8-4745-8FF2-10D53A944ED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8D337385-E146-4D8D-9D11-BCA989E8FAA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fld id="{F23BD8DC-39EC-4016-A177-D6AECE158338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0128184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8" r:id="rId1"/>
    <p:sldLayoutId id="2147483799" r:id="rId2"/>
    <p:sldLayoutId id="2147483800" r:id="rId3"/>
    <p:sldLayoutId id="2147483801" r:id="rId4"/>
    <p:sldLayoutId id="2147483802" r:id="rId5"/>
    <p:sldLayoutId id="2147483803" r:id="rId6"/>
    <p:sldLayoutId id="2147483804" r:id="rId7"/>
    <p:sldLayoutId id="2147483805" r:id="rId8"/>
    <p:sldLayoutId id="2147483806" r:id="rId9"/>
    <p:sldLayoutId id="2147483807" r:id="rId10"/>
    <p:sldLayoutId id="2147483808" r:id="rId11"/>
  </p:sldLayoutIdLst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Arial" panose="020B0604020202020204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A63A4E-F370-4E43-88DF-FF35117A42C8}" type="datetimeFigureOut">
              <a:rPr lang="zh-CN" altLang="en-US" smtClean="0"/>
              <a:t>2022/2/27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9E3902-3291-4BB3-9961-88462FB345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751986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8" r:id="rId1"/>
    <p:sldLayoutId id="2147483829" r:id="rId2"/>
    <p:sldLayoutId id="2147483830" r:id="rId3"/>
    <p:sldLayoutId id="2147483831" r:id="rId4"/>
    <p:sldLayoutId id="2147483832" r:id="rId5"/>
    <p:sldLayoutId id="2147483833" r:id="rId6"/>
    <p:sldLayoutId id="2147483834" r:id="rId7"/>
    <p:sldLayoutId id="2147483835" r:id="rId8"/>
    <p:sldLayoutId id="2147483836" r:id="rId9"/>
    <p:sldLayoutId id="2147483837" r:id="rId10"/>
    <p:sldLayoutId id="2147483838" r:id="rId11"/>
  </p:sldLayoutIdLst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slideLayout" Target="../slideLayouts/slideLayout25.xml"/><Relationship Id="rId1" Type="http://schemas.openxmlformats.org/officeDocument/2006/relationships/tags" Target="../tags/tag1.xml"/><Relationship Id="rId6" Type="http://schemas.openxmlformats.org/officeDocument/2006/relationships/image" Target="../media/image13.jpg"/><Relationship Id="rId5" Type="http://schemas.openxmlformats.org/officeDocument/2006/relationships/image" Target="../media/image12.emf"/><Relationship Id="rId4" Type="http://schemas.openxmlformats.org/officeDocument/2006/relationships/image" Target="../media/image11.emf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image" Target="../media/image27.png"/><Relationship Id="rId7" Type="http://schemas.openxmlformats.org/officeDocument/2006/relationships/image" Target="../media/image2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5.xml"/><Relationship Id="rId6" Type="http://schemas.openxmlformats.org/officeDocument/2006/relationships/image" Target="../media/image28.png"/><Relationship Id="rId5" Type="http://schemas.openxmlformats.org/officeDocument/2006/relationships/image" Target="../media/image12.emf"/><Relationship Id="rId4" Type="http://schemas.openxmlformats.org/officeDocument/2006/relationships/image" Target="../media/image11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6.xml"/><Relationship Id="rId1" Type="http://schemas.openxmlformats.org/officeDocument/2006/relationships/tags" Target="../tags/tag2.xml"/><Relationship Id="rId5" Type="http://schemas.openxmlformats.org/officeDocument/2006/relationships/image" Target="../media/image10.png"/><Relationship Id="rId4" Type="http://schemas.openxmlformats.org/officeDocument/2006/relationships/image" Target="../media/image3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8.xml"/><Relationship Id="rId1" Type="http://schemas.openxmlformats.org/officeDocument/2006/relationships/tags" Target="../tags/tag3.xml"/><Relationship Id="rId5" Type="http://schemas.openxmlformats.org/officeDocument/2006/relationships/image" Target="../media/image32.png"/><Relationship Id="rId4" Type="http://schemas.openxmlformats.org/officeDocument/2006/relationships/image" Target="../media/image33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8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5.xml"/><Relationship Id="rId5" Type="http://schemas.openxmlformats.org/officeDocument/2006/relationships/image" Target="../media/image17.gif"/><Relationship Id="rId4" Type="http://schemas.openxmlformats.org/officeDocument/2006/relationships/image" Target="../media/image16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8.xml"/></Relationships>
</file>

<file path=ppt/slides/_rels/slide2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8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3" Type="http://schemas.microsoft.com/office/2007/relationships/hdphoto" Target="../media/hdphoto2.wdp"/><Relationship Id="rId7" Type="http://schemas.microsoft.com/office/2007/relationships/hdphoto" Target="../media/hdphoto4.wdp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37.png"/><Relationship Id="rId5" Type="http://schemas.microsoft.com/office/2007/relationships/hdphoto" Target="../media/hdphoto3.wdp"/><Relationship Id="rId4" Type="http://schemas.openxmlformats.org/officeDocument/2006/relationships/image" Target="../media/image36.png"/><Relationship Id="rId9" Type="http://schemas.microsoft.com/office/2007/relationships/hdphoto" Target="../media/hdphoto5.wdp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slide" Target="slide5.xml"/><Relationship Id="rId13" Type="http://schemas.openxmlformats.org/officeDocument/2006/relationships/image" Target="../media/image17.gif"/><Relationship Id="rId3" Type="http://schemas.openxmlformats.org/officeDocument/2006/relationships/audio" Target="../media/audio2.wav"/><Relationship Id="rId7" Type="http://schemas.openxmlformats.org/officeDocument/2006/relationships/image" Target="../media/image18.png"/><Relationship Id="rId12" Type="http://schemas.openxmlformats.org/officeDocument/2006/relationships/slide" Target="slide9.xml"/><Relationship Id="rId17" Type="http://schemas.openxmlformats.org/officeDocument/2006/relationships/image" Target="../media/image21.png"/><Relationship Id="rId2" Type="http://schemas.openxmlformats.org/officeDocument/2006/relationships/audio" Target="../media/audio1.wav"/><Relationship Id="rId16" Type="http://schemas.openxmlformats.org/officeDocument/2006/relationships/hyperlink" Target="https://www.facebook.com/nkpowerskills" TargetMode="External"/><Relationship Id="rId1" Type="http://schemas.openxmlformats.org/officeDocument/2006/relationships/slideLayout" Target="../slideLayouts/slideLayout25.xml"/><Relationship Id="rId6" Type="http://schemas.openxmlformats.org/officeDocument/2006/relationships/image" Target="../media/image16.png"/><Relationship Id="rId11" Type="http://schemas.openxmlformats.org/officeDocument/2006/relationships/slide" Target="slide8.xml"/><Relationship Id="rId5" Type="http://schemas.openxmlformats.org/officeDocument/2006/relationships/image" Target="../media/image15.png"/><Relationship Id="rId15" Type="http://schemas.openxmlformats.org/officeDocument/2006/relationships/image" Target="../media/image20.png"/><Relationship Id="rId10" Type="http://schemas.openxmlformats.org/officeDocument/2006/relationships/slide" Target="slide7.xml"/><Relationship Id="rId4" Type="http://schemas.openxmlformats.org/officeDocument/2006/relationships/image" Target="../media/image14.png"/><Relationship Id="rId9" Type="http://schemas.openxmlformats.org/officeDocument/2006/relationships/slide" Target="slide6.xml"/><Relationship Id="rId14" Type="http://schemas.openxmlformats.org/officeDocument/2006/relationships/image" Target="../media/image19.gi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5.xml"/><Relationship Id="rId6" Type="http://schemas.openxmlformats.org/officeDocument/2006/relationships/image" Target="../media/image23.gif"/><Relationship Id="rId5" Type="http://schemas.openxmlformats.org/officeDocument/2006/relationships/image" Target="../media/image22.png"/><Relationship Id="rId4" Type="http://schemas.openxmlformats.org/officeDocument/2006/relationships/slide" Target="slide4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jpeg"/><Relationship Id="rId3" Type="http://schemas.openxmlformats.org/officeDocument/2006/relationships/audio" Target="../media/audio4.wav"/><Relationship Id="rId7" Type="http://schemas.openxmlformats.org/officeDocument/2006/relationships/image" Target="../media/image24.jpe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5.xml"/><Relationship Id="rId6" Type="http://schemas.openxmlformats.org/officeDocument/2006/relationships/image" Target="../media/image16.png"/><Relationship Id="rId11" Type="http://schemas.openxmlformats.org/officeDocument/2006/relationships/image" Target="../media/image22.png"/><Relationship Id="rId5" Type="http://schemas.openxmlformats.org/officeDocument/2006/relationships/image" Target="../media/image15.png"/><Relationship Id="rId10" Type="http://schemas.openxmlformats.org/officeDocument/2006/relationships/slide" Target="slide4.xml"/><Relationship Id="rId4" Type="http://schemas.openxmlformats.org/officeDocument/2006/relationships/image" Target="../media/image14.png"/><Relationship Id="rId9" Type="http://schemas.openxmlformats.org/officeDocument/2006/relationships/image" Target="../media/image23.gif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jpeg"/><Relationship Id="rId3" Type="http://schemas.openxmlformats.org/officeDocument/2006/relationships/audio" Target="../media/audio4.wav"/><Relationship Id="rId7" Type="http://schemas.openxmlformats.org/officeDocument/2006/relationships/image" Target="../media/image24.jpe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5.xml"/><Relationship Id="rId6" Type="http://schemas.openxmlformats.org/officeDocument/2006/relationships/image" Target="../media/image16.png"/><Relationship Id="rId11" Type="http://schemas.openxmlformats.org/officeDocument/2006/relationships/image" Target="../media/image22.png"/><Relationship Id="rId5" Type="http://schemas.openxmlformats.org/officeDocument/2006/relationships/image" Target="../media/image15.png"/><Relationship Id="rId10" Type="http://schemas.openxmlformats.org/officeDocument/2006/relationships/slide" Target="slide4.xml"/><Relationship Id="rId4" Type="http://schemas.openxmlformats.org/officeDocument/2006/relationships/image" Target="../media/image14.png"/><Relationship Id="rId9" Type="http://schemas.openxmlformats.org/officeDocument/2006/relationships/image" Target="../media/image23.gif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jpeg"/><Relationship Id="rId3" Type="http://schemas.openxmlformats.org/officeDocument/2006/relationships/audio" Target="../media/audio4.wav"/><Relationship Id="rId7" Type="http://schemas.openxmlformats.org/officeDocument/2006/relationships/image" Target="../media/image24.jpe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5.xml"/><Relationship Id="rId6" Type="http://schemas.openxmlformats.org/officeDocument/2006/relationships/image" Target="../media/image16.png"/><Relationship Id="rId11" Type="http://schemas.openxmlformats.org/officeDocument/2006/relationships/image" Target="../media/image22.png"/><Relationship Id="rId5" Type="http://schemas.openxmlformats.org/officeDocument/2006/relationships/image" Target="../media/image15.png"/><Relationship Id="rId10" Type="http://schemas.openxmlformats.org/officeDocument/2006/relationships/slide" Target="slide4.xml"/><Relationship Id="rId4" Type="http://schemas.openxmlformats.org/officeDocument/2006/relationships/image" Target="../media/image14.png"/><Relationship Id="rId9" Type="http://schemas.openxmlformats.org/officeDocument/2006/relationships/image" Target="../media/image23.gif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jpeg"/><Relationship Id="rId3" Type="http://schemas.openxmlformats.org/officeDocument/2006/relationships/audio" Target="../media/audio4.wav"/><Relationship Id="rId7" Type="http://schemas.openxmlformats.org/officeDocument/2006/relationships/image" Target="../media/image24.jpe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5.xml"/><Relationship Id="rId6" Type="http://schemas.openxmlformats.org/officeDocument/2006/relationships/image" Target="../media/image16.png"/><Relationship Id="rId11" Type="http://schemas.openxmlformats.org/officeDocument/2006/relationships/image" Target="../media/image22.png"/><Relationship Id="rId5" Type="http://schemas.openxmlformats.org/officeDocument/2006/relationships/image" Target="../media/image15.png"/><Relationship Id="rId10" Type="http://schemas.openxmlformats.org/officeDocument/2006/relationships/slide" Target="slide4.xml"/><Relationship Id="rId4" Type="http://schemas.openxmlformats.org/officeDocument/2006/relationships/image" Target="../media/image14.png"/><Relationship Id="rId9" Type="http://schemas.openxmlformats.org/officeDocument/2006/relationships/image" Target="../media/image23.gif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3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A_图片 11">
            <a:extLst>
              <a:ext uri="{FF2B5EF4-FFF2-40B4-BE49-F238E27FC236}">
                <a16:creationId xmlns:a16="http://schemas.microsoft.com/office/drawing/2014/main" id="{50826127-9A1E-45BA-8EE8-41A492394D49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75254" y="-223105"/>
            <a:ext cx="2697682" cy="2697682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B235E503-111A-40EF-A197-F3075D6423F3}"/>
              </a:ext>
            </a:extLst>
          </p:cNvPr>
          <p:cNvSpPr txBox="1"/>
          <p:nvPr/>
        </p:nvSpPr>
        <p:spPr>
          <a:xfrm>
            <a:off x="3757655" y="663014"/>
            <a:ext cx="5644366" cy="11406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#9Slide03 Arima Madurai Medium" panose="00000600000000000000" pitchFamily="2" charset="0"/>
              </a:rPr>
              <a:t>PHÒNG GIÁO DỤC VÀ ĐÀO </a:t>
            </a:r>
            <a:r>
              <a:rPr kumimoji="0" lang="en-US" sz="2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#9Slide03 Arima Madurai Medium" panose="00000600000000000000" pitchFamily="2" charset="0"/>
              </a:rPr>
              <a:t>TẠO LONG 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#9Slide03 Arima Madurai Medium" panose="00000600000000000000" pitchFamily="2" charset="0"/>
              </a:rPr>
              <a:t>BIÊN</a:t>
            </a: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#9Slide03 Arima Madurai Medium" panose="00000600000000000000" pitchFamily="2" charset="0"/>
              </a:rPr>
              <a:t>TRƯỜNG TIỂU HỌC PHÚC LỢI</a:t>
            </a:r>
            <a:endParaRPr kumimoji="0" lang="vi-VN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#9Slide03 Arima Madurai Medium" panose="00000600000000000000" pitchFamily="2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821ED9E-0786-4025-88AA-FAA56FBB3344}"/>
              </a:ext>
            </a:extLst>
          </p:cNvPr>
          <p:cNvSpPr txBox="1"/>
          <p:nvPr/>
        </p:nvSpPr>
        <p:spPr>
          <a:xfrm>
            <a:off x="0" y="2182758"/>
            <a:ext cx="12063581" cy="15388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#9Slide03 Arima Madurai Medium" panose="00000600000000000000" pitchFamily="2" charset="0"/>
              </a:rPr>
              <a:t> TOÁN 2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cs typeface="#9Slide03 Arima Madurai Medium" panose="00000600000000000000" pitchFamily="2" charset="0"/>
              </a:rPr>
              <a:t>BÀI </a:t>
            </a:r>
            <a:r>
              <a:rPr lang="en-US" sz="4000" b="1" dirty="0">
                <a:solidFill>
                  <a:srgbClr val="FF0000"/>
                </a:solidFill>
                <a:latin typeface="Calibri"/>
                <a:cs typeface="#9Slide03 Arima Madurai Medium" panose="00000600000000000000" pitchFamily="2" charset="0"/>
              </a:rPr>
              <a:t>50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cs typeface="#9Slide03 Arima Madurai Medium" panose="00000600000000000000" pitchFamily="2" charset="0"/>
              </a:rPr>
              <a:t> : SO SÁNH</a:t>
            </a:r>
            <a:r>
              <a:rPr kumimoji="0" lang="en-US" sz="40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cs typeface="#9Slide03 Arima Madurai Medium" panose="00000600000000000000" pitchFamily="2" charset="0"/>
              </a:rPr>
              <a:t> 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cs typeface="#9Slide03 Arima Madurai Medium" panose="00000600000000000000" pitchFamily="2" charset="0"/>
              </a:rPr>
              <a:t>CÁC</a:t>
            </a:r>
            <a:r>
              <a:rPr kumimoji="0" lang="en-US" sz="40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cs typeface="#9Slide03 Arima Madurai Medium" panose="00000600000000000000" pitchFamily="2" charset="0"/>
              </a:rPr>
              <a:t> SỐ TRÒN TRĂM, TRÒN CHỤC (T1)</a:t>
            </a:r>
            <a:endParaRPr kumimoji="0" lang="vi-VN" sz="4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cs typeface="#9Slide03 Arima Madurai Medium" panose="00000600000000000000" pitchFamily="2" charset="0"/>
            </a:endParaRPr>
          </a:p>
        </p:txBody>
      </p:sp>
      <p:pic>
        <p:nvPicPr>
          <p:cNvPr id="5" name="图片 7">
            <a:extLst>
              <a:ext uri="{FF2B5EF4-FFF2-40B4-BE49-F238E27FC236}">
                <a16:creationId xmlns:a16="http://schemas.microsoft.com/office/drawing/2014/main" id="{5D0BC999-07B6-4D02-A514-1F2410E5A82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8725" y="4548923"/>
            <a:ext cx="1670928" cy="2181904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" name="图片 8">
            <a:extLst>
              <a:ext uri="{FF2B5EF4-FFF2-40B4-BE49-F238E27FC236}">
                <a16:creationId xmlns:a16="http://schemas.microsoft.com/office/drawing/2014/main" id="{3C75D388-C090-4FF4-86CC-259192229E8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448016" y="4778663"/>
            <a:ext cx="1504954" cy="2079337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7" name="五角星 32">
            <a:extLst>
              <a:ext uri="{FF2B5EF4-FFF2-40B4-BE49-F238E27FC236}">
                <a16:creationId xmlns:a16="http://schemas.microsoft.com/office/drawing/2014/main" id="{2DF56B70-3BE9-4E2E-9C50-5C62DD274F70}"/>
              </a:ext>
            </a:extLst>
          </p:cNvPr>
          <p:cNvSpPr/>
          <p:nvPr/>
        </p:nvSpPr>
        <p:spPr>
          <a:xfrm rot="2121297">
            <a:off x="11780047" y="978714"/>
            <a:ext cx="334275" cy="375024"/>
          </a:xfrm>
          <a:prstGeom prst="star5">
            <a:avLst>
              <a:gd name="adj" fmla="val 28548"/>
              <a:gd name="hf" fmla="val 105146"/>
              <a:gd name="vf" fmla="val 110557"/>
            </a:avLst>
          </a:prstGeom>
          <a:pattFill prst="ltDnDiag">
            <a:fgClr>
              <a:srgbClr val="00B0F0"/>
            </a:fgClr>
            <a:bgClr>
              <a:srgbClr val="FCFFD9"/>
            </a:bgClr>
          </a:patt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8" name="五角星 36">
            <a:extLst>
              <a:ext uri="{FF2B5EF4-FFF2-40B4-BE49-F238E27FC236}">
                <a16:creationId xmlns:a16="http://schemas.microsoft.com/office/drawing/2014/main" id="{CA821D11-22DB-44F9-8AA6-8FBB2119B132}"/>
              </a:ext>
            </a:extLst>
          </p:cNvPr>
          <p:cNvSpPr/>
          <p:nvPr/>
        </p:nvSpPr>
        <p:spPr>
          <a:xfrm rot="2755789">
            <a:off x="9975604" y="116091"/>
            <a:ext cx="286011" cy="286011"/>
          </a:xfrm>
          <a:prstGeom prst="star5">
            <a:avLst>
              <a:gd name="adj" fmla="val 26277"/>
              <a:gd name="hf" fmla="val 105146"/>
              <a:gd name="vf" fmla="val 110557"/>
            </a:avLst>
          </a:prstGeom>
          <a:pattFill prst="ltDnDiag">
            <a:fgClr>
              <a:srgbClr val="EB3A03"/>
            </a:fgClr>
            <a:bgClr>
              <a:srgbClr val="FCFFD9"/>
            </a:bgClr>
          </a:pattFill>
          <a:ln>
            <a:solidFill>
              <a:srgbClr val="EB3A0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9" name="五角星 35">
            <a:extLst>
              <a:ext uri="{FF2B5EF4-FFF2-40B4-BE49-F238E27FC236}">
                <a16:creationId xmlns:a16="http://schemas.microsoft.com/office/drawing/2014/main" id="{90069A83-FFE2-4FA0-9F5D-889DFF7ED56E}"/>
              </a:ext>
            </a:extLst>
          </p:cNvPr>
          <p:cNvSpPr/>
          <p:nvPr/>
        </p:nvSpPr>
        <p:spPr>
          <a:xfrm rot="19384917">
            <a:off x="10695818" y="37778"/>
            <a:ext cx="620833" cy="620833"/>
          </a:xfrm>
          <a:prstGeom prst="star5">
            <a:avLst>
              <a:gd name="adj" fmla="val 25251"/>
              <a:gd name="hf" fmla="val 105146"/>
              <a:gd name="vf" fmla="val 110557"/>
            </a:avLst>
          </a:prstGeom>
          <a:pattFill prst="ltDnDiag">
            <a:fgClr>
              <a:srgbClr val="00B050"/>
            </a:fgClr>
            <a:bgClr>
              <a:srgbClr val="FCFFD9"/>
            </a:bgClr>
          </a:patt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0" name="五角星 34">
            <a:extLst>
              <a:ext uri="{FF2B5EF4-FFF2-40B4-BE49-F238E27FC236}">
                <a16:creationId xmlns:a16="http://schemas.microsoft.com/office/drawing/2014/main" id="{DC606E6E-E1A5-4473-869B-1F00FB3BC8C9}"/>
              </a:ext>
            </a:extLst>
          </p:cNvPr>
          <p:cNvSpPr/>
          <p:nvPr/>
        </p:nvSpPr>
        <p:spPr>
          <a:xfrm rot="337835">
            <a:off x="11567479" y="-56956"/>
            <a:ext cx="632109" cy="632109"/>
          </a:xfrm>
          <a:prstGeom prst="star5">
            <a:avLst>
              <a:gd name="adj" fmla="val 30106"/>
              <a:gd name="hf" fmla="val 105146"/>
              <a:gd name="vf" fmla="val 110557"/>
            </a:avLst>
          </a:prstGeom>
          <a:pattFill prst="ltDnDiag">
            <a:fgClr>
              <a:srgbClr val="FFC000"/>
            </a:fgClr>
            <a:bgClr>
              <a:srgbClr val="FCFFD9"/>
            </a:bgClr>
          </a:patt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1" name="五角星 36">
            <a:extLst>
              <a:ext uri="{FF2B5EF4-FFF2-40B4-BE49-F238E27FC236}">
                <a16:creationId xmlns:a16="http://schemas.microsoft.com/office/drawing/2014/main" id="{1C279A23-E9F7-49C0-8949-65942BBE4D1D}"/>
              </a:ext>
            </a:extLst>
          </p:cNvPr>
          <p:cNvSpPr/>
          <p:nvPr/>
        </p:nvSpPr>
        <p:spPr>
          <a:xfrm rot="20248740">
            <a:off x="11665226" y="1623417"/>
            <a:ext cx="505484" cy="485649"/>
          </a:xfrm>
          <a:prstGeom prst="star5">
            <a:avLst>
              <a:gd name="adj" fmla="val 26277"/>
              <a:gd name="hf" fmla="val 105146"/>
              <a:gd name="vf" fmla="val 110557"/>
            </a:avLst>
          </a:prstGeom>
          <a:pattFill prst="ltDnDiag">
            <a:fgClr>
              <a:srgbClr val="EB3A03"/>
            </a:fgClr>
            <a:bgClr>
              <a:srgbClr val="FCFFD9"/>
            </a:bgClr>
          </a:pattFill>
          <a:ln>
            <a:solidFill>
              <a:srgbClr val="EB3A0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7AB142D-F422-402C-BD44-2B50D34558B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5137" y="461311"/>
            <a:ext cx="1476900" cy="1476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5779624"/>
      </p:ext>
    </p:extLst>
  </p:cSld>
  <p:clrMapOvr>
    <a:masterClrMapping/>
  </p:clrMapOvr>
  <p:transition spd="slow">
    <p:random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五角星 32"/>
          <p:cNvSpPr/>
          <p:nvPr/>
        </p:nvSpPr>
        <p:spPr>
          <a:xfrm rot="2121297">
            <a:off x="11780047" y="978714"/>
            <a:ext cx="334275" cy="375024"/>
          </a:xfrm>
          <a:prstGeom prst="star5">
            <a:avLst>
              <a:gd name="adj" fmla="val 28548"/>
              <a:gd name="hf" fmla="val 105146"/>
              <a:gd name="vf" fmla="val 110557"/>
            </a:avLst>
          </a:prstGeom>
          <a:pattFill prst="ltDnDiag">
            <a:fgClr>
              <a:srgbClr val="00B0F0"/>
            </a:fgClr>
            <a:bgClr>
              <a:srgbClr val="FCFFD9"/>
            </a:bgClr>
          </a:patt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7" name="五角星 36"/>
          <p:cNvSpPr/>
          <p:nvPr/>
        </p:nvSpPr>
        <p:spPr>
          <a:xfrm rot="2755789">
            <a:off x="9975604" y="116091"/>
            <a:ext cx="286011" cy="286011"/>
          </a:xfrm>
          <a:prstGeom prst="star5">
            <a:avLst>
              <a:gd name="adj" fmla="val 26277"/>
              <a:gd name="hf" fmla="val 105146"/>
              <a:gd name="vf" fmla="val 110557"/>
            </a:avLst>
          </a:prstGeom>
          <a:pattFill prst="ltDnDiag">
            <a:fgClr>
              <a:srgbClr val="EB3A03"/>
            </a:fgClr>
            <a:bgClr>
              <a:srgbClr val="FCFFD9"/>
            </a:bgClr>
          </a:pattFill>
          <a:ln>
            <a:solidFill>
              <a:srgbClr val="EB3A0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8" name="五角星 35"/>
          <p:cNvSpPr/>
          <p:nvPr/>
        </p:nvSpPr>
        <p:spPr>
          <a:xfrm rot="19384917">
            <a:off x="10695818" y="37778"/>
            <a:ext cx="620833" cy="620833"/>
          </a:xfrm>
          <a:prstGeom prst="star5">
            <a:avLst>
              <a:gd name="adj" fmla="val 25251"/>
              <a:gd name="hf" fmla="val 105146"/>
              <a:gd name="vf" fmla="val 110557"/>
            </a:avLst>
          </a:prstGeom>
          <a:pattFill prst="ltDnDiag">
            <a:fgClr>
              <a:srgbClr val="00B050"/>
            </a:fgClr>
            <a:bgClr>
              <a:srgbClr val="FCFFD9"/>
            </a:bgClr>
          </a:patt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9" name="五角星 34"/>
          <p:cNvSpPr/>
          <p:nvPr/>
        </p:nvSpPr>
        <p:spPr>
          <a:xfrm rot="337835">
            <a:off x="11567479" y="-56956"/>
            <a:ext cx="632109" cy="632109"/>
          </a:xfrm>
          <a:prstGeom prst="star5">
            <a:avLst>
              <a:gd name="adj" fmla="val 30106"/>
              <a:gd name="hf" fmla="val 105146"/>
              <a:gd name="vf" fmla="val 110557"/>
            </a:avLst>
          </a:prstGeom>
          <a:pattFill prst="ltDnDiag">
            <a:fgClr>
              <a:srgbClr val="FFC000"/>
            </a:fgClr>
            <a:bgClr>
              <a:srgbClr val="FCFFD9"/>
            </a:bgClr>
          </a:patt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0" name="五角星 36"/>
          <p:cNvSpPr/>
          <p:nvPr/>
        </p:nvSpPr>
        <p:spPr>
          <a:xfrm rot="20248740">
            <a:off x="11665226" y="1623417"/>
            <a:ext cx="505484" cy="485649"/>
          </a:xfrm>
          <a:prstGeom prst="star5">
            <a:avLst>
              <a:gd name="adj" fmla="val 26277"/>
              <a:gd name="hf" fmla="val 105146"/>
              <a:gd name="vf" fmla="val 110557"/>
            </a:avLst>
          </a:prstGeom>
          <a:pattFill prst="ltDnDiag">
            <a:fgClr>
              <a:srgbClr val="EB3A03"/>
            </a:fgClr>
            <a:bgClr>
              <a:srgbClr val="FCFFD9"/>
            </a:bgClr>
          </a:pattFill>
          <a:ln>
            <a:solidFill>
              <a:srgbClr val="EB3A0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pic>
        <p:nvPicPr>
          <p:cNvPr id="31" name="Picture 30"/>
          <p:cNvPicPr>
            <a:picLocks noChangeAspect="1"/>
          </p:cNvPicPr>
          <p:nvPr/>
        </p:nvPicPr>
        <p:blipFill rotWithShape="1">
          <a:blip r:embed="rId3"/>
          <a:srcRect l="7607" t="9720" r="7737" b="54882"/>
          <a:stretch/>
        </p:blipFill>
        <p:spPr>
          <a:xfrm>
            <a:off x="-19050" y="5753100"/>
            <a:ext cx="12211050" cy="1104900"/>
          </a:xfrm>
          <a:prstGeom prst="rect">
            <a:avLst/>
          </a:prstGeom>
        </p:spPr>
      </p:pic>
      <p:pic>
        <p:nvPicPr>
          <p:cNvPr id="32" name="图片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8725" y="4548923"/>
            <a:ext cx="1670928" cy="2181904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3" name="图片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448016" y="4778663"/>
            <a:ext cx="1504954" cy="2079337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4" name="文本框 22">
            <a:extLst>
              <a:ext uri="{FF2B5EF4-FFF2-40B4-BE49-F238E27FC236}">
                <a16:creationId xmlns:a16="http://schemas.microsoft.com/office/drawing/2014/main" id="{8E852256-A333-49D6-ADCD-2215C66790B1}"/>
              </a:ext>
            </a:extLst>
          </p:cNvPr>
          <p:cNvSpPr txBox="1"/>
          <p:nvPr/>
        </p:nvSpPr>
        <p:spPr>
          <a:xfrm>
            <a:off x="2690649" y="461312"/>
            <a:ext cx="7630176" cy="646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思源黑体 CN Bold" panose="020B0800000000000000" pitchFamily="34" charset="-122"/>
                <a:cs typeface="Times New Roman" panose="02020603050405020304" pitchFamily="18" charset="0"/>
              </a:rPr>
              <a:t>YÊU CẦU CẦN ĐẠT</a:t>
            </a:r>
            <a:endParaRPr kumimoji="0" lang="zh-CN" altLang="en-US" sz="36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思源黑体 CN Bold" panose="020B0800000000000000" pitchFamily="34" charset="-122"/>
              <a:cs typeface="Times New Roman" panose="02020603050405020304" pitchFamily="18" charset="0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AC28F713-904E-4259-9070-57BE1EFD4B24}"/>
              </a:ext>
            </a:extLst>
          </p:cNvPr>
          <p:cNvGrpSpPr/>
          <p:nvPr/>
        </p:nvGrpSpPr>
        <p:grpSpPr>
          <a:xfrm>
            <a:off x="1058014" y="3598772"/>
            <a:ext cx="10056922" cy="714672"/>
            <a:chOff x="774357" y="888444"/>
            <a:chExt cx="10056922" cy="714672"/>
          </a:xfrm>
        </p:grpSpPr>
        <p:grpSp>
          <p:nvGrpSpPr>
            <p:cNvPr id="6" name="Group 5"/>
            <p:cNvGrpSpPr/>
            <p:nvPr/>
          </p:nvGrpSpPr>
          <p:grpSpPr>
            <a:xfrm>
              <a:off x="774357" y="888444"/>
              <a:ext cx="1085297" cy="714672"/>
              <a:chOff x="2485459" y="1975436"/>
              <a:chExt cx="1772914" cy="1393004"/>
            </a:xfrm>
          </p:grpSpPr>
          <p:pic>
            <p:nvPicPr>
              <p:cNvPr id="15" name="图片 6"/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485459" y="1975436"/>
                <a:ext cx="1772914" cy="1393004"/>
              </a:xfrm>
              <a:prstGeom prst="rect">
                <a:avLst/>
              </a:prstGeom>
            </p:spPr>
          </p:pic>
          <p:pic>
            <p:nvPicPr>
              <p:cNvPr id="18" name="图片 9"/>
              <p:cNvPicPr>
                <a:picLocks noChangeAspect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969695" y="2331298"/>
                <a:ext cx="596041" cy="841269"/>
              </a:xfrm>
              <a:prstGeom prst="rect">
                <a:avLst/>
              </a:prstGeom>
            </p:spPr>
          </p:pic>
        </p:grp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14B26D2C-1BC9-4238-BC4C-795267AEDD6F}"/>
                </a:ext>
              </a:extLst>
            </p:cNvPr>
            <p:cNvSpPr txBox="1"/>
            <p:nvPr/>
          </p:nvSpPr>
          <p:spPr>
            <a:xfrm>
              <a:off x="1926199" y="1077832"/>
              <a:ext cx="890508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Tìm</a:t>
              </a:r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số</a:t>
              </a:r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lớn</a:t>
              </a:r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nhất</a:t>
              </a:r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, </a:t>
              </a:r>
              <a:r>
                <a:rPr 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bé</a:t>
              </a:r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nhất</a:t>
              </a:r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trong</a:t>
              </a:r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1 </a:t>
              </a:r>
              <a:r>
                <a:rPr 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nhóm</a:t>
              </a:r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có</a:t>
              </a:r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4 </a:t>
              </a:r>
              <a:r>
                <a:rPr 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số</a:t>
              </a:r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.</a:t>
              </a:r>
              <a:endPara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grpSp>
        <p:nvGrpSpPr>
          <p:cNvPr id="22" name="Group 21"/>
          <p:cNvGrpSpPr/>
          <p:nvPr/>
        </p:nvGrpSpPr>
        <p:grpSpPr>
          <a:xfrm>
            <a:off x="1013200" y="2336828"/>
            <a:ext cx="1085297" cy="714672"/>
            <a:chOff x="5056546" y="1975436"/>
            <a:chExt cx="1772914" cy="1393004"/>
          </a:xfrm>
        </p:grpSpPr>
        <p:pic>
          <p:nvPicPr>
            <p:cNvPr id="14" name="图片 11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56546" y="1975436"/>
              <a:ext cx="1772914" cy="1393004"/>
            </a:xfrm>
            <a:prstGeom prst="rect">
              <a:avLst/>
            </a:prstGeom>
          </p:spPr>
        </p:pic>
        <p:pic>
          <p:nvPicPr>
            <p:cNvPr id="17" name="图片 3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69550" y="2383789"/>
              <a:ext cx="455161" cy="736288"/>
            </a:xfrm>
            <a:prstGeom prst="rect">
              <a:avLst/>
            </a:prstGeom>
          </p:spPr>
        </p:pic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AC28F713-904E-4259-9070-57BE1EFD4B24}"/>
              </a:ext>
            </a:extLst>
          </p:cNvPr>
          <p:cNvGrpSpPr/>
          <p:nvPr/>
        </p:nvGrpSpPr>
        <p:grpSpPr>
          <a:xfrm>
            <a:off x="1165600" y="1284718"/>
            <a:ext cx="10717933" cy="767136"/>
            <a:chOff x="774356" y="888444"/>
            <a:chExt cx="10717933" cy="767136"/>
          </a:xfrm>
        </p:grpSpPr>
        <p:grpSp>
          <p:nvGrpSpPr>
            <p:cNvPr id="35" name="Group 34"/>
            <p:cNvGrpSpPr/>
            <p:nvPr/>
          </p:nvGrpSpPr>
          <p:grpSpPr>
            <a:xfrm>
              <a:off x="774356" y="888444"/>
              <a:ext cx="1085297" cy="714672"/>
              <a:chOff x="2485459" y="1975436"/>
              <a:chExt cx="1772914" cy="1393004"/>
            </a:xfrm>
          </p:grpSpPr>
          <p:pic>
            <p:nvPicPr>
              <p:cNvPr id="37" name="图片 6"/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485459" y="1975436"/>
                <a:ext cx="1772914" cy="1393004"/>
              </a:xfrm>
              <a:prstGeom prst="rect">
                <a:avLst/>
              </a:prstGeom>
            </p:spPr>
          </p:pic>
          <p:pic>
            <p:nvPicPr>
              <p:cNvPr id="39" name="图片 9"/>
              <p:cNvPicPr>
                <a:picLocks noChangeAspect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969695" y="2331298"/>
                <a:ext cx="596041" cy="841269"/>
              </a:xfrm>
              <a:prstGeom prst="rect">
                <a:avLst/>
              </a:prstGeom>
            </p:spPr>
          </p:pic>
        </p:grp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14B26D2C-1BC9-4238-BC4C-795267AEDD6F}"/>
                </a:ext>
              </a:extLst>
            </p:cNvPr>
            <p:cNvSpPr txBox="1"/>
            <p:nvPr/>
          </p:nvSpPr>
          <p:spPr>
            <a:xfrm>
              <a:off x="1972604" y="1132360"/>
              <a:ext cx="9519685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</a:t>
              </a:r>
              <a:r>
                <a:rPr lang="en-US" sz="2800" b="1" noProof="0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iết</a:t>
              </a:r>
              <a:r>
                <a:rPr lang="en-US" sz="2800" b="1" noProof="0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noProof="0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được</a:t>
              </a:r>
              <a:r>
                <a:rPr lang="en-US" sz="2800" b="1" noProof="0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noProof="0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cách</a:t>
              </a:r>
              <a:r>
                <a:rPr lang="en-US" sz="2800" b="1" noProof="0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so </a:t>
              </a:r>
              <a:r>
                <a:rPr lang="en-US" sz="2800" b="1" noProof="0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sánh</a:t>
              </a:r>
              <a:r>
                <a:rPr lang="en-US" sz="2800" b="1" noProof="0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noProof="0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các</a:t>
              </a:r>
              <a:r>
                <a:rPr lang="en-US" sz="2800" b="1" noProof="0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noProof="0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số</a:t>
              </a:r>
              <a:r>
                <a:rPr lang="en-US" sz="2800" b="1" noProof="0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noProof="0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tròn</a:t>
              </a:r>
              <a:r>
                <a:rPr lang="en-US" sz="2800" b="1" noProof="0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noProof="0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trăm</a:t>
              </a:r>
              <a:r>
                <a:rPr lang="en-US" sz="2800" b="1" noProof="0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, </a:t>
              </a:r>
              <a:r>
                <a:rPr lang="en-US" sz="2800" b="1" noProof="0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tròn</a:t>
              </a:r>
              <a:r>
                <a:rPr lang="en-US" sz="2800" b="1" noProof="0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noProof="0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chục</a:t>
              </a:r>
              <a:r>
                <a:rPr lang="en-US" sz="2800" b="1" noProof="0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.</a:t>
              </a:r>
              <a:endPara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sp>
        <p:nvSpPr>
          <p:cNvPr id="38" name="TextBox 37">
            <a:extLst>
              <a:ext uri="{FF2B5EF4-FFF2-40B4-BE49-F238E27FC236}">
                <a16:creationId xmlns:a16="http://schemas.microsoft.com/office/drawing/2014/main" id="{14B26D2C-1BC9-4238-BC4C-795267AEDD6F}"/>
              </a:ext>
            </a:extLst>
          </p:cNvPr>
          <p:cNvSpPr txBox="1"/>
          <p:nvPr/>
        </p:nvSpPr>
        <p:spPr>
          <a:xfrm>
            <a:off x="2363848" y="2481475"/>
            <a:ext cx="967208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b="1" noProof="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Nêu</a:t>
            </a:r>
            <a:r>
              <a:rPr lang="en-US" sz="2800" b="1" noProof="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noProof="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US" sz="2800" b="1" noProof="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noProof="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2800" b="1" noProof="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noProof="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2800" b="1" noProof="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noProof="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tròn</a:t>
            </a:r>
            <a:r>
              <a:rPr lang="en-US" sz="2800" b="1" noProof="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noProof="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trăm</a:t>
            </a:r>
            <a:r>
              <a:rPr lang="en-US" sz="2800" b="1" noProof="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b="1" noProof="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tròn</a:t>
            </a:r>
            <a:r>
              <a:rPr lang="en-US" sz="2800" b="1" noProof="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noProof="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chục</a:t>
            </a:r>
            <a:r>
              <a:rPr lang="en-US" sz="2800" b="1" noProof="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noProof="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ứng</a:t>
            </a:r>
            <a:r>
              <a:rPr lang="en-US" sz="2800" b="1" noProof="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noProof="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với</a:t>
            </a:r>
            <a:r>
              <a:rPr lang="en-US" sz="2800" b="1" noProof="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noProof="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2800" b="1" noProof="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noProof="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vạch</a:t>
            </a:r>
            <a:r>
              <a:rPr lang="en-US" sz="2800" b="1" noProof="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noProof="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trên</a:t>
            </a:r>
            <a:r>
              <a:rPr lang="en-US" sz="2800" b="1" noProof="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noProof="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tia</a:t>
            </a:r>
            <a:r>
              <a:rPr lang="en-US" sz="2800" b="1" noProof="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noProof="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2800" b="1" noProof="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0676319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7" presetClass="emph" presetSubtype="0" repeatCount="indefinite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4" dur="625" autoRev="1" fill="remove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66CCFF"/>
                                      </p:to>
                                    </p:animClr>
                                    <p:animClr clrSpc="rgb" dir="cw">
                                      <p:cBhvr>
                                        <p:cTn id="15" dur="625" autoRev="1" fill="remove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66CCFF"/>
                                      </p:to>
                                    </p:animClr>
                                    <p:set>
                                      <p:cBhvr>
                                        <p:cTn id="16" dur="625" autoRev="1" fill="remove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" dur="625" autoRev="1" fill="remove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7" presetClass="emph" presetSubtype="0" repeatCount="indefinite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2" dur="625" autoRev="1" fill="remove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6699"/>
                                      </p:to>
                                    </p:animClr>
                                    <p:animClr clrSpc="rgb" dir="cw">
                                      <p:cBhvr>
                                        <p:cTn id="23" dur="625" autoRev="1" fill="remove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6699"/>
                                      </p:to>
                                    </p:animClr>
                                    <p:set>
                                      <p:cBhvr>
                                        <p:cTn id="24" dur="625" autoRev="1" fill="remove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5" dur="625" autoRev="1" fill="remove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7" presetClass="emph" presetSubtype="0" repeatCount="indefinite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0" dur="625" autoRev="1" fill="remove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CCFF66"/>
                                      </p:to>
                                    </p:animClr>
                                    <p:animClr clrSpc="rgb" dir="cw">
                                      <p:cBhvr>
                                        <p:cTn id="31" dur="625" autoRev="1" fill="remove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CFF66"/>
                                      </p:to>
                                    </p:animClr>
                                    <p:set>
                                      <p:cBhvr>
                                        <p:cTn id="32" dur="625" autoRev="1" fill="remove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3" dur="625" autoRev="1" fill="remove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7" presetClass="emph" presetSubtype="0" repeatCount="indefinite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8" dur="500" autoRev="1" fill="remove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39" dur="500" autoRev="1" fill="remove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40" dur="500" autoRev="1" fill="remove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1" dur="500" autoRev="1" fill="remove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7" presetClass="emph" presetSubtype="0" repeatCount="indefinite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6" dur="625" autoRev="1" fill="remove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6699"/>
                                      </p:to>
                                    </p:animClr>
                                    <p:animClr clrSpc="rgb" dir="cw">
                                      <p:cBhvr>
                                        <p:cTn id="47" dur="625" autoRev="1" fill="remove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6699"/>
                                      </p:to>
                                    </p:animClr>
                                    <p:set>
                                      <p:cBhvr>
                                        <p:cTn id="48" dur="625" autoRev="1" fill="remove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9" dur="625" autoRev="1" fill="remove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32" presetClass="emph" presetSubtype="0" repeatCount="999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2" presetID="32" presetClass="emph" presetSubtype="0" repeatCount="999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bldLvl="0" animBg="1"/>
      <p:bldP spid="25" grpId="1" bldLvl="0" animBg="1"/>
      <p:bldP spid="27" grpId="0" bldLvl="0" animBg="1"/>
      <p:bldP spid="27" grpId="1" bldLvl="0" animBg="1"/>
      <p:bldP spid="28" grpId="0" bldLvl="0" animBg="1"/>
      <p:bldP spid="28" grpId="1" bldLvl="0" animBg="1"/>
      <p:bldP spid="29" grpId="0" bldLvl="0" animBg="1"/>
      <p:bldP spid="29" grpId="1" bldLvl="0" animBg="1"/>
      <p:bldP spid="30" grpId="0" bldLvl="0" animBg="1"/>
      <p:bldP spid="30" grpId="1" bldLvl="0" animBg="1"/>
      <p:bldP spid="2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id="{CD0B78B2-6A28-4FCD-8059-AEE8C0C1856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56413" y="817080"/>
            <a:ext cx="7479173" cy="5223840"/>
          </a:xfrm>
          <a:prstGeom prst="rect">
            <a:avLst/>
          </a:prstGeom>
        </p:spPr>
      </p:pic>
      <p:pic>
        <p:nvPicPr>
          <p:cNvPr id="8" name="PA_图片 11">
            <a:extLst>
              <a:ext uri="{FF2B5EF4-FFF2-40B4-BE49-F238E27FC236}">
                <a16:creationId xmlns:a16="http://schemas.microsoft.com/office/drawing/2014/main" id="{708C517F-72B9-4C02-A8BE-32A8350AED99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29737" y="-1422109"/>
            <a:ext cx="5041402" cy="5041402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35F8EC93-7404-4ED8-8AAF-CE75CF9691B6}"/>
              </a:ext>
            </a:extLst>
          </p:cNvPr>
          <p:cNvSpPr txBox="1"/>
          <p:nvPr/>
        </p:nvSpPr>
        <p:spPr>
          <a:xfrm>
            <a:off x="3827721" y="3619293"/>
            <a:ext cx="589043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b="1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Khám</a:t>
            </a:r>
            <a:r>
              <a:rPr lang="en-US" sz="80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8000" b="1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phá</a:t>
            </a:r>
            <a:endParaRPr lang="en-US" sz="80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5158279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6" presetClass="emph" presetSubtype="0" repeatCount="5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" dur="2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C549C5FF-1B32-4FCD-A86D-490EDA578EC5}"/>
              </a:ext>
            </a:extLst>
          </p:cNvPr>
          <p:cNvSpPr txBox="1"/>
          <p:nvPr/>
        </p:nvSpPr>
        <p:spPr>
          <a:xfrm>
            <a:off x="1246166" y="1348332"/>
            <a:ext cx="460094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VN" sz="2800" dirty="0"/>
              <a:t>a) So sánh các số tròn trăm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661EFE61-F9A0-46E1-AD2E-F7F492460B86}"/>
              </a:ext>
            </a:extLst>
          </p:cNvPr>
          <p:cNvGrpSpPr/>
          <p:nvPr/>
        </p:nvGrpSpPr>
        <p:grpSpPr>
          <a:xfrm>
            <a:off x="772378" y="2284458"/>
            <a:ext cx="3438995" cy="1916637"/>
            <a:chOff x="785166" y="2295090"/>
            <a:chExt cx="3438995" cy="1916637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944785DF-B78F-4117-9F49-FB25961E519F}"/>
                </a:ext>
              </a:extLst>
            </p:cNvPr>
            <p:cNvSpPr/>
            <p:nvPr/>
          </p:nvSpPr>
          <p:spPr>
            <a:xfrm>
              <a:off x="785166" y="2295090"/>
              <a:ext cx="3438995" cy="1916637"/>
            </a:xfrm>
            <a:prstGeom prst="rect">
              <a:avLst/>
            </a:prstGeom>
            <a:solidFill>
              <a:srgbClr val="F8B1A9"/>
            </a:solidFill>
            <a:ln>
              <a:noFill/>
            </a:ln>
            <a:effectLst>
              <a:softEdge rad="127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/>
            </a:p>
          </p:txBody>
        </p:sp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774DC031-5016-4781-8F77-245E2DAFC90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31587" y="2597682"/>
              <a:ext cx="1364463" cy="1364463"/>
            </a:xfrm>
            <a:prstGeom prst="rect">
              <a:avLst/>
            </a:prstGeom>
          </p:spPr>
        </p:pic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88796B15-E9B5-4676-A918-4AAF1C850B2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30397" y="2597682"/>
              <a:ext cx="1364463" cy="1364463"/>
            </a:xfrm>
            <a:prstGeom prst="rect">
              <a:avLst/>
            </a:prstGeom>
          </p:spPr>
        </p:pic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F1690309-C431-449A-8CB4-FDB9D7829A36}"/>
              </a:ext>
            </a:extLst>
          </p:cNvPr>
          <p:cNvGrpSpPr/>
          <p:nvPr/>
        </p:nvGrpSpPr>
        <p:grpSpPr>
          <a:xfrm>
            <a:off x="4426690" y="2284458"/>
            <a:ext cx="4837044" cy="1916637"/>
            <a:chOff x="4439478" y="2295090"/>
            <a:chExt cx="4837044" cy="1916637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73B6CBC6-8969-42AE-B355-A2E88B7C7518}"/>
                </a:ext>
              </a:extLst>
            </p:cNvPr>
            <p:cNvSpPr/>
            <p:nvPr/>
          </p:nvSpPr>
          <p:spPr>
            <a:xfrm>
              <a:off x="4439478" y="2295090"/>
              <a:ext cx="4837044" cy="1916637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  <a:effectLst>
              <a:softEdge rad="127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/>
            </a:p>
          </p:txBody>
        </p:sp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931A7EC1-6D44-490B-ADB1-C98CF8E0567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98761" y="2571178"/>
              <a:ext cx="1364463" cy="1364463"/>
            </a:xfrm>
            <a:prstGeom prst="rect">
              <a:avLst/>
            </a:prstGeom>
          </p:spPr>
        </p:pic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60F5E920-2D66-486F-BCD2-D6A504E1EDD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05390" y="2571178"/>
              <a:ext cx="1364463" cy="1364463"/>
            </a:xfrm>
            <a:prstGeom prst="rect">
              <a:avLst/>
            </a:prstGeom>
          </p:spPr>
        </p:pic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D159DC8D-C13A-4ED3-BBB6-B30D319DBE8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12019" y="2571178"/>
              <a:ext cx="1364463" cy="1364463"/>
            </a:xfrm>
            <a:prstGeom prst="rect">
              <a:avLst/>
            </a:prstGeom>
          </p:spPr>
        </p:pic>
      </p:grpSp>
      <p:sp>
        <p:nvSpPr>
          <p:cNvPr id="12" name="Left Brace 11">
            <a:extLst>
              <a:ext uri="{FF2B5EF4-FFF2-40B4-BE49-F238E27FC236}">
                <a16:creationId xmlns:a16="http://schemas.microsoft.com/office/drawing/2014/main" id="{67386C58-D803-4FA2-AC22-EDCE18727FED}"/>
              </a:ext>
            </a:extLst>
          </p:cNvPr>
          <p:cNvSpPr/>
          <p:nvPr/>
        </p:nvSpPr>
        <p:spPr>
          <a:xfrm rot="16200000">
            <a:off x="2293093" y="2852687"/>
            <a:ext cx="397565" cy="2723322"/>
          </a:xfrm>
          <a:prstGeom prst="leftBrace">
            <a:avLst>
              <a:gd name="adj1" fmla="val 48333"/>
              <a:gd name="adj2" fmla="val 50000"/>
            </a:avLst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A2913DA7-1D46-4500-8B56-C8F77BFD88DB}"/>
              </a:ext>
            </a:extLst>
          </p:cNvPr>
          <p:cNvSpPr txBox="1"/>
          <p:nvPr/>
        </p:nvSpPr>
        <p:spPr>
          <a:xfrm>
            <a:off x="2083836" y="4503687"/>
            <a:ext cx="86754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VN" sz="3200" dirty="0"/>
              <a:t>200</a:t>
            </a:r>
          </a:p>
        </p:txBody>
      </p:sp>
      <p:sp>
        <p:nvSpPr>
          <p:cNvPr id="14" name="Left Brace 13">
            <a:extLst>
              <a:ext uri="{FF2B5EF4-FFF2-40B4-BE49-F238E27FC236}">
                <a16:creationId xmlns:a16="http://schemas.microsoft.com/office/drawing/2014/main" id="{438E0B8B-4605-49D4-9A62-C09EABB1099C}"/>
              </a:ext>
            </a:extLst>
          </p:cNvPr>
          <p:cNvSpPr/>
          <p:nvPr/>
        </p:nvSpPr>
        <p:spPr>
          <a:xfrm rot="16200000">
            <a:off x="6676052" y="2125488"/>
            <a:ext cx="397565" cy="4177722"/>
          </a:xfrm>
          <a:prstGeom prst="leftBrace">
            <a:avLst>
              <a:gd name="adj1" fmla="val 48333"/>
              <a:gd name="adj2" fmla="val 50000"/>
            </a:avLst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429985B1-5CD9-45DF-A11A-C5A31CE85892}"/>
              </a:ext>
            </a:extLst>
          </p:cNvPr>
          <p:cNvSpPr txBox="1"/>
          <p:nvPr/>
        </p:nvSpPr>
        <p:spPr>
          <a:xfrm>
            <a:off x="6441958" y="4503688"/>
            <a:ext cx="86754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VN" sz="3200" dirty="0"/>
              <a:t>300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E28081FD-B364-4DF5-AC90-9A044929BBC9}"/>
              </a:ext>
            </a:extLst>
          </p:cNvPr>
          <p:cNvSpPr txBox="1"/>
          <p:nvPr/>
        </p:nvSpPr>
        <p:spPr>
          <a:xfrm>
            <a:off x="4063162" y="4262175"/>
            <a:ext cx="633507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VN" sz="6000" dirty="0">
                <a:solidFill>
                  <a:srgbClr val="FF0000"/>
                </a:solidFill>
              </a:rPr>
              <a:t>&lt;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92BC6B7F-356B-4A69-B880-FFCF1CFBF835}"/>
              </a:ext>
            </a:extLst>
          </p:cNvPr>
          <p:cNvSpPr txBox="1"/>
          <p:nvPr/>
        </p:nvSpPr>
        <p:spPr>
          <a:xfrm>
            <a:off x="9373676" y="2473095"/>
            <a:ext cx="2018501" cy="14784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VN" sz="3200" dirty="0"/>
              <a:t>200 &lt; 300</a:t>
            </a:r>
          </a:p>
          <a:p>
            <a:pPr>
              <a:lnSpc>
                <a:spcPct val="150000"/>
              </a:lnSpc>
            </a:pPr>
            <a:r>
              <a:rPr lang="en-VN" sz="3200" dirty="0"/>
              <a:t>300 &gt; 200</a:t>
            </a:r>
          </a:p>
        </p:txBody>
      </p:sp>
    </p:spTree>
    <p:extLst>
      <p:ext uri="{BB962C8B-B14F-4D97-AF65-F5344CB8AC3E}">
        <p14:creationId xmlns:p14="http://schemas.microsoft.com/office/powerpoint/2010/main" val="3910641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/>
      <p:bldP spid="14" grpId="0" animBg="1"/>
      <p:bldP spid="15" grpId="0"/>
      <p:bldP spid="16" grpId="0"/>
      <p:bldP spid="17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矩形 11"/>
          <p:cNvSpPr/>
          <p:nvPr/>
        </p:nvSpPr>
        <p:spPr>
          <a:xfrm>
            <a:off x="704637" y="782713"/>
            <a:ext cx="11487363" cy="819971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6683" tIns="43341" rIns="86683" bIns="43341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3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字魂59号-创粗黑" panose="020F0502020204030204"/>
              <a:cs typeface="+mn-ea"/>
              <a:sym typeface="+mn-lt"/>
            </a:endParaRPr>
          </a:p>
        </p:txBody>
      </p:sp>
      <p:sp>
        <p:nvSpPr>
          <p:cNvPr id="4" name="Rounded Rectangle 1">
            <a:extLst>
              <a:ext uri="{FF2B5EF4-FFF2-40B4-BE49-F238E27FC236}">
                <a16:creationId xmlns:a16="http://schemas.microsoft.com/office/drawing/2014/main" id="{38ECF5BE-FCF7-443B-B552-85CF4970A5F4}"/>
              </a:ext>
            </a:extLst>
          </p:cNvPr>
          <p:cNvSpPr/>
          <p:nvPr/>
        </p:nvSpPr>
        <p:spPr>
          <a:xfrm>
            <a:off x="1033669" y="1882097"/>
            <a:ext cx="10124661" cy="2743200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92D050"/>
            </a:solidFill>
          </a:ln>
          <a:effectLst>
            <a:glow rad="1016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0B7590F-29B0-465A-83BA-BDAD5CF547CF}"/>
              </a:ext>
            </a:extLst>
          </p:cNvPr>
          <p:cNvSpPr txBox="1"/>
          <p:nvPr/>
        </p:nvSpPr>
        <p:spPr>
          <a:xfrm>
            <a:off x="2720963" y="905764"/>
            <a:ext cx="474040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VN" sz="2800" dirty="0"/>
              <a:t>b) So sánh các số tròn chục: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5368DAB2-FFC1-4BDB-821C-0EB22445471F}"/>
              </a:ext>
            </a:extLst>
          </p:cNvPr>
          <p:cNvGrpSpPr/>
          <p:nvPr/>
        </p:nvGrpSpPr>
        <p:grpSpPr>
          <a:xfrm>
            <a:off x="1283409" y="2050100"/>
            <a:ext cx="2973150" cy="1916637"/>
            <a:chOff x="1097879" y="1440210"/>
            <a:chExt cx="2973150" cy="1916637"/>
          </a:xfrm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C366E5AE-9546-46F1-A9FD-9E5A2C5D1A4B}"/>
                </a:ext>
              </a:extLst>
            </p:cNvPr>
            <p:cNvSpPr/>
            <p:nvPr/>
          </p:nvSpPr>
          <p:spPr>
            <a:xfrm>
              <a:off x="1097879" y="1440210"/>
              <a:ext cx="2973150" cy="1916637"/>
            </a:xfrm>
            <a:prstGeom prst="rect">
              <a:avLst/>
            </a:prstGeom>
            <a:solidFill>
              <a:srgbClr val="F8B1A9"/>
            </a:solidFill>
            <a:ln>
              <a:noFill/>
            </a:ln>
            <a:effectLst>
              <a:softEdge rad="127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/>
            </a:p>
          </p:txBody>
        </p:sp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92837879-8F98-4035-9E0D-715706ED3EC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09885" y="1709786"/>
              <a:ext cx="1364463" cy="1364463"/>
            </a:xfrm>
            <a:prstGeom prst="rect">
              <a:avLst/>
            </a:prstGeom>
          </p:spPr>
        </p:pic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190C4095-AAB9-48D7-B4C8-849367C541D2}"/>
                </a:ext>
              </a:extLst>
            </p:cNvPr>
            <p:cNvGrpSpPr/>
            <p:nvPr/>
          </p:nvGrpSpPr>
          <p:grpSpPr>
            <a:xfrm>
              <a:off x="3060408" y="1709786"/>
              <a:ext cx="90155" cy="1364463"/>
              <a:chOff x="7152671" y="1595686"/>
              <a:chExt cx="90155" cy="901548"/>
            </a:xfrm>
            <a:solidFill>
              <a:schemeClr val="bg1"/>
            </a:solidFill>
          </p:grpSpPr>
          <p:sp>
            <p:nvSpPr>
              <p:cNvPr id="22" name="Rectangle 21">
                <a:extLst>
                  <a:ext uri="{FF2B5EF4-FFF2-40B4-BE49-F238E27FC236}">
                    <a16:creationId xmlns:a16="http://schemas.microsoft.com/office/drawing/2014/main" id="{69E8FD0D-5E08-497B-B64C-0888D4735836}"/>
                  </a:ext>
                </a:extLst>
              </p:cNvPr>
              <p:cNvSpPr/>
              <p:nvPr/>
            </p:nvSpPr>
            <p:spPr>
              <a:xfrm>
                <a:off x="7152671" y="1595686"/>
                <a:ext cx="90155" cy="90155"/>
              </a:xfrm>
              <a:prstGeom prst="rect">
                <a:avLst/>
              </a:prstGeom>
              <a:grpFill/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" name="Rectangle 22">
                <a:extLst>
                  <a:ext uri="{FF2B5EF4-FFF2-40B4-BE49-F238E27FC236}">
                    <a16:creationId xmlns:a16="http://schemas.microsoft.com/office/drawing/2014/main" id="{72C53F5C-E77B-47B1-9899-D04BE349BC23}"/>
                  </a:ext>
                </a:extLst>
              </p:cNvPr>
              <p:cNvSpPr/>
              <p:nvPr/>
            </p:nvSpPr>
            <p:spPr>
              <a:xfrm>
                <a:off x="7152671" y="1685841"/>
                <a:ext cx="90155" cy="90155"/>
              </a:xfrm>
              <a:prstGeom prst="rect">
                <a:avLst/>
              </a:prstGeom>
              <a:grpFill/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" name="Rectangle 23">
                <a:extLst>
                  <a:ext uri="{FF2B5EF4-FFF2-40B4-BE49-F238E27FC236}">
                    <a16:creationId xmlns:a16="http://schemas.microsoft.com/office/drawing/2014/main" id="{B73EE9D1-2876-4B43-94D7-C26DC5722BC1}"/>
                  </a:ext>
                </a:extLst>
              </p:cNvPr>
              <p:cNvSpPr/>
              <p:nvPr/>
            </p:nvSpPr>
            <p:spPr>
              <a:xfrm>
                <a:off x="7152671" y="1775996"/>
                <a:ext cx="90155" cy="90155"/>
              </a:xfrm>
              <a:prstGeom prst="rect">
                <a:avLst/>
              </a:prstGeom>
              <a:grpFill/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" name="Rectangle 24">
                <a:extLst>
                  <a:ext uri="{FF2B5EF4-FFF2-40B4-BE49-F238E27FC236}">
                    <a16:creationId xmlns:a16="http://schemas.microsoft.com/office/drawing/2014/main" id="{68A4EF24-F71A-4000-8FEB-D9713118C243}"/>
                  </a:ext>
                </a:extLst>
              </p:cNvPr>
              <p:cNvSpPr/>
              <p:nvPr/>
            </p:nvSpPr>
            <p:spPr>
              <a:xfrm>
                <a:off x="7152671" y="1866150"/>
                <a:ext cx="90155" cy="90155"/>
              </a:xfrm>
              <a:prstGeom prst="rect">
                <a:avLst/>
              </a:prstGeom>
              <a:grpFill/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" name="Rectangle 25">
                <a:extLst>
                  <a:ext uri="{FF2B5EF4-FFF2-40B4-BE49-F238E27FC236}">
                    <a16:creationId xmlns:a16="http://schemas.microsoft.com/office/drawing/2014/main" id="{0E29E561-F335-4D6F-A172-88EF19F081CA}"/>
                  </a:ext>
                </a:extLst>
              </p:cNvPr>
              <p:cNvSpPr/>
              <p:nvPr/>
            </p:nvSpPr>
            <p:spPr>
              <a:xfrm>
                <a:off x="7152671" y="1956305"/>
                <a:ext cx="90155" cy="90155"/>
              </a:xfrm>
              <a:prstGeom prst="rect">
                <a:avLst/>
              </a:prstGeom>
              <a:grpFill/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" name="Rectangle 26">
                <a:extLst>
                  <a:ext uri="{FF2B5EF4-FFF2-40B4-BE49-F238E27FC236}">
                    <a16:creationId xmlns:a16="http://schemas.microsoft.com/office/drawing/2014/main" id="{5EC0C9B9-FC0C-4C06-A142-D6E4A9E7B5E9}"/>
                  </a:ext>
                </a:extLst>
              </p:cNvPr>
              <p:cNvSpPr/>
              <p:nvPr/>
            </p:nvSpPr>
            <p:spPr>
              <a:xfrm>
                <a:off x="7152671" y="2046460"/>
                <a:ext cx="90155" cy="90155"/>
              </a:xfrm>
              <a:prstGeom prst="rect">
                <a:avLst/>
              </a:prstGeom>
              <a:grpFill/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" name="Rectangle 27">
                <a:extLst>
                  <a:ext uri="{FF2B5EF4-FFF2-40B4-BE49-F238E27FC236}">
                    <a16:creationId xmlns:a16="http://schemas.microsoft.com/office/drawing/2014/main" id="{1AA7D491-CE0F-4DDB-B50F-0046463ADEC7}"/>
                  </a:ext>
                </a:extLst>
              </p:cNvPr>
              <p:cNvSpPr/>
              <p:nvPr/>
            </p:nvSpPr>
            <p:spPr>
              <a:xfrm>
                <a:off x="7152671" y="2136615"/>
                <a:ext cx="90155" cy="90155"/>
              </a:xfrm>
              <a:prstGeom prst="rect">
                <a:avLst/>
              </a:prstGeom>
              <a:grpFill/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" name="Rectangle 28">
                <a:extLst>
                  <a:ext uri="{FF2B5EF4-FFF2-40B4-BE49-F238E27FC236}">
                    <a16:creationId xmlns:a16="http://schemas.microsoft.com/office/drawing/2014/main" id="{F5ACF04C-ED70-48B3-93FE-7994D007A966}"/>
                  </a:ext>
                </a:extLst>
              </p:cNvPr>
              <p:cNvSpPr/>
              <p:nvPr/>
            </p:nvSpPr>
            <p:spPr>
              <a:xfrm>
                <a:off x="7152671" y="2226770"/>
                <a:ext cx="90155" cy="90155"/>
              </a:xfrm>
              <a:prstGeom prst="rect">
                <a:avLst/>
              </a:prstGeom>
              <a:grpFill/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" name="Rectangle 29">
                <a:extLst>
                  <a:ext uri="{FF2B5EF4-FFF2-40B4-BE49-F238E27FC236}">
                    <a16:creationId xmlns:a16="http://schemas.microsoft.com/office/drawing/2014/main" id="{8EC9A367-38EA-4D8F-BB9A-CDFF6387F6A5}"/>
                  </a:ext>
                </a:extLst>
              </p:cNvPr>
              <p:cNvSpPr/>
              <p:nvPr/>
            </p:nvSpPr>
            <p:spPr>
              <a:xfrm>
                <a:off x="7152671" y="2316924"/>
                <a:ext cx="90155" cy="90155"/>
              </a:xfrm>
              <a:prstGeom prst="rect">
                <a:avLst/>
              </a:prstGeom>
              <a:grpFill/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" name="Rectangle 30">
                <a:extLst>
                  <a:ext uri="{FF2B5EF4-FFF2-40B4-BE49-F238E27FC236}">
                    <a16:creationId xmlns:a16="http://schemas.microsoft.com/office/drawing/2014/main" id="{11F39F59-E706-46B4-A00E-4C54231D4B50}"/>
                  </a:ext>
                </a:extLst>
              </p:cNvPr>
              <p:cNvSpPr/>
              <p:nvPr/>
            </p:nvSpPr>
            <p:spPr>
              <a:xfrm>
                <a:off x="7152671" y="2407079"/>
                <a:ext cx="90155" cy="90155"/>
              </a:xfrm>
              <a:prstGeom prst="rect">
                <a:avLst/>
              </a:prstGeom>
              <a:grpFill/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FD6AA69A-CEC1-4168-A287-A700B921C09E}"/>
                </a:ext>
              </a:extLst>
            </p:cNvPr>
            <p:cNvGrpSpPr/>
            <p:nvPr/>
          </p:nvGrpSpPr>
          <p:grpSpPr>
            <a:xfrm>
              <a:off x="3312493" y="1705122"/>
              <a:ext cx="90155" cy="1364463"/>
              <a:chOff x="7152671" y="1595686"/>
              <a:chExt cx="90155" cy="901548"/>
            </a:xfrm>
            <a:solidFill>
              <a:schemeClr val="bg1"/>
            </a:solidFill>
          </p:grpSpPr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FE9D2350-F35F-4D9B-95CB-DCA91C4ADFA6}"/>
                  </a:ext>
                </a:extLst>
              </p:cNvPr>
              <p:cNvSpPr/>
              <p:nvPr/>
            </p:nvSpPr>
            <p:spPr>
              <a:xfrm>
                <a:off x="7152671" y="1595686"/>
                <a:ext cx="90155" cy="90155"/>
              </a:xfrm>
              <a:prstGeom prst="rect">
                <a:avLst/>
              </a:prstGeom>
              <a:grpFill/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5F35ED17-628F-4AB2-A3A8-38DAA4A1F13A}"/>
                  </a:ext>
                </a:extLst>
              </p:cNvPr>
              <p:cNvSpPr/>
              <p:nvPr/>
            </p:nvSpPr>
            <p:spPr>
              <a:xfrm>
                <a:off x="7152671" y="1685841"/>
                <a:ext cx="90155" cy="90155"/>
              </a:xfrm>
              <a:prstGeom prst="rect">
                <a:avLst/>
              </a:prstGeom>
              <a:grpFill/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1CFB4FE2-A049-424F-9B6D-6044C2C883A2}"/>
                  </a:ext>
                </a:extLst>
              </p:cNvPr>
              <p:cNvSpPr/>
              <p:nvPr/>
            </p:nvSpPr>
            <p:spPr>
              <a:xfrm>
                <a:off x="7152671" y="1775996"/>
                <a:ext cx="90155" cy="90155"/>
              </a:xfrm>
              <a:prstGeom prst="rect">
                <a:avLst/>
              </a:prstGeom>
              <a:grpFill/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E80B42D4-6EC7-4ADA-B99A-564907D4CF75}"/>
                  </a:ext>
                </a:extLst>
              </p:cNvPr>
              <p:cNvSpPr/>
              <p:nvPr/>
            </p:nvSpPr>
            <p:spPr>
              <a:xfrm>
                <a:off x="7152671" y="1866150"/>
                <a:ext cx="90155" cy="90155"/>
              </a:xfrm>
              <a:prstGeom prst="rect">
                <a:avLst/>
              </a:prstGeom>
              <a:grpFill/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id="{E3B9D773-57EF-4271-B24D-2B8244DC9A58}"/>
                  </a:ext>
                </a:extLst>
              </p:cNvPr>
              <p:cNvSpPr/>
              <p:nvPr/>
            </p:nvSpPr>
            <p:spPr>
              <a:xfrm>
                <a:off x="7152671" y="1956305"/>
                <a:ext cx="90155" cy="90155"/>
              </a:xfrm>
              <a:prstGeom prst="rect">
                <a:avLst/>
              </a:prstGeom>
              <a:grpFill/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F6DB2B26-8B0F-41B9-BCDC-34B1DAADC055}"/>
                  </a:ext>
                </a:extLst>
              </p:cNvPr>
              <p:cNvSpPr/>
              <p:nvPr/>
            </p:nvSpPr>
            <p:spPr>
              <a:xfrm>
                <a:off x="7152671" y="2046460"/>
                <a:ext cx="90155" cy="90155"/>
              </a:xfrm>
              <a:prstGeom prst="rect">
                <a:avLst/>
              </a:prstGeom>
              <a:grpFill/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" name="Rectangle 17">
                <a:extLst>
                  <a:ext uri="{FF2B5EF4-FFF2-40B4-BE49-F238E27FC236}">
                    <a16:creationId xmlns:a16="http://schemas.microsoft.com/office/drawing/2014/main" id="{8C9F4190-59FC-4055-AD15-48B74EAE5A78}"/>
                  </a:ext>
                </a:extLst>
              </p:cNvPr>
              <p:cNvSpPr/>
              <p:nvPr/>
            </p:nvSpPr>
            <p:spPr>
              <a:xfrm>
                <a:off x="7152671" y="2136615"/>
                <a:ext cx="90155" cy="90155"/>
              </a:xfrm>
              <a:prstGeom prst="rect">
                <a:avLst/>
              </a:prstGeom>
              <a:grpFill/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" name="Rectangle 18">
                <a:extLst>
                  <a:ext uri="{FF2B5EF4-FFF2-40B4-BE49-F238E27FC236}">
                    <a16:creationId xmlns:a16="http://schemas.microsoft.com/office/drawing/2014/main" id="{B726BA0A-380D-4100-8223-8586EA6FB9B3}"/>
                  </a:ext>
                </a:extLst>
              </p:cNvPr>
              <p:cNvSpPr/>
              <p:nvPr/>
            </p:nvSpPr>
            <p:spPr>
              <a:xfrm>
                <a:off x="7152671" y="2226770"/>
                <a:ext cx="90155" cy="90155"/>
              </a:xfrm>
              <a:prstGeom prst="rect">
                <a:avLst/>
              </a:prstGeom>
              <a:grpFill/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" name="Rectangle 19">
                <a:extLst>
                  <a:ext uri="{FF2B5EF4-FFF2-40B4-BE49-F238E27FC236}">
                    <a16:creationId xmlns:a16="http://schemas.microsoft.com/office/drawing/2014/main" id="{58AE4EFE-0814-4DAC-99F3-10A525F36E48}"/>
                  </a:ext>
                </a:extLst>
              </p:cNvPr>
              <p:cNvSpPr/>
              <p:nvPr/>
            </p:nvSpPr>
            <p:spPr>
              <a:xfrm>
                <a:off x="7152671" y="2316924"/>
                <a:ext cx="90155" cy="90155"/>
              </a:xfrm>
              <a:prstGeom prst="rect">
                <a:avLst/>
              </a:prstGeom>
              <a:grpFill/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" name="Rectangle 20">
                <a:extLst>
                  <a:ext uri="{FF2B5EF4-FFF2-40B4-BE49-F238E27FC236}">
                    <a16:creationId xmlns:a16="http://schemas.microsoft.com/office/drawing/2014/main" id="{0897C56B-BDD2-409D-800F-7C0CFA0D1FA9}"/>
                  </a:ext>
                </a:extLst>
              </p:cNvPr>
              <p:cNvSpPr/>
              <p:nvPr/>
            </p:nvSpPr>
            <p:spPr>
              <a:xfrm>
                <a:off x="7152671" y="2407079"/>
                <a:ext cx="90155" cy="90155"/>
              </a:xfrm>
              <a:prstGeom prst="rect">
                <a:avLst/>
              </a:prstGeom>
              <a:grpFill/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32" name="Group 31">
            <a:extLst>
              <a:ext uri="{FF2B5EF4-FFF2-40B4-BE49-F238E27FC236}">
                <a16:creationId xmlns:a16="http://schemas.microsoft.com/office/drawing/2014/main" id="{1DC9FC10-C279-4CEB-9749-792E02917964}"/>
              </a:ext>
            </a:extLst>
          </p:cNvPr>
          <p:cNvGrpSpPr/>
          <p:nvPr/>
        </p:nvGrpSpPr>
        <p:grpSpPr>
          <a:xfrm>
            <a:off x="4851380" y="2050100"/>
            <a:ext cx="2516827" cy="1916637"/>
            <a:chOff x="4665850" y="1440210"/>
            <a:chExt cx="2516827" cy="1916637"/>
          </a:xfrm>
        </p:grpSpPr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id="{9CE44D07-1DFB-4B8F-886E-3D184465F741}"/>
                </a:ext>
              </a:extLst>
            </p:cNvPr>
            <p:cNvSpPr/>
            <p:nvPr/>
          </p:nvSpPr>
          <p:spPr>
            <a:xfrm>
              <a:off x="4665850" y="1440210"/>
              <a:ext cx="2516827" cy="1916637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  <a:effectLst>
              <a:softEdge rad="127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/>
            </a:p>
          </p:txBody>
        </p:sp>
        <p:pic>
          <p:nvPicPr>
            <p:cNvPr id="34" name="Picture 33">
              <a:extLst>
                <a:ext uri="{FF2B5EF4-FFF2-40B4-BE49-F238E27FC236}">
                  <a16:creationId xmlns:a16="http://schemas.microsoft.com/office/drawing/2014/main" id="{84F9DCC8-2532-4A7F-A153-4605318B859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65609" y="1712971"/>
              <a:ext cx="1364463" cy="1364463"/>
            </a:xfrm>
            <a:prstGeom prst="rect">
              <a:avLst/>
            </a:prstGeom>
          </p:spPr>
        </p:pic>
        <p:grpSp>
          <p:nvGrpSpPr>
            <p:cNvPr id="35" name="Group 34">
              <a:extLst>
                <a:ext uri="{FF2B5EF4-FFF2-40B4-BE49-F238E27FC236}">
                  <a16:creationId xmlns:a16="http://schemas.microsoft.com/office/drawing/2014/main" id="{979E7A0E-8B04-460A-9CB5-025C47C1E925}"/>
                </a:ext>
              </a:extLst>
            </p:cNvPr>
            <p:cNvGrpSpPr/>
            <p:nvPr/>
          </p:nvGrpSpPr>
          <p:grpSpPr>
            <a:xfrm>
              <a:off x="6682304" y="1705121"/>
              <a:ext cx="90155" cy="1364463"/>
              <a:chOff x="7152671" y="1595686"/>
              <a:chExt cx="90155" cy="901548"/>
            </a:xfrm>
            <a:solidFill>
              <a:schemeClr val="bg1"/>
            </a:solidFill>
          </p:grpSpPr>
          <p:sp>
            <p:nvSpPr>
              <p:cNvPr id="36" name="Rectangle 35">
                <a:extLst>
                  <a:ext uri="{FF2B5EF4-FFF2-40B4-BE49-F238E27FC236}">
                    <a16:creationId xmlns:a16="http://schemas.microsoft.com/office/drawing/2014/main" id="{D5C2D664-2A18-424D-B4FD-02201BBE4020}"/>
                  </a:ext>
                </a:extLst>
              </p:cNvPr>
              <p:cNvSpPr/>
              <p:nvPr/>
            </p:nvSpPr>
            <p:spPr>
              <a:xfrm>
                <a:off x="7152671" y="1595686"/>
                <a:ext cx="90155" cy="90155"/>
              </a:xfrm>
              <a:prstGeom prst="rect">
                <a:avLst/>
              </a:prstGeom>
              <a:grpFill/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7" name="Rectangle 36">
                <a:extLst>
                  <a:ext uri="{FF2B5EF4-FFF2-40B4-BE49-F238E27FC236}">
                    <a16:creationId xmlns:a16="http://schemas.microsoft.com/office/drawing/2014/main" id="{A2027260-6E40-4C87-BC1E-7E1BF0DAEC66}"/>
                  </a:ext>
                </a:extLst>
              </p:cNvPr>
              <p:cNvSpPr/>
              <p:nvPr/>
            </p:nvSpPr>
            <p:spPr>
              <a:xfrm>
                <a:off x="7152671" y="1685841"/>
                <a:ext cx="90155" cy="90155"/>
              </a:xfrm>
              <a:prstGeom prst="rect">
                <a:avLst/>
              </a:prstGeom>
              <a:grpFill/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8" name="Rectangle 37">
                <a:extLst>
                  <a:ext uri="{FF2B5EF4-FFF2-40B4-BE49-F238E27FC236}">
                    <a16:creationId xmlns:a16="http://schemas.microsoft.com/office/drawing/2014/main" id="{3A098B7F-F949-497F-8839-7D1A10DBAC5D}"/>
                  </a:ext>
                </a:extLst>
              </p:cNvPr>
              <p:cNvSpPr/>
              <p:nvPr/>
            </p:nvSpPr>
            <p:spPr>
              <a:xfrm>
                <a:off x="7152671" y="1775996"/>
                <a:ext cx="90155" cy="90155"/>
              </a:xfrm>
              <a:prstGeom prst="rect">
                <a:avLst/>
              </a:prstGeom>
              <a:grpFill/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9" name="Rectangle 38">
                <a:extLst>
                  <a:ext uri="{FF2B5EF4-FFF2-40B4-BE49-F238E27FC236}">
                    <a16:creationId xmlns:a16="http://schemas.microsoft.com/office/drawing/2014/main" id="{463E7C5F-B646-437C-8324-25CEB282EFDD}"/>
                  </a:ext>
                </a:extLst>
              </p:cNvPr>
              <p:cNvSpPr/>
              <p:nvPr/>
            </p:nvSpPr>
            <p:spPr>
              <a:xfrm>
                <a:off x="7152671" y="1866150"/>
                <a:ext cx="90155" cy="90155"/>
              </a:xfrm>
              <a:prstGeom prst="rect">
                <a:avLst/>
              </a:prstGeom>
              <a:grpFill/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0" name="Rectangle 39">
                <a:extLst>
                  <a:ext uri="{FF2B5EF4-FFF2-40B4-BE49-F238E27FC236}">
                    <a16:creationId xmlns:a16="http://schemas.microsoft.com/office/drawing/2014/main" id="{AC73E3F6-04C7-44BC-95F8-CA3BF398C2E2}"/>
                  </a:ext>
                </a:extLst>
              </p:cNvPr>
              <p:cNvSpPr/>
              <p:nvPr/>
            </p:nvSpPr>
            <p:spPr>
              <a:xfrm>
                <a:off x="7152671" y="1956305"/>
                <a:ext cx="90155" cy="90155"/>
              </a:xfrm>
              <a:prstGeom prst="rect">
                <a:avLst/>
              </a:prstGeom>
              <a:grpFill/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1" name="Rectangle 40">
                <a:extLst>
                  <a:ext uri="{FF2B5EF4-FFF2-40B4-BE49-F238E27FC236}">
                    <a16:creationId xmlns:a16="http://schemas.microsoft.com/office/drawing/2014/main" id="{4BC3ECD0-F9CD-4B14-9EB8-E2C2DB94789E}"/>
                  </a:ext>
                </a:extLst>
              </p:cNvPr>
              <p:cNvSpPr/>
              <p:nvPr/>
            </p:nvSpPr>
            <p:spPr>
              <a:xfrm>
                <a:off x="7152671" y="2046460"/>
                <a:ext cx="90155" cy="90155"/>
              </a:xfrm>
              <a:prstGeom prst="rect">
                <a:avLst/>
              </a:prstGeom>
              <a:grpFill/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2" name="Rectangle 41">
                <a:extLst>
                  <a:ext uri="{FF2B5EF4-FFF2-40B4-BE49-F238E27FC236}">
                    <a16:creationId xmlns:a16="http://schemas.microsoft.com/office/drawing/2014/main" id="{6CAFA198-B464-4CD5-A627-982E3406BA5E}"/>
                  </a:ext>
                </a:extLst>
              </p:cNvPr>
              <p:cNvSpPr/>
              <p:nvPr/>
            </p:nvSpPr>
            <p:spPr>
              <a:xfrm>
                <a:off x="7152671" y="2136615"/>
                <a:ext cx="90155" cy="90155"/>
              </a:xfrm>
              <a:prstGeom prst="rect">
                <a:avLst/>
              </a:prstGeom>
              <a:grpFill/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3" name="Rectangle 42">
                <a:extLst>
                  <a:ext uri="{FF2B5EF4-FFF2-40B4-BE49-F238E27FC236}">
                    <a16:creationId xmlns:a16="http://schemas.microsoft.com/office/drawing/2014/main" id="{6F08C260-814D-4AFE-983D-9674F47F84DA}"/>
                  </a:ext>
                </a:extLst>
              </p:cNvPr>
              <p:cNvSpPr/>
              <p:nvPr/>
            </p:nvSpPr>
            <p:spPr>
              <a:xfrm>
                <a:off x="7152671" y="2226770"/>
                <a:ext cx="90155" cy="90155"/>
              </a:xfrm>
              <a:prstGeom prst="rect">
                <a:avLst/>
              </a:prstGeom>
              <a:grpFill/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4" name="Rectangle 43">
                <a:extLst>
                  <a:ext uri="{FF2B5EF4-FFF2-40B4-BE49-F238E27FC236}">
                    <a16:creationId xmlns:a16="http://schemas.microsoft.com/office/drawing/2014/main" id="{49A7A1E2-1798-4B69-A1A6-52B554817B31}"/>
                  </a:ext>
                </a:extLst>
              </p:cNvPr>
              <p:cNvSpPr/>
              <p:nvPr/>
            </p:nvSpPr>
            <p:spPr>
              <a:xfrm>
                <a:off x="7152671" y="2316924"/>
                <a:ext cx="90155" cy="90155"/>
              </a:xfrm>
              <a:prstGeom prst="rect">
                <a:avLst/>
              </a:prstGeom>
              <a:grpFill/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5" name="Rectangle 44">
                <a:extLst>
                  <a:ext uri="{FF2B5EF4-FFF2-40B4-BE49-F238E27FC236}">
                    <a16:creationId xmlns:a16="http://schemas.microsoft.com/office/drawing/2014/main" id="{74727DDF-F77C-48FC-83E9-4606989BD3D7}"/>
                  </a:ext>
                </a:extLst>
              </p:cNvPr>
              <p:cNvSpPr/>
              <p:nvPr/>
            </p:nvSpPr>
            <p:spPr>
              <a:xfrm>
                <a:off x="7152671" y="2407079"/>
                <a:ext cx="90155" cy="90155"/>
              </a:xfrm>
              <a:prstGeom prst="rect">
                <a:avLst/>
              </a:prstGeom>
              <a:grpFill/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46" name="TextBox 45">
            <a:extLst>
              <a:ext uri="{FF2B5EF4-FFF2-40B4-BE49-F238E27FC236}">
                <a16:creationId xmlns:a16="http://schemas.microsoft.com/office/drawing/2014/main" id="{0BEA4561-7772-4F99-834B-E2D0871F53A1}"/>
              </a:ext>
            </a:extLst>
          </p:cNvPr>
          <p:cNvSpPr txBox="1"/>
          <p:nvPr/>
        </p:nvSpPr>
        <p:spPr>
          <a:xfrm>
            <a:off x="2390058" y="4029446"/>
            <a:ext cx="78579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VN" sz="2800" dirty="0"/>
              <a:t>120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72069A34-6829-41E4-BDB7-11483A626865}"/>
              </a:ext>
            </a:extLst>
          </p:cNvPr>
          <p:cNvSpPr txBox="1"/>
          <p:nvPr/>
        </p:nvSpPr>
        <p:spPr>
          <a:xfrm>
            <a:off x="5856483" y="4029446"/>
            <a:ext cx="75911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VN" sz="2800" dirty="0"/>
              <a:t>110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070F6681-3D62-486A-9F0E-D72EDCBFA6B1}"/>
              </a:ext>
            </a:extLst>
          </p:cNvPr>
          <p:cNvSpPr txBox="1"/>
          <p:nvPr/>
        </p:nvSpPr>
        <p:spPr>
          <a:xfrm>
            <a:off x="4269811" y="3774934"/>
            <a:ext cx="633507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VN" sz="6000" dirty="0">
                <a:solidFill>
                  <a:srgbClr val="FF0000"/>
                </a:solidFill>
              </a:rPr>
              <a:t>&gt;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6CD84482-411F-4C95-91D2-FB87228AAB14}"/>
              </a:ext>
            </a:extLst>
          </p:cNvPr>
          <p:cNvSpPr txBox="1"/>
          <p:nvPr/>
        </p:nvSpPr>
        <p:spPr>
          <a:xfrm>
            <a:off x="8069678" y="2150362"/>
            <a:ext cx="2471574" cy="165160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VN" sz="3600" dirty="0"/>
              <a:t>120  </a:t>
            </a:r>
            <a:r>
              <a:rPr lang="en-VN" sz="3600" dirty="0">
                <a:solidFill>
                  <a:srgbClr val="FF0000"/>
                </a:solidFill>
              </a:rPr>
              <a:t>&gt;</a:t>
            </a:r>
            <a:r>
              <a:rPr lang="en-VN" sz="3600" dirty="0"/>
              <a:t>  110</a:t>
            </a:r>
          </a:p>
          <a:p>
            <a:pPr>
              <a:lnSpc>
                <a:spcPct val="150000"/>
              </a:lnSpc>
            </a:pPr>
            <a:r>
              <a:rPr lang="en-VN" sz="3600" dirty="0"/>
              <a:t>110  </a:t>
            </a:r>
            <a:r>
              <a:rPr lang="en-VN" sz="3600" dirty="0">
                <a:solidFill>
                  <a:srgbClr val="FF0000"/>
                </a:solidFill>
              </a:rPr>
              <a:t>&lt;</a:t>
            </a:r>
            <a:r>
              <a:rPr lang="en-VN" sz="3600" dirty="0"/>
              <a:t>  120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3627A020-3722-49E6-B075-470683758AFF}"/>
              </a:ext>
            </a:extLst>
          </p:cNvPr>
          <p:cNvSpPr txBox="1"/>
          <p:nvPr/>
        </p:nvSpPr>
        <p:spPr>
          <a:xfrm>
            <a:off x="1029655" y="5361353"/>
            <a:ext cx="1037976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VN" sz="3200" dirty="0"/>
              <a:t>Cùng số trăm, khác số chục </a:t>
            </a:r>
            <a:r>
              <a:rPr lang="en-VN" sz="3200" dirty="0">
                <a:sym typeface="Wingdings" pitchFamily="2" charset="2"/>
              </a:rPr>
              <a:t> chỉ cần so sánh số chục.</a:t>
            </a:r>
            <a:endParaRPr lang="en-VN" sz="3200" dirty="0"/>
          </a:p>
        </p:txBody>
      </p:sp>
    </p:spTree>
    <p:extLst>
      <p:ext uri="{BB962C8B-B14F-4D97-AF65-F5344CB8AC3E}">
        <p14:creationId xmlns:p14="http://schemas.microsoft.com/office/powerpoint/2010/main" val="2474117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4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4" grpId="0" animBg="1"/>
      <p:bldP spid="5" grpId="0"/>
      <p:bldP spid="46" grpId="0"/>
      <p:bldP spid="47" grpId="0"/>
      <p:bldP spid="48" grpId="0"/>
      <p:bldP spid="49" grpId="0" build="p"/>
      <p:bldP spid="50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>
            <a:extLst>
              <a:ext uri="{FF2B5EF4-FFF2-40B4-BE49-F238E27FC236}">
                <a16:creationId xmlns:a16="http://schemas.microsoft.com/office/drawing/2014/main" id="{938CC090-8AD2-4D75-89F2-942692F084F4}"/>
              </a:ext>
            </a:extLst>
          </p:cNvPr>
          <p:cNvSpPr/>
          <p:nvPr/>
        </p:nvSpPr>
        <p:spPr>
          <a:xfrm>
            <a:off x="786147" y="1304818"/>
            <a:ext cx="10375751" cy="3654635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92D050"/>
            </a:solidFill>
          </a:ln>
          <a:effectLst>
            <a:glow rad="1016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669A77F-921E-4F4C-9230-1B03BD456AFA}"/>
              </a:ext>
            </a:extLst>
          </p:cNvPr>
          <p:cNvSpPr txBox="1"/>
          <p:nvPr/>
        </p:nvSpPr>
        <p:spPr>
          <a:xfrm>
            <a:off x="2597425" y="457816"/>
            <a:ext cx="474040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VN" sz="2800" dirty="0"/>
              <a:t>b) So sánh các số tròn chục: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63AE379-81C3-40F8-AF52-9F01520ADB49}"/>
              </a:ext>
            </a:extLst>
          </p:cNvPr>
          <p:cNvSpPr txBox="1"/>
          <p:nvPr/>
        </p:nvSpPr>
        <p:spPr>
          <a:xfrm>
            <a:off x="2146427" y="4203258"/>
            <a:ext cx="95410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VN" sz="3600" dirty="0"/>
              <a:t>250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90E7A51-6305-4565-9A8B-1C50F7504F7A}"/>
              </a:ext>
            </a:extLst>
          </p:cNvPr>
          <p:cNvSpPr txBox="1"/>
          <p:nvPr/>
        </p:nvSpPr>
        <p:spPr>
          <a:xfrm>
            <a:off x="6180986" y="4212916"/>
            <a:ext cx="95410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VN" sz="3600" dirty="0"/>
              <a:t>350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5F75D5C-56C5-40CB-897E-53EAB4D4206C}"/>
              </a:ext>
            </a:extLst>
          </p:cNvPr>
          <p:cNvSpPr txBox="1"/>
          <p:nvPr/>
        </p:nvSpPr>
        <p:spPr>
          <a:xfrm>
            <a:off x="4370965" y="4048318"/>
            <a:ext cx="633507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VN" sz="6000" dirty="0">
                <a:solidFill>
                  <a:srgbClr val="FF0000"/>
                </a:solidFill>
              </a:rPr>
              <a:t>&gt;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783615E-C009-4A15-B979-9F6E5CD323DC}"/>
              </a:ext>
            </a:extLst>
          </p:cNvPr>
          <p:cNvSpPr txBox="1"/>
          <p:nvPr/>
        </p:nvSpPr>
        <p:spPr>
          <a:xfrm>
            <a:off x="8474059" y="2160570"/>
            <a:ext cx="2505814" cy="165160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VN" sz="3600" dirty="0"/>
              <a:t>250  </a:t>
            </a:r>
            <a:r>
              <a:rPr lang="en-VN" sz="3600" dirty="0">
                <a:solidFill>
                  <a:srgbClr val="FF0000"/>
                </a:solidFill>
              </a:rPr>
              <a:t>&lt;</a:t>
            </a:r>
            <a:r>
              <a:rPr lang="en-VN" sz="3600" dirty="0"/>
              <a:t>  350</a:t>
            </a:r>
          </a:p>
          <a:p>
            <a:pPr>
              <a:lnSpc>
                <a:spcPct val="150000"/>
              </a:lnSpc>
            </a:pPr>
            <a:r>
              <a:rPr lang="en-VN" sz="3600" dirty="0"/>
              <a:t>350  </a:t>
            </a:r>
            <a:r>
              <a:rPr lang="en-VN" sz="3600" dirty="0">
                <a:solidFill>
                  <a:srgbClr val="FF0000"/>
                </a:solidFill>
              </a:rPr>
              <a:t>&gt;</a:t>
            </a:r>
            <a:r>
              <a:rPr lang="en-VN" sz="3600" dirty="0"/>
              <a:t>  250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9320221-BE57-409E-9D52-B32F45D1B366}"/>
              </a:ext>
            </a:extLst>
          </p:cNvPr>
          <p:cNvSpPr txBox="1"/>
          <p:nvPr/>
        </p:nvSpPr>
        <p:spPr>
          <a:xfrm>
            <a:off x="926382" y="5394284"/>
            <a:ext cx="1031083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VN" sz="3200" dirty="0"/>
              <a:t>Khác số trăm, cùng số chục </a:t>
            </a:r>
            <a:r>
              <a:rPr lang="en-VN" sz="3200" dirty="0">
                <a:sym typeface="Wingdings" pitchFamily="2" charset="2"/>
              </a:rPr>
              <a:t> chỉ cần so sánh số trăm.</a:t>
            </a:r>
            <a:endParaRPr lang="en-VN" sz="3200" dirty="0"/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EDEA1670-A25B-4239-92A6-90A6D5518690}"/>
              </a:ext>
            </a:extLst>
          </p:cNvPr>
          <p:cNvGrpSpPr/>
          <p:nvPr/>
        </p:nvGrpSpPr>
        <p:grpSpPr>
          <a:xfrm>
            <a:off x="4669049" y="1772630"/>
            <a:ext cx="3715484" cy="2380216"/>
            <a:chOff x="4793033" y="1602152"/>
            <a:chExt cx="3715484" cy="2380216"/>
          </a:xfrm>
        </p:grpSpPr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C37EEBED-5F71-4A27-8626-39C3BF09764F}"/>
                </a:ext>
              </a:extLst>
            </p:cNvPr>
            <p:cNvSpPr/>
            <p:nvPr/>
          </p:nvSpPr>
          <p:spPr>
            <a:xfrm>
              <a:off x="4793033" y="1602152"/>
              <a:ext cx="3715484" cy="2380216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  <a:effectLst>
              <a:softEdge rad="127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/>
            </a:p>
          </p:txBody>
        </p:sp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21AAD0BC-DDDE-4763-BB3F-F72DA07A0F8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28456" y="1912039"/>
              <a:ext cx="1364463" cy="1364463"/>
            </a:xfrm>
            <a:prstGeom prst="rect">
              <a:avLst/>
            </a:prstGeom>
          </p:spPr>
        </p:pic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AB031143-E499-4382-9566-B162DB5A52E0}"/>
                </a:ext>
              </a:extLst>
            </p:cNvPr>
            <p:cNvGrpSpPr/>
            <p:nvPr/>
          </p:nvGrpSpPr>
          <p:grpSpPr>
            <a:xfrm>
              <a:off x="7116249" y="1863317"/>
              <a:ext cx="1070931" cy="1372242"/>
              <a:chOff x="7069755" y="1863317"/>
              <a:chExt cx="1070931" cy="1372242"/>
            </a:xfrm>
          </p:grpSpPr>
          <p:grpSp>
            <p:nvGrpSpPr>
              <p:cNvPr id="15" name="Group 14">
                <a:extLst>
                  <a:ext uri="{FF2B5EF4-FFF2-40B4-BE49-F238E27FC236}">
                    <a16:creationId xmlns:a16="http://schemas.microsoft.com/office/drawing/2014/main" id="{77B8A902-CCC5-4BC6-8FA0-D4FC603FADEC}"/>
                  </a:ext>
                </a:extLst>
              </p:cNvPr>
              <p:cNvGrpSpPr/>
              <p:nvPr/>
            </p:nvGrpSpPr>
            <p:grpSpPr>
              <a:xfrm>
                <a:off x="7069755" y="1867063"/>
                <a:ext cx="90155" cy="1364463"/>
                <a:chOff x="7152671" y="1595686"/>
                <a:chExt cx="90155" cy="901548"/>
              </a:xfrm>
              <a:solidFill>
                <a:schemeClr val="bg1"/>
              </a:solidFill>
            </p:grpSpPr>
            <p:sp>
              <p:nvSpPr>
                <p:cNvPr id="60" name="Rectangle 59">
                  <a:extLst>
                    <a:ext uri="{FF2B5EF4-FFF2-40B4-BE49-F238E27FC236}">
                      <a16:creationId xmlns:a16="http://schemas.microsoft.com/office/drawing/2014/main" id="{8771A647-629F-4C10-81C0-919739821B5A}"/>
                    </a:ext>
                  </a:extLst>
                </p:cNvPr>
                <p:cNvSpPr/>
                <p:nvPr/>
              </p:nvSpPr>
              <p:spPr>
                <a:xfrm>
                  <a:off x="7152671" y="1595686"/>
                  <a:ext cx="90155" cy="90155"/>
                </a:xfrm>
                <a:prstGeom prst="rect">
                  <a:avLst/>
                </a:prstGeom>
                <a:grpFill/>
                <a:ln w="3175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1" name="Rectangle 60">
                  <a:extLst>
                    <a:ext uri="{FF2B5EF4-FFF2-40B4-BE49-F238E27FC236}">
                      <a16:creationId xmlns:a16="http://schemas.microsoft.com/office/drawing/2014/main" id="{469B623D-CBF4-4436-816C-2C62970D86D0}"/>
                    </a:ext>
                  </a:extLst>
                </p:cNvPr>
                <p:cNvSpPr/>
                <p:nvPr/>
              </p:nvSpPr>
              <p:spPr>
                <a:xfrm>
                  <a:off x="7152671" y="1685841"/>
                  <a:ext cx="90155" cy="90155"/>
                </a:xfrm>
                <a:prstGeom prst="rect">
                  <a:avLst/>
                </a:prstGeom>
                <a:grpFill/>
                <a:ln w="3175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2" name="Rectangle 61">
                  <a:extLst>
                    <a:ext uri="{FF2B5EF4-FFF2-40B4-BE49-F238E27FC236}">
                      <a16:creationId xmlns:a16="http://schemas.microsoft.com/office/drawing/2014/main" id="{B0B6D5A3-1B51-46BA-8B59-188B489D81C2}"/>
                    </a:ext>
                  </a:extLst>
                </p:cNvPr>
                <p:cNvSpPr/>
                <p:nvPr/>
              </p:nvSpPr>
              <p:spPr>
                <a:xfrm>
                  <a:off x="7152671" y="1775996"/>
                  <a:ext cx="90155" cy="90155"/>
                </a:xfrm>
                <a:prstGeom prst="rect">
                  <a:avLst/>
                </a:prstGeom>
                <a:grpFill/>
                <a:ln w="3175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3" name="Rectangle 62">
                  <a:extLst>
                    <a:ext uri="{FF2B5EF4-FFF2-40B4-BE49-F238E27FC236}">
                      <a16:creationId xmlns:a16="http://schemas.microsoft.com/office/drawing/2014/main" id="{9F921983-BBA3-45BD-BF95-21C996EABB61}"/>
                    </a:ext>
                  </a:extLst>
                </p:cNvPr>
                <p:cNvSpPr/>
                <p:nvPr/>
              </p:nvSpPr>
              <p:spPr>
                <a:xfrm>
                  <a:off x="7152671" y="1866150"/>
                  <a:ext cx="90155" cy="90155"/>
                </a:xfrm>
                <a:prstGeom prst="rect">
                  <a:avLst/>
                </a:prstGeom>
                <a:grpFill/>
                <a:ln w="3175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4" name="Rectangle 63">
                  <a:extLst>
                    <a:ext uri="{FF2B5EF4-FFF2-40B4-BE49-F238E27FC236}">
                      <a16:creationId xmlns:a16="http://schemas.microsoft.com/office/drawing/2014/main" id="{48A69692-66B1-40D7-98DC-023246F6FDF9}"/>
                    </a:ext>
                  </a:extLst>
                </p:cNvPr>
                <p:cNvSpPr/>
                <p:nvPr/>
              </p:nvSpPr>
              <p:spPr>
                <a:xfrm>
                  <a:off x="7152671" y="1956305"/>
                  <a:ext cx="90155" cy="90155"/>
                </a:xfrm>
                <a:prstGeom prst="rect">
                  <a:avLst/>
                </a:prstGeom>
                <a:grpFill/>
                <a:ln w="3175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5" name="Rectangle 64">
                  <a:extLst>
                    <a:ext uri="{FF2B5EF4-FFF2-40B4-BE49-F238E27FC236}">
                      <a16:creationId xmlns:a16="http://schemas.microsoft.com/office/drawing/2014/main" id="{CF1B70F1-A728-48C8-BF97-414F1ABC4B1B}"/>
                    </a:ext>
                  </a:extLst>
                </p:cNvPr>
                <p:cNvSpPr/>
                <p:nvPr/>
              </p:nvSpPr>
              <p:spPr>
                <a:xfrm>
                  <a:off x="7152671" y="2046460"/>
                  <a:ext cx="90155" cy="90155"/>
                </a:xfrm>
                <a:prstGeom prst="rect">
                  <a:avLst/>
                </a:prstGeom>
                <a:grpFill/>
                <a:ln w="3175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6" name="Rectangle 65">
                  <a:extLst>
                    <a:ext uri="{FF2B5EF4-FFF2-40B4-BE49-F238E27FC236}">
                      <a16:creationId xmlns:a16="http://schemas.microsoft.com/office/drawing/2014/main" id="{E5481DCC-B562-4AAF-8BEF-6641531DEF35}"/>
                    </a:ext>
                  </a:extLst>
                </p:cNvPr>
                <p:cNvSpPr/>
                <p:nvPr/>
              </p:nvSpPr>
              <p:spPr>
                <a:xfrm>
                  <a:off x="7152671" y="2136615"/>
                  <a:ext cx="90155" cy="90155"/>
                </a:xfrm>
                <a:prstGeom prst="rect">
                  <a:avLst/>
                </a:prstGeom>
                <a:grpFill/>
                <a:ln w="3175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7" name="Rectangle 66">
                  <a:extLst>
                    <a:ext uri="{FF2B5EF4-FFF2-40B4-BE49-F238E27FC236}">
                      <a16:creationId xmlns:a16="http://schemas.microsoft.com/office/drawing/2014/main" id="{4003A469-7576-4B1C-BED6-CAEA271AE7B1}"/>
                    </a:ext>
                  </a:extLst>
                </p:cNvPr>
                <p:cNvSpPr/>
                <p:nvPr/>
              </p:nvSpPr>
              <p:spPr>
                <a:xfrm>
                  <a:off x="7152671" y="2226770"/>
                  <a:ext cx="90155" cy="90155"/>
                </a:xfrm>
                <a:prstGeom prst="rect">
                  <a:avLst/>
                </a:prstGeom>
                <a:grpFill/>
                <a:ln w="3175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8" name="Rectangle 67">
                  <a:extLst>
                    <a:ext uri="{FF2B5EF4-FFF2-40B4-BE49-F238E27FC236}">
                      <a16:creationId xmlns:a16="http://schemas.microsoft.com/office/drawing/2014/main" id="{8355F265-549B-4300-9663-511A2C0E69B1}"/>
                    </a:ext>
                  </a:extLst>
                </p:cNvPr>
                <p:cNvSpPr/>
                <p:nvPr/>
              </p:nvSpPr>
              <p:spPr>
                <a:xfrm>
                  <a:off x="7152671" y="2316924"/>
                  <a:ext cx="90155" cy="90155"/>
                </a:xfrm>
                <a:prstGeom prst="rect">
                  <a:avLst/>
                </a:prstGeom>
                <a:grpFill/>
                <a:ln w="3175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9" name="Rectangle 68">
                  <a:extLst>
                    <a:ext uri="{FF2B5EF4-FFF2-40B4-BE49-F238E27FC236}">
                      <a16:creationId xmlns:a16="http://schemas.microsoft.com/office/drawing/2014/main" id="{E98B2BC5-1328-4D35-B6E3-2A9E32AA13B6}"/>
                    </a:ext>
                  </a:extLst>
                </p:cNvPr>
                <p:cNvSpPr/>
                <p:nvPr/>
              </p:nvSpPr>
              <p:spPr>
                <a:xfrm>
                  <a:off x="7152671" y="2407079"/>
                  <a:ext cx="90155" cy="90155"/>
                </a:xfrm>
                <a:prstGeom prst="rect">
                  <a:avLst/>
                </a:prstGeom>
                <a:grpFill/>
                <a:ln w="3175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6" name="Group 15">
                <a:extLst>
                  <a:ext uri="{FF2B5EF4-FFF2-40B4-BE49-F238E27FC236}">
                    <a16:creationId xmlns:a16="http://schemas.microsoft.com/office/drawing/2014/main" id="{E72A303D-4A83-4459-AA65-367FAE77FD42}"/>
                  </a:ext>
                </a:extLst>
              </p:cNvPr>
              <p:cNvGrpSpPr/>
              <p:nvPr/>
            </p:nvGrpSpPr>
            <p:grpSpPr>
              <a:xfrm>
                <a:off x="7318688" y="1871096"/>
                <a:ext cx="90155" cy="1364463"/>
                <a:chOff x="7152671" y="1595686"/>
                <a:chExt cx="90155" cy="901548"/>
              </a:xfrm>
              <a:solidFill>
                <a:schemeClr val="bg1"/>
              </a:solidFill>
            </p:grpSpPr>
            <p:sp>
              <p:nvSpPr>
                <p:cNvPr id="50" name="Rectangle 49">
                  <a:extLst>
                    <a:ext uri="{FF2B5EF4-FFF2-40B4-BE49-F238E27FC236}">
                      <a16:creationId xmlns:a16="http://schemas.microsoft.com/office/drawing/2014/main" id="{364D3AD0-3D50-43BA-BF20-2D11EDB854A2}"/>
                    </a:ext>
                  </a:extLst>
                </p:cNvPr>
                <p:cNvSpPr/>
                <p:nvPr/>
              </p:nvSpPr>
              <p:spPr>
                <a:xfrm>
                  <a:off x="7152671" y="1595686"/>
                  <a:ext cx="90155" cy="90155"/>
                </a:xfrm>
                <a:prstGeom prst="rect">
                  <a:avLst/>
                </a:prstGeom>
                <a:grpFill/>
                <a:ln w="3175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1" name="Rectangle 50">
                  <a:extLst>
                    <a:ext uri="{FF2B5EF4-FFF2-40B4-BE49-F238E27FC236}">
                      <a16:creationId xmlns:a16="http://schemas.microsoft.com/office/drawing/2014/main" id="{92EF7341-0875-4D3D-B79F-C01DD5B5BAF9}"/>
                    </a:ext>
                  </a:extLst>
                </p:cNvPr>
                <p:cNvSpPr/>
                <p:nvPr/>
              </p:nvSpPr>
              <p:spPr>
                <a:xfrm>
                  <a:off x="7152671" y="1685841"/>
                  <a:ext cx="90155" cy="90155"/>
                </a:xfrm>
                <a:prstGeom prst="rect">
                  <a:avLst/>
                </a:prstGeom>
                <a:grpFill/>
                <a:ln w="3175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2" name="Rectangle 51">
                  <a:extLst>
                    <a:ext uri="{FF2B5EF4-FFF2-40B4-BE49-F238E27FC236}">
                      <a16:creationId xmlns:a16="http://schemas.microsoft.com/office/drawing/2014/main" id="{0B0F4C86-2877-4677-99FB-A32AA4351278}"/>
                    </a:ext>
                  </a:extLst>
                </p:cNvPr>
                <p:cNvSpPr/>
                <p:nvPr/>
              </p:nvSpPr>
              <p:spPr>
                <a:xfrm>
                  <a:off x="7152671" y="1775996"/>
                  <a:ext cx="90155" cy="90155"/>
                </a:xfrm>
                <a:prstGeom prst="rect">
                  <a:avLst/>
                </a:prstGeom>
                <a:grpFill/>
                <a:ln w="3175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3" name="Rectangle 52">
                  <a:extLst>
                    <a:ext uri="{FF2B5EF4-FFF2-40B4-BE49-F238E27FC236}">
                      <a16:creationId xmlns:a16="http://schemas.microsoft.com/office/drawing/2014/main" id="{D366B46A-968E-49A3-90E0-3AD296A89046}"/>
                    </a:ext>
                  </a:extLst>
                </p:cNvPr>
                <p:cNvSpPr/>
                <p:nvPr/>
              </p:nvSpPr>
              <p:spPr>
                <a:xfrm>
                  <a:off x="7152671" y="1866150"/>
                  <a:ext cx="90155" cy="90155"/>
                </a:xfrm>
                <a:prstGeom prst="rect">
                  <a:avLst/>
                </a:prstGeom>
                <a:grpFill/>
                <a:ln w="3175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4" name="Rectangle 53">
                  <a:extLst>
                    <a:ext uri="{FF2B5EF4-FFF2-40B4-BE49-F238E27FC236}">
                      <a16:creationId xmlns:a16="http://schemas.microsoft.com/office/drawing/2014/main" id="{EF8AFC51-4583-452E-A0D3-AFF9524BE5F2}"/>
                    </a:ext>
                  </a:extLst>
                </p:cNvPr>
                <p:cNvSpPr/>
                <p:nvPr/>
              </p:nvSpPr>
              <p:spPr>
                <a:xfrm>
                  <a:off x="7152671" y="1956305"/>
                  <a:ext cx="90155" cy="90155"/>
                </a:xfrm>
                <a:prstGeom prst="rect">
                  <a:avLst/>
                </a:prstGeom>
                <a:grpFill/>
                <a:ln w="3175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5" name="Rectangle 54">
                  <a:extLst>
                    <a:ext uri="{FF2B5EF4-FFF2-40B4-BE49-F238E27FC236}">
                      <a16:creationId xmlns:a16="http://schemas.microsoft.com/office/drawing/2014/main" id="{5D5FC1D2-CFCE-4BDE-9C9E-D2636EDDD206}"/>
                    </a:ext>
                  </a:extLst>
                </p:cNvPr>
                <p:cNvSpPr/>
                <p:nvPr/>
              </p:nvSpPr>
              <p:spPr>
                <a:xfrm>
                  <a:off x="7152671" y="2046460"/>
                  <a:ext cx="90155" cy="90155"/>
                </a:xfrm>
                <a:prstGeom prst="rect">
                  <a:avLst/>
                </a:prstGeom>
                <a:grpFill/>
                <a:ln w="3175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6" name="Rectangle 55">
                  <a:extLst>
                    <a:ext uri="{FF2B5EF4-FFF2-40B4-BE49-F238E27FC236}">
                      <a16:creationId xmlns:a16="http://schemas.microsoft.com/office/drawing/2014/main" id="{3CEC5D93-17D0-4421-8493-E051252B1960}"/>
                    </a:ext>
                  </a:extLst>
                </p:cNvPr>
                <p:cNvSpPr/>
                <p:nvPr/>
              </p:nvSpPr>
              <p:spPr>
                <a:xfrm>
                  <a:off x="7152671" y="2136615"/>
                  <a:ext cx="90155" cy="90155"/>
                </a:xfrm>
                <a:prstGeom prst="rect">
                  <a:avLst/>
                </a:prstGeom>
                <a:grpFill/>
                <a:ln w="3175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7" name="Rectangle 56">
                  <a:extLst>
                    <a:ext uri="{FF2B5EF4-FFF2-40B4-BE49-F238E27FC236}">
                      <a16:creationId xmlns:a16="http://schemas.microsoft.com/office/drawing/2014/main" id="{B5EEAA25-9244-4C31-AAFB-DC98DB216D78}"/>
                    </a:ext>
                  </a:extLst>
                </p:cNvPr>
                <p:cNvSpPr/>
                <p:nvPr/>
              </p:nvSpPr>
              <p:spPr>
                <a:xfrm>
                  <a:off x="7152671" y="2226770"/>
                  <a:ext cx="90155" cy="90155"/>
                </a:xfrm>
                <a:prstGeom prst="rect">
                  <a:avLst/>
                </a:prstGeom>
                <a:grpFill/>
                <a:ln w="3175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8" name="Rectangle 57">
                  <a:extLst>
                    <a:ext uri="{FF2B5EF4-FFF2-40B4-BE49-F238E27FC236}">
                      <a16:creationId xmlns:a16="http://schemas.microsoft.com/office/drawing/2014/main" id="{E1AF328F-380C-4953-B0A4-29BEC406AAF1}"/>
                    </a:ext>
                  </a:extLst>
                </p:cNvPr>
                <p:cNvSpPr/>
                <p:nvPr/>
              </p:nvSpPr>
              <p:spPr>
                <a:xfrm>
                  <a:off x="7152671" y="2316924"/>
                  <a:ext cx="90155" cy="90155"/>
                </a:xfrm>
                <a:prstGeom prst="rect">
                  <a:avLst/>
                </a:prstGeom>
                <a:grpFill/>
                <a:ln w="3175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9" name="Rectangle 58">
                  <a:extLst>
                    <a:ext uri="{FF2B5EF4-FFF2-40B4-BE49-F238E27FC236}">
                      <a16:creationId xmlns:a16="http://schemas.microsoft.com/office/drawing/2014/main" id="{B4DC5250-24B0-4029-BE7A-9771F2FA682B}"/>
                    </a:ext>
                  </a:extLst>
                </p:cNvPr>
                <p:cNvSpPr/>
                <p:nvPr/>
              </p:nvSpPr>
              <p:spPr>
                <a:xfrm>
                  <a:off x="7152671" y="2407079"/>
                  <a:ext cx="90155" cy="90155"/>
                </a:xfrm>
                <a:prstGeom prst="rect">
                  <a:avLst/>
                </a:prstGeom>
                <a:grpFill/>
                <a:ln w="3175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7" name="Group 16">
                <a:extLst>
                  <a:ext uri="{FF2B5EF4-FFF2-40B4-BE49-F238E27FC236}">
                    <a16:creationId xmlns:a16="http://schemas.microsoft.com/office/drawing/2014/main" id="{19F119C7-D797-4A89-B85C-9844FFD77464}"/>
                  </a:ext>
                </a:extLst>
              </p:cNvPr>
              <p:cNvGrpSpPr/>
              <p:nvPr/>
            </p:nvGrpSpPr>
            <p:grpSpPr>
              <a:xfrm>
                <a:off x="7570773" y="1866432"/>
                <a:ext cx="90155" cy="1364463"/>
                <a:chOff x="7152671" y="1595686"/>
                <a:chExt cx="90155" cy="901548"/>
              </a:xfrm>
              <a:solidFill>
                <a:schemeClr val="bg1"/>
              </a:solidFill>
            </p:grpSpPr>
            <p:sp>
              <p:nvSpPr>
                <p:cNvPr id="40" name="Rectangle 39">
                  <a:extLst>
                    <a:ext uri="{FF2B5EF4-FFF2-40B4-BE49-F238E27FC236}">
                      <a16:creationId xmlns:a16="http://schemas.microsoft.com/office/drawing/2014/main" id="{B5ED149B-0679-4EF8-B627-E7C922C19C2A}"/>
                    </a:ext>
                  </a:extLst>
                </p:cNvPr>
                <p:cNvSpPr/>
                <p:nvPr/>
              </p:nvSpPr>
              <p:spPr>
                <a:xfrm>
                  <a:off x="7152671" y="1595686"/>
                  <a:ext cx="90155" cy="90155"/>
                </a:xfrm>
                <a:prstGeom prst="rect">
                  <a:avLst/>
                </a:prstGeom>
                <a:grpFill/>
                <a:ln w="3175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1" name="Rectangle 40">
                  <a:extLst>
                    <a:ext uri="{FF2B5EF4-FFF2-40B4-BE49-F238E27FC236}">
                      <a16:creationId xmlns:a16="http://schemas.microsoft.com/office/drawing/2014/main" id="{97BB0693-13DA-420B-BBFE-2407BB290050}"/>
                    </a:ext>
                  </a:extLst>
                </p:cNvPr>
                <p:cNvSpPr/>
                <p:nvPr/>
              </p:nvSpPr>
              <p:spPr>
                <a:xfrm>
                  <a:off x="7152671" y="1685841"/>
                  <a:ext cx="90155" cy="90155"/>
                </a:xfrm>
                <a:prstGeom prst="rect">
                  <a:avLst/>
                </a:prstGeom>
                <a:grpFill/>
                <a:ln w="3175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2" name="Rectangle 41">
                  <a:extLst>
                    <a:ext uri="{FF2B5EF4-FFF2-40B4-BE49-F238E27FC236}">
                      <a16:creationId xmlns:a16="http://schemas.microsoft.com/office/drawing/2014/main" id="{7FAEA0B2-6CEA-47D8-B3A6-0B03CDA6A8E2}"/>
                    </a:ext>
                  </a:extLst>
                </p:cNvPr>
                <p:cNvSpPr/>
                <p:nvPr/>
              </p:nvSpPr>
              <p:spPr>
                <a:xfrm>
                  <a:off x="7152671" y="1775996"/>
                  <a:ext cx="90155" cy="90155"/>
                </a:xfrm>
                <a:prstGeom prst="rect">
                  <a:avLst/>
                </a:prstGeom>
                <a:grpFill/>
                <a:ln w="3175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3" name="Rectangle 42">
                  <a:extLst>
                    <a:ext uri="{FF2B5EF4-FFF2-40B4-BE49-F238E27FC236}">
                      <a16:creationId xmlns:a16="http://schemas.microsoft.com/office/drawing/2014/main" id="{F0152B9C-47C8-470B-82A2-2917E7CC53E6}"/>
                    </a:ext>
                  </a:extLst>
                </p:cNvPr>
                <p:cNvSpPr/>
                <p:nvPr/>
              </p:nvSpPr>
              <p:spPr>
                <a:xfrm>
                  <a:off x="7152671" y="1866150"/>
                  <a:ext cx="90155" cy="90155"/>
                </a:xfrm>
                <a:prstGeom prst="rect">
                  <a:avLst/>
                </a:prstGeom>
                <a:grpFill/>
                <a:ln w="3175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4" name="Rectangle 43">
                  <a:extLst>
                    <a:ext uri="{FF2B5EF4-FFF2-40B4-BE49-F238E27FC236}">
                      <a16:creationId xmlns:a16="http://schemas.microsoft.com/office/drawing/2014/main" id="{8969350E-D141-489D-8A53-EBE3E9B8CFB7}"/>
                    </a:ext>
                  </a:extLst>
                </p:cNvPr>
                <p:cNvSpPr/>
                <p:nvPr/>
              </p:nvSpPr>
              <p:spPr>
                <a:xfrm>
                  <a:off x="7152671" y="1956305"/>
                  <a:ext cx="90155" cy="90155"/>
                </a:xfrm>
                <a:prstGeom prst="rect">
                  <a:avLst/>
                </a:prstGeom>
                <a:grpFill/>
                <a:ln w="3175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5" name="Rectangle 44">
                  <a:extLst>
                    <a:ext uri="{FF2B5EF4-FFF2-40B4-BE49-F238E27FC236}">
                      <a16:creationId xmlns:a16="http://schemas.microsoft.com/office/drawing/2014/main" id="{71AACCB9-2502-4DE8-945F-B090B5D365AD}"/>
                    </a:ext>
                  </a:extLst>
                </p:cNvPr>
                <p:cNvSpPr/>
                <p:nvPr/>
              </p:nvSpPr>
              <p:spPr>
                <a:xfrm>
                  <a:off x="7152671" y="2046460"/>
                  <a:ext cx="90155" cy="90155"/>
                </a:xfrm>
                <a:prstGeom prst="rect">
                  <a:avLst/>
                </a:prstGeom>
                <a:grpFill/>
                <a:ln w="3175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6" name="Rectangle 45">
                  <a:extLst>
                    <a:ext uri="{FF2B5EF4-FFF2-40B4-BE49-F238E27FC236}">
                      <a16:creationId xmlns:a16="http://schemas.microsoft.com/office/drawing/2014/main" id="{19550702-A329-4427-9A38-F05D1C6F6551}"/>
                    </a:ext>
                  </a:extLst>
                </p:cNvPr>
                <p:cNvSpPr/>
                <p:nvPr/>
              </p:nvSpPr>
              <p:spPr>
                <a:xfrm>
                  <a:off x="7152671" y="2136615"/>
                  <a:ext cx="90155" cy="90155"/>
                </a:xfrm>
                <a:prstGeom prst="rect">
                  <a:avLst/>
                </a:prstGeom>
                <a:grpFill/>
                <a:ln w="3175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7" name="Rectangle 46">
                  <a:extLst>
                    <a:ext uri="{FF2B5EF4-FFF2-40B4-BE49-F238E27FC236}">
                      <a16:creationId xmlns:a16="http://schemas.microsoft.com/office/drawing/2014/main" id="{701253A1-58F9-44C5-B79E-E37C6F911F1B}"/>
                    </a:ext>
                  </a:extLst>
                </p:cNvPr>
                <p:cNvSpPr/>
                <p:nvPr/>
              </p:nvSpPr>
              <p:spPr>
                <a:xfrm>
                  <a:off x="7152671" y="2226770"/>
                  <a:ext cx="90155" cy="90155"/>
                </a:xfrm>
                <a:prstGeom prst="rect">
                  <a:avLst/>
                </a:prstGeom>
                <a:grpFill/>
                <a:ln w="3175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8" name="Rectangle 47">
                  <a:extLst>
                    <a:ext uri="{FF2B5EF4-FFF2-40B4-BE49-F238E27FC236}">
                      <a16:creationId xmlns:a16="http://schemas.microsoft.com/office/drawing/2014/main" id="{7595CFAD-0934-4BA4-A454-B1450B04B31D}"/>
                    </a:ext>
                  </a:extLst>
                </p:cNvPr>
                <p:cNvSpPr/>
                <p:nvPr/>
              </p:nvSpPr>
              <p:spPr>
                <a:xfrm>
                  <a:off x="7152671" y="2316924"/>
                  <a:ext cx="90155" cy="90155"/>
                </a:xfrm>
                <a:prstGeom prst="rect">
                  <a:avLst/>
                </a:prstGeom>
                <a:grpFill/>
                <a:ln w="3175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9" name="Rectangle 48">
                  <a:extLst>
                    <a:ext uri="{FF2B5EF4-FFF2-40B4-BE49-F238E27FC236}">
                      <a16:creationId xmlns:a16="http://schemas.microsoft.com/office/drawing/2014/main" id="{76C3DCEA-C545-4875-9BD9-20AB3D71566E}"/>
                    </a:ext>
                  </a:extLst>
                </p:cNvPr>
                <p:cNvSpPr/>
                <p:nvPr/>
              </p:nvSpPr>
              <p:spPr>
                <a:xfrm>
                  <a:off x="7152671" y="2407079"/>
                  <a:ext cx="90155" cy="90155"/>
                </a:xfrm>
                <a:prstGeom prst="rect">
                  <a:avLst/>
                </a:prstGeom>
                <a:grpFill/>
                <a:ln w="3175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8" name="Group 17">
                <a:extLst>
                  <a:ext uri="{FF2B5EF4-FFF2-40B4-BE49-F238E27FC236}">
                    <a16:creationId xmlns:a16="http://schemas.microsoft.com/office/drawing/2014/main" id="{60636E24-2C7D-4D29-A323-54C2096CD77A}"/>
                  </a:ext>
                </a:extLst>
              </p:cNvPr>
              <p:cNvGrpSpPr/>
              <p:nvPr/>
            </p:nvGrpSpPr>
            <p:grpSpPr>
              <a:xfrm>
                <a:off x="7827398" y="1866431"/>
                <a:ext cx="90155" cy="1364463"/>
                <a:chOff x="7152671" y="1595686"/>
                <a:chExt cx="90155" cy="901548"/>
              </a:xfrm>
              <a:solidFill>
                <a:schemeClr val="bg1"/>
              </a:solidFill>
            </p:grpSpPr>
            <p:sp>
              <p:nvSpPr>
                <p:cNvPr id="30" name="Rectangle 29">
                  <a:extLst>
                    <a:ext uri="{FF2B5EF4-FFF2-40B4-BE49-F238E27FC236}">
                      <a16:creationId xmlns:a16="http://schemas.microsoft.com/office/drawing/2014/main" id="{AEF246FE-079F-475A-A685-CACAF02BF784}"/>
                    </a:ext>
                  </a:extLst>
                </p:cNvPr>
                <p:cNvSpPr/>
                <p:nvPr/>
              </p:nvSpPr>
              <p:spPr>
                <a:xfrm>
                  <a:off x="7152671" y="1595686"/>
                  <a:ext cx="90155" cy="90155"/>
                </a:xfrm>
                <a:prstGeom prst="rect">
                  <a:avLst/>
                </a:prstGeom>
                <a:grpFill/>
                <a:ln w="3175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1" name="Rectangle 30">
                  <a:extLst>
                    <a:ext uri="{FF2B5EF4-FFF2-40B4-BE49-F238E27FC236}">
                      <a16:creationId xmlns:a16="http://schemas.microsoft.com/office/drawing/2014/main" id="{6D53EDC0-D1D3-4DD3-AC32-3A681FA27EE5}"/>
                    </a:ext>
                  </a:extLst>
                </p:cNvPr>
                <p:cNvSpPr/>
                <p:nvPr/>
              </p:nvSpPr>
              <p:spPr>
                <a:xfrm>
                  <a:off x="7152671" y="1685841"/>
                  <a:ext cx="90155" cy="90155"/>
                </a:xfrm>
                <a:prstGeom prst="rect">
                  <a:avLst/>
                </a:prstGeom>
                <a:grpFill/>
                <a:ln w="3175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2" name="Rectangle 31">
                  <a:extLst>
                    <a:ext uri="{FF2B5EF4-FFF2-40B4-BE49-F238E27FC236}">
                      <a16:creationId xmlns:a16="http://schemas.microsoft.com/office/drawing/2014/main" id="{0CF8F61C-C2F5-4E40-AE7D-717AD13EDB2F}"/>
                    </a:ext>
                  </a:extLst>
                </p:cNvPr>
                <p:cNvSpPr/>
                <p:nvPr/>
              </p:nvSpPr>
              <p:spPr>
                <a:xfrm>
                  <a:off x="7152671" y="1775996"/>
                  <a:ext cx="90155" cy="90155"/>
                </a:xfrm>
                <a:prstGeom prst="rect">
                  <a:avLst/>
                </a:prstGeom>
                <a:grpFill/>
                <a:ln w="3175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3" name="Rectangle 32">
                  <a:extLst>
                    <a:ext uri="{FF2B5EF4-FFF2-40B4-BE49-F238E27FC236}">
                      <a16:creationId xmlns:a16="http://schemas.microsoft.com/office/drawing/2014/main" id="{AA4D7C87-E92F-485B-9DE4-DC65C732E0CE}"/>
                    </a:ext>
                  </a:extLst>
                </p:cNvPr>
                <p:cNvSpPr/>
                <p:nvPr/>
              </p:nvSpPr>
              <p:spPr>
                <a:xfrm>
                  <a:off x="7152671" y="1866150"/>
                  <a:ext cx="90155" cy="90155"/>
                </a:xfrm>
                <a:prstGeom prst="rect">
                  <a:avLst/>
                </a:prstGeom>
                <a:grpFill/>
                <a:ln w="3175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4" name="Rectangle 33">
                  <a:extLst>
                    <a:ext uri="{FF2B5EF4-FFF2-40B4-BE49-F238E27FC236}">
                      <a16:creationId xmlns:a16="http://schemas.microsoft.com/office/drawing/2014/main" id="{6CBD8EB3-9EA1-4DF5-8774-39E7B5D0A6C3}"/>
                    </a:ext>
                  </a:extLst>
                </p:cNvPr>
                <p:cNvSpPr/>
                <p:nvPr/>
              </p:nvSpPr>
              <p:spPr>
                <a:xfrm>
                  <a:off x="7152671" y="1956305"/>
                  <a:ext cx="90155" cy="90155"/>
                </a:xfrm>
                <a:prstGeom prst="rect">
                  <a:avLst/>
                </a:prstGeom>
                <a:grpFill/>
                <a:ln w="3175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5" name="Rectangle 34">
                  <a:extLst>
                    <a:ext uri="{FF2B5EF4-FFF2-40B4-BE49-F238E27FC236}">
                      <a16:creationId xmlns:a16="http://schemas.microsoft.com/office/drawing/2014/main" id="{ABBDF73B-DC5C-4B6E-BA60-FE18260520F4}"/>
                    </a:ext>
                  </a:extLst>
                </p:cNvPr>
                <p:cNvSpPr/>
                <p:nvPr/>
              </p:nvSpPr>
              <p:spPr>
                <a:xfrm>
                  <a:off x="7152671" y="2046460"/>
                  <a:ext cx="90155" cy="90155"/>
                </a:xfrm>
                <a:prstGeom prst="rect">
                  <a:avLst/>
                </a:prstGeom>
                <a:grpFill/>
                <a:ln w="3175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6" name="Rectangle 35">
                  <a:extLst>
                    <a:ext uri="{FF2B5EF4-FFF2-40B4-BE49-F238E27FC236}">
                      <a16:creationId xmlns:a16="http://schemas.microsoft.com/office/drawing/2014/main" id="{43D4034E-750C-4D04-A631-38563E181F48}"/>
                    </a:ext>
                  </a:extLst>
                </p:cNvPr>
                <p:cNvSpPr/>
                <p:nvPr/>
              </p:nvSpPr>
              <p:spPr>
                <a:xfrm>
                  <a:off x="7152671" y="2136615"/>
                  <a:ext cx="90155" cy="90155"/>
                </a:xfrm>
                <a:prstGeom prst="rect">
                  <a:avLst/>
                </a:prstGeom>
                <a:grpFill/>
                <a:ln w="3175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7" name="Rectangle 36">
                  <a:extLst>
                    <a:ext uri="{FF2B5EF4-FFF2-40B4-BE49-F238E27FC236}">
                      <a16:creationId xmlns:a16="http://schemas.microsoft.com/office/drawing/2014/main" id="{D23B5C52-15EE-42DC-9E57-E250F51F9F3A}"/>
                    </a:ext>
                  </a:extLst>
                </p:cNvPr>
                <p:cNvSpPr/>
                <p:nvPr/>
              </p:nvSpPr>
              <p:spPr>
                <a:xfrm>
                  <a:off x="7152671" y="2226770"/>
                  <a:ext cx="90155" cy="90155"/>
                </a:xfrm>
                <a:prstGeom prst="rect">
                  <a:avLst/>
                </a:prstGeom>
                <a:grpFill/>
                <a:ln w="3175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8" name="Rectangle 37">
                  <a:extLst>
                    <a:ext uri="{FF2B5EF4-FFF2-40B4-BE49-F238E27FC236}">
                      <a16:creationId xmlns:a16="http://schemas.microsoft.com/office/drawing/2014/main" id="{0C489AA2-D587-45AA-A758-1929612477FE}"/>
                    </a:ext>
                  </a:extLst>
                </p:cNvPr>
                <p:cNvSpPr/>
                <p:nvPr/>
              </p:nvSpPr>
              <p:spPr>
                <a:xfrm>
                  <a:off x="7152671" y="2316924"/>
                  <a:ext cx="90155" cy="90155"/>
                </a:xfrm>
                <a:prstGeom prst="rect">
                  <a:avLst/>
                </a:prstGeom>
                <a:grpFill/>
                <a:ln w="3175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9" name="Rectangle 38">
                  <a:extLst>
                    <a:ext uri="{FF2B5EF4-FFF2-40B4-BE49-F238E27FC236}">
                      <a16:creationId xmlns:a16="http://schemas.microsoft.com/office/drawing/2014/main" id="{FC2EC954-24CE-4112-8316-9DE91C8CC7B4}"/>
                    </a:ext>
                  </a:extLst>
                </p:cNvPr>
                <p:cNvSpPr/>
                <p:nvPr/>
              </p:nvSpPr>
              <p:spPr>
                <a:xfrm>
                  <a:off x="7152671" y="2407079"/>
                  <a:ext cx="90155" cy="90155"/>
                </a:xfrm>
                <a:prstGeom prst="rect">
                  <a:avLst/>
                </a:prstGeom>
                <a:grpFill/>
                <a:ln w="3175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9" name="Group 18">
                <a:extLst>
                  <a:ext uri="{FF2B5EF4-FFF2-40B4-BE49-F238E27FC236}">
                    <a16:creationId xmlns:a16="http://schemas.microsoft.com/office/drawing/2014/main" id="{3D551879-1C96-4A9E-992C-98477C9C2E95}"/>
                  </a:ext>
                </a:extLst>
              </p:cNvPr>
              <p:cNvGrpSpPr/>
              <p:nvPr/>
            </p:nvGrpSpPr>
            <p:grpSpPr>
              <a:xfrm>
                <a:off x="8050531" y="1863317"/>
                <a:ext cx="90155" cy="1364463"/>
                <a:chOff x="7152671" y="1595686"/>
                <a:chExt cx="90155" cy="901548"/>
              </a:xfrm>
              <a:solidFill>
                <a:schemeClr val="bg1"/>
              </a:solidFill>
            </p:grpSpPr>
            <p:sp>
              <p:nvSpPr>
                <p:cNvPr id="20" name="Rectangle 19">
                  <a:extLst>
                    <a:ext uri="{FF2B5EF4-FFF2-40B4-BE49-F238E27FC236}">
                      <a16:creationId xmlns:a16="http://schemas.microsoft.com/office/drawing/2014/main" id="{F552018D-2E37-4C3F-9D6B-7C85D257173A}"/>
                    </a:ext>
                  </a:extLst>
                </p:cNvPr>
                <p:cNvSpPr/>
                <p:nvPr/>
              </p:nvSpPr>
              <p:spPr>
                <a:xfrm>
                  <a:off x="7152671" y="1595686"/>
                  <a:ext cx="90155" cy="90155"/>
                </a:xfrm>
                <a:prstGeom prst="rect">
                  <a:avLst/>
                </a:prstGeom>
                <a:grpFill/>
                <a:ln w="3175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1" name="Rectangle 20">
                  <a:extLst>
                    <a:ext uri="{FF2B5EF4-FFF2-40B4-BE49-F238E27FC236}">
                      <a16:creationId xmlns:a16="http://schemas.microsoft.com/office/drawing/2014/main" id="{FB018C60-7B2D-453E-A0EA-D2942D8E4A8F}"/>
                    </a:ext>
                  </a:extLst>
                </p:cNvPr>
                <p:cNvSpPr/>
                <p:nvPr/>
              </p:nvSpPr>
              <p:spPr>
                <a:xfrm>
                  <a:off x="7152671" y="1685841"/>
                  <a:ext cx="90155" cy="90155"/>
                </a:xfrm>
                <a:prstGeom prst="rect">
                  <a:avLst/>
                </a:prstGeom>
                <a:grpFill/>
                <a:ln w="3175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2" name="Rectangle 21">
                  <a:extLst>
                    <a:ext uri="{FF2B5EF4-FFF2-40B4-BE49-F238E27FC236}">
                      <a16:creationId xmlns:a16="http://schemas.microsoft.com/office/drawing/2014/main" id="{DEF49E81-3709-44B3-9B4B-DAD8C637C655}"/>
                    </a:ext>
                  </a:extLst>
                </p:cNvPr>
                <p:cNvSpPr/>
                <p:nvPr/>
              </p:nvSpPr>
              <p:spPr>
                <a:xfrm>
                  <a:off x="7152671" y="1775996"/>
                  <a:ext cx="90155" cy="90155"/>
                </a:xfrm>
                <a:prstGeom prst="rect">
                  <a:avLst/>
                </a:prstGeom>
                <a:grpFill/>
                <a:ln w="3175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3" name="Rectangle 22">
                  <a:extLst>
                    <a:ext uri="{FF2B5EF4-FFF2-40B4-BE49-F238E27FC236}">
                      <a16:creationId xmlns:a16="http://schemas.microsoft.com/office/drawing/2014/main" id="{6E71E788-2ACD-49AE-8CDD-A1D7D0BC395F}"/>
                    </a:ext>
                  </a:extLst>
                </p:cNvPr>
                <p:cNvSpPr/>
                <p:nvPr/>
              </p:nvSpPr>
              <p:spPr>
                <a:xfrm>
                  <a:off x="7152671" y="1866150"/>
                  <a:ext cx="90155" cy="90155"/>
                </a:xfrm>
                <a:prstGeom prst="rect">
                  <a:avLst/>
                </a:prstGeom>
                <a:grpFill/>
                <a:ln w="3175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4" name="Rectangle 23">
                  <a:extLst>
                    <a:ext uri="{FF2B5EF4-FFF2-40B4-BE49-F238E27FC236}">
                      <a16:creationId xmlns:a16="http://schemas.microsoft.com/office/drawing/2014/main" id="{1EFDA374-545B-4CD8-991A-4A86F5CF2F3B}"/>
                    </a:ext>
                  </a:extLst>
                </p:cNvPr>
                <p:cNvSpPr/>
                <p:nvPr/>
              </p:nvSpPr>
              <p:spPr>
                <a:xfrm>
                  <a:off x="7152671" y="1956305"/>
                  <a:ext cx="90155" cy="90155"/>
                </a:xfrm>
                <a:prstGeom prst="rect">
                  <a:avLst/>
                </a:prstGeom>
                <a:grpFill/>
                <a:ln w="3175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5" name="Rectangle 24">
                  <a:extLst>
                    <a:ext uri="{FF2B5EF4-FFF2-40B4-BE49-F238E27FC236}">
                      <a16:creationId xmlns:a16="http://schemas.microsoft.com/office/drawing/2014/main" id="{8FABBD23-F2AD-45E7-8AEA-351C70E482D1}"/>
                    </a:ext>
                  </a:extLst>
                </p:cNvPr>
                <p:cNvSpPr/>
                <p:nvPr/>
              </p:nvSpPr>
              <p:spPr>
                <a:xfrm>
                  <a:off x="7152671" y="2046460"/>
                  <a:ext cx="90155" cy="90155"/>
                </a:xfrm>
                <a:prstGeom prst="rect">
                  <a:avLst/>
                </a:prstGeom>
                <a:grpFill/>
                <a:ln w="3175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6" name="Rectangle 25">
                  <a:extLst>
                    <a:ext uri="{FF2B5EF4-FFF2-40B4-BE49-F238E27FC236}">
                      <a16:creationId xmlns:a16="http://schemas.microsoft.com/office/drawing/2014/main" id="{9D93AE7D-6BA4-4D5B-8DEE-ABE6D04EBF57}"/>
                    </a:ext>
                  </a:extLst>
                </p:cNvPr>
                <p:cNvSpPr/>
                <p:nvPr/>
              </p:nvSpPr>
              <p:spPr>
                <a:xfrm>
                  <a:off x="7152671" y="2136615"/>
                  <a:ext cx="90155" cy="90155"/>
                </a:xfrm>
                <a:prstGeom prst="rect">
                  <a:avLst/>
                </a:prstGeom>
                <a:grpFill/>
                <a:ln w="3175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7" name="Rectangle 26">
                  <a:extLst>
                    <a:ext uri="{FF2B5EF4-FFF2-40B4-BE49-F238E27FC236}">
                      <a16:creationId xmlns:a16="http://schemas.microsoft.com/office/drawing/2014/main" id="{566435C1-7592-4CB5-B1FE-BEFDA5F823D5}"/>
                    </a:ext>
                  </a:extLst>
                </p:cNvPr>
                <p:cNvSpPr/>
                <p:nvPr/>
              </p:nvSpPr>
              <p:spPr>
                <a:xfrm>
                  <a:off x="7152671" y="2226770"/>
                  <a:ext cx="90155" cy="90155"/>
                </a:xfrm>
                <a:prstGeom prst="rect">
                  <a:avLst/>
                </a:prstGeom>
                <a:grpFill/>
                <a:ln w="3175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8" name="Rectangle 27">
                  <a:extLst>
                    <a:ext uri="{FF2B5EF4-FFF2-40B4-BE49-F238E27FC236}">
                      <a16:creationId xmlns:a16="http://schemas.microsoft.com/office/drawing/2014/main" id="{4D91F63E-A07C-48B8-BF5B-E09ACCA52272}"/>
                    </a:ext>
                  </a:extLst>
                </p:cNvPr>
                <p:cNvSpPr/>
                <p:nvPr/>
              </p:nvSpPr>
              <p:spPr>
                <a:xfrm>
                  <a:off x="7152671" y="2316924"/>
                  <a:ext cx="90155" cy="90155"/>
                </a:xfrm>
                <a:prstGeom prst="rect">
                  <a:avLst/>
                </a:prstGeom>
                <a:grpFill/>
                <a:ln w="3175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9" name="Rectangle 28">
                  <a:extLst>
                    <a:ext uri="{FF2B5EF4-FFF2-40B4-BE49-F238E27FC236}">
                      <a16:creationId xmlns:a16="http://schemas.microsoft.com/office/drawing/2014/main" id="{F5C289B8-883B-4E6B-8D2A-6ADC463E62EE}"/>
                    </a:ext>
                  </a:extLst>
                </p:cNvPr>
                <p:cNvSpPr/>
                <p:nvPr/>
              </p:nvSpPr>
              <p:spPr>
                <a:xfrm>
                  <a:off x="7152671" y="2407079"/>
                  <a:ext cx="90155" cy="90155"/>
                </a:xfrm>
                <a:prstGeom prst="rect">
                  <a:avLst/>
                </a:prstGeom>
                <a:grpFill/>
                <a:ln w="3175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EF71A3BD-9617-488F-B48B-E2A483BDC36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80856" y="2064439"/>
              <a:ext cx="1364463" cy="1364463"/>
            </a:xfrm>
            <a:prstGeom prst="rect">
              <a:avLst/>
            </a:prstGeom>
          </p:spPr>
        </p:pic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B941AAD5-D362-405E-B150-DA55E45D53C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17561" y="2202116"/>
              <a:ext cx="1364463" cy="1364463"/>
            </a:xfrm>
            <a:prstGeom prst="rect">
              <a:avLst/>
            </a:prstGeom>
          </p:spPr>
        </p:pic>
      </p:grpSp>
      <p:grpSp>
        <p:nvGrpSpPr>
          <p:cNvPr id="70" name="Group 69">
            <a:extLst>
              <a:ext uri="{FF2B5EF4-FFF2-40B4-BE49-F238E27FC236}">
                <a16:creationId xmlns:a16="http://schemas.microsoft.com/office/drawing/2014/main" id="{F6A8D570-8209-40A3-B95E-AB96E96F420E}"/>
              </a:ext>
            </a:extLst>
          </p:cNvPr>
          <p:cNvGrpSpPr/>
          <p:nvPr/>
        </p:nvGrpSpPr>
        <p:grpSpPr>
          <a:xfrm>
            <a:off x="1035886" y="1772631"/>
            <a:ext cx="3474383" cy="2380216"/>
            <a:chOff x="1159870" y="1602153"/>
            <a:chExt cx="3474383" cy="2380216"/>
          </a:xfrm>
        </p:grpSpPr>
        <p:sp>
          <p:nvSpPr>
            <p:cNvPr id="71" name="Rectangle 70">
              <a:extLst>
                <a:ext uri="{FF2B5EF4-FFF2-40B4-BE49-F238E27FC236}">
                  <a16:creationId xmlns:a16="http://schemas.microsoft.com/office/drawing/2014/main" id="{9765F1CE-3E57-4989-86D4-0EAC247FF697}"/>
                </a:ext>
              </a:extLst>
            </p:cNvPr>
            <p:cNvSpPr/>
            <p:nvPr/>
          </p:nvSpPr>
          <p:spPr>
            <a:xfrm>
              <a:off x="1159870" y="1602153"/>
              <a:ext cx="3474383" cy="2380216"/>
            </a:xfrm>
            <a:prstGeom prst="rect">
              <a:avLst/>
            </a:prstGeom>
            <a:solidFill>
              <a:srgbClr val="F8B1A9"/>
            </a:solidFill>
            <a:ln>
              <a:noFill/>
            </a:ln>
            <a:effectLst>
              <a:softEdge rad="127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/>
            </a:p>
          </p:txBody>
        </p:sp>
        <p:pic>
          <p:nvPicPr>
            <p:cNvPr id="72" name="Picture 71">
              <a:extLst>
                <a:ext uri="{FF2B5EF4-FFF2-40B4-BE49-F238E27FC236}">
                  <a16:creationId xmlns:a16="http://schemas.microsoft.com/office/drawing/2014/main" id="{F20B2C12-1DA8-419B-8D82-7FF549FC395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71877" y="1871728"/>
              <a:ext cx="1364463" cy="1364463"/>
            </a:xfrm>
            <a:prstGeom prst="rect">
              <a:avLst/>
            </a:prstGeom>
          </p:spPr>
        </p:pic>
        <p:grpSp>
          <p:nvGrpSpPr>
            <p:cNvPr id="73" name="Group 72">
              <a:extLst>
                <a:ext uri="{FF2B5EF4-FFF2-40B4-BE49-F238E27FC236}">
                  <a16:creationId xmlns:a16="http://schemas.microsoft.com/office/drawing/2014/main" id="{32ED30C1-2CCD-4FC9-AD07-6A3374878665}"/>
                </a:ext>
              </a:extLst>
            </p:cNvPr>
            <p:cNvGrpSpPr/>
            <p:nvPr/>
          </p:nvGrpSpPr>
          <p:grpSpPr>
            <a:xfrm>
              <a:off x="3238356" y="1874349"/>
              <a:ext cx="1070931" cy="1372242"/>
              <a:chOff x="7069755" y="1863317"/>
              <a:chExt cx="1070931" cy="1372242"/>
            </a:xfrm>
          </p:grpSpPr>
          <p:grpSp>
            <p:nvGrpSpPr>
              <p:cNvPr id="75" name="Group 74">
                <a:extLst>
                  <a:ext uri="{FF2B5EF4-FFF2-40B4-BE49-F238E27FC236}">
                    <a16:creationId xmlns:a16="http://schemas.microsoft.com/office/drawing/2014/main" id="{0F5A1EAE-A56C-444E-8D32-CFA001071890}"/>
                  </a:ext>
                </a:extLst>
              </p:cNvPr>
              <p:cNvGrpSpPr/>
              <p:nvPr/>
            </p:nvGrpSpPr>
            <p:grpSpPr>
              <a:xfrm>
                <a:off x="7069755" y="1867063"/>
                <a:ext cx="90155" cy="1364463"/>
                <a:chOff x="7152671" y="1595686"/>
                <a:chExt cx="90155" cy="901548"/>
              </a:xfrm>
              <a:solidFill>
                <a:schemeClr val="bg1"/>
              </a:solidFill>
            </p:grpSpPr>
            <p:sp>
              <p:nvSpPr>
                <p:cNvPr id="120" name="Rectangle 119">
                  <a:extLst>
                    <a:ext uri="{FF2B5EF4-FFF2-40B4-BE49-F238E27FC236}">
                      <a16:creationId xmlns:a16="http://schemas.microsoft.com/office/drawing/2014/main" id="{5909F663-CC56-449B-8C95-A0DE8ADF9954}"/>
                    </a:ext>
                  </a:extLst>
                </p:cNvPr>
                <p:cNvSpPr/>
                <p:nvPr/>
              </p:nvSpPr>
              <p:spPr>
                <a:xfrm>
                  <a:off x="7152671" y="1595686"/>
                  <a:ext cx="90155" cy="90155"/>
                </a:xfrm>
                <a:prstGeom prst="rect">
                  <a:avLst/>
                </a:prstGeom>
                <a:grpFill/>
                <a:ln w="3175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21" name="Rectangle 120">
                  <a:extLst>
                    <a:ext uri="{FF2B5EF4-FFF2-40B4-BE49-F238E27FC236}">
                      <a16:creationId xmlns:a16="http://schemas.microsoft.com/office/drawing/2014/main" id="{66405639-755C-402C-9F27-B13BDF4065DC}"/>
                    </a:ext>
                  </a:extLst>
                </p:cNvPr>
                <p:cNvSpPr/>
                <p:nvPr/>
              </p:nvSpPr>
              <p:spPr>
                <a:xfrm>
                  <a:off x="7152671" y="1685841"/>
                  <a:ext cx="90155" cy="90155"/>
                </a:xfrm>
                <a:prstGeom prst="rect">
                  <a:avLst/>
                </a:prstGeom>
                <a:grpFill/>
                <a:ln w="3175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22" name="Rectangle 121">
                  <a:extLst>
                    <a:ext uri="{FF2B5EF4-FFF2-40B4-BE49-F238E27FC236}">
                      <a16:creationId xmlns:a16="http://schemas.microsoft.com/office/drawing/2014/main" id="{C62EAE3B-FCEA-4DAC-AB83-A41B8BBACF01}"/>
                    </a:ext>
                  </a:extLst>
                </p:cNvPr>
                <p:cNvSpPr/>
                <p:nvPr/>
              </p:nvSpPr>
              <p:spPr>
                <a:xfrm>
                  <a:off x="7152671" y="1775996"/>
                  <a:ext cx="90155" cy="90155"/>
                </a:xfrm>
                <a:prstGeom prst="rect">
                  <a:avLst/>
                </a:prstGeom>
                <a:grpFill/>
                <a:ln w="3175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23" name="Rectangle 122">
                  <a:extLst>
                    <a:ext uri="{FF2B5EF4-FFF2-40B4-BE49-F238E27FC236}">
                      <a16:creationId xmlns:a16="http://schemas.microsoft.com/office/drawing/2014/main" id="{E9FC247A-21CA-43B1-A80A-84FED571DA46}"/>
                    </a:ext>
                  </a:extLst>
                </p:cNvPr>
                <p:cNvSpPr/>
                <p:nvPr/>
              </p:nvSpPr>
              <p:spPr>
                <a:xfrm>
                  <a:off x="7152671" y="1866150"/>
                  <a:ext cx="90155" cy="90155"/>
                </a:xfrm>
                <a:prstGeom prst="rect">
                  <a:avLst/>
                </a:prstGeom>
                <a:grpFill/>
                <a:ln w="3175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24" name="Rectangle 123">
                  <a:extLst>
                    <a:ext uri="{FF2B5EF4-FFF2-40B4-BE49-F238E27FC236}">
                      <a16:creationId xmlns:a16="http://schemas.microsoft.com/office/drawing/2014/main" id="{4078D750-C52F-4218-9D9A-22F3567C6C80}"/>
                    </a:ext>
                  </a:extLst>
                </p:cNvPr>
                <p:cNvSpPr/>
                <p:nvPr/>
              </p:nvSpPr>
              <p:spPr>
                <a:xfrm>
                  <a:off x="7152671" y="1956305"/>
                  <a:ext cx="90155" cy="90155"/>
                </a:xfrm>
                <a:prstGeom prst="rect">
                  <a:avLst/>
                </a:prstGeom>
                <a:grpFill/>
                <a:ln w="3175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25" name="Rectangle 124">
                  <a:extLst>
                    <a:ext uri="{FF2B5EF4-FFF2-40B4-BE49-F238E27FC236}">
                      <a16:creationId xmlns:a16="http://schemas.microsoft.com/office/drawing/2014/main" id="{5887C5A6-B0F9-4A85-8E7D-01D6B390652F}"/>
                    </a:ext>
                  </a:extLst>
                </p:cNvPr>
                <p:cNvSpPr/>
                <p:nvPr/>
              </p:nvSpPr>
              <p:spPr>
                <a:xfrm>
                  <a:off x="7152671" y="2046460"/>
                  <a:ext cx="90155" cy="90155"/>
                </a:xfrm>
                <a:prstGeom prst="rect">
                  <a:avLst/>
                </a:prstGeom>
                <a:grpFill/>
                <a:ln w="3175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26" name="Rectangle 125">
                  <a:extLst>
                    <a:ext uri="{FF2B5EF4-FFF2-40B4-BE49-F238E27FC236}">
                      <a16:creationId xmlns:a16="http://schemas.microsoft.com/office/drawing/2014/main" id="{78BD9D14-B4C8-41EC-99C3-06EBF8E8C039}"/>
                    </a:ext>
                  </a:extLst>
                </p:cNvPr>
                <p:cNvSpPr/>
                <p:nvPr/>
              </p:nvSpPr>
              <p:spPr>
                <a:xfrm>
                  <a:off x="7152671" y="2136615"/>
                  <a:ext cx="90155" cy="90155"/>
                </a:xfrm>
                <a:prstGeom prst="rect">
                  <a:avLst/>
                </a:prstGeom>
                <a:grpFill/>
                <a:ln w="3175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27" name="Rectangle 126">
                  <a:extLst>
                    <a:ext uri="{FF2B5EF4-FFF2-40B4-BE49-F238E27FC236}">
                      <a16:creationId xmlns:a16="http://schemas.microsoft.com/office/drawing/2014/main" id="{6739B724-6DA1-4A92-B448-6291C56A593D}"/>
                    </a:ext>
                  </a:extLst>
                </p:cNvPr>
                <p:cNvSpPr/>
                <p:nvPr/>
              </p:nvSpPr>
              <p:spPr>
                <a:xfrm>
                  <a:off x="7152671" y="2226770"/>
                  <a:ext cx="90155" cy="90155"/>
                </a:xfrm>
                <a:prstGeom prst="rect">
                  <a:avLst/>
                </a:prstGeom>
                <a:grpFill/>
                <a:ln w="3175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28" name="Rectangle 127">
                  <a:extLst>
                    <a:ext uri="{FF2B5EF4-FFF2-40B4-BE49-F238E27FC236}">
                      <a16:creationId xmlns:a16="http://schemas.microsoft.com/office/drawing/2014/main" id="{392966EC-7B5D-4EAE-B770-B653E74C6367}"/>
                    </a:ext>
                  </a:extLst>
                </p:cNvPr>
                <p:cNvSpPr/>
                <p:nvPr/>
              </p:nvSpPr>
              <p:spPr>
                <a:xfrm>
                  <a:off x="7152671" y="2316924"/>
                  <a:ext cx="90155" cy="90155"/>
                </a:xfrm>
                <a:prstGeom prst="rect">
                  <a:avLst/>
                </a:prstGeom>
                <a:grpFill/>
                <a:ln w="3175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29" name="Rectangle 128">
                  <a:extLst>
                    <a:ext uri="{FF2B5EF4-FFF2-40B4-BE49-F238E27FC236}">
                      <a16:creationId xmlns:a16="http://schemas.microsoft.com/office/drawing/2014/main" id="{9C38C2E2-E366-4401-9121-C338CB81794B}"/>
                    </a:ext>
                  </a:extLst>
                </p:cNvPr>
                <p:cNvSpPr/>
                <p:nvPr/>
              </p:nvSpPr>
              <p:spPr>
                <a:xfrm>
                  <a:off x="7152671" y="2407079"/>
                  <a:ext cx="90155" cy="90155"/>
                </a:xfrm>
                <a:prstGeom prst="rect">
                  <a:avLst/>
                </a:prstGeom>
                <a:grpFill/>
                <a:ln w="3175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6" name="Group 75">
                <a:extLst>
                  <a:ext uri="{FF2B5EF4-FFF2-40B4-BE49-F238E27FC236}">
                    <a16:creationId xmlns:a16="http://schemas.microsoft.com/office/drawing/2014/main" id="{94FBFC26-1CCB-4289-B623-EEC249585ED1}"/>
                  </a:ext>
                </a:extLst>
              </p:cNvPr>
              <p:cNvGrpSpPr/>
              <p:nvPr/>
            </p:nvGrpSpPr>
            <p:grpSpPr>
              <a:xfrm>
                <a:off x="7318688" y="1871096"/>
                <a:ext cx="90155" cy="1364463"/>
                <a:chOff x="7152671" y="1595686"/>
                <a:chExt cx="90155" cy="901548"/>
              </a:xfrm>
              <a:solidFill>
                <a:schemeClr val="bg1"/>
              </a:solidFill>
            </p:grpSpPr>
            <p:sp>
              <p:nvSpPr>
                <p:cNvPr id="110" name="Rectangle 109">
                  <a:extLst>
                    <a:ext uri="{FF2B5EF4-FFF2-40B4-BE49-F238E27FC236}">
                      <a16:creationId xmlns:a16="http://schemas.microsoft.com/office/drawing/2014/main" id="{41606BDC-AF6E-4E32-8DDC-836F9C8254F7}"/>
                    </a:ext>
                  </a:extLst>
                </p:cNvPr>
                <p:cNvSpPr/>
                <p:nvPr/>
              </p:nvSpPr>
              <p:spPr>
                <a:xfrm>
                  <a:off x="7152671" y="1595686"/>
                  <a:ext cx="90155" cy="90155"/>
                </a:xfrm>
                <a:prstGeom prst="rect">
                  <a:avLst/>
                </a:prstGeom>
                <a:grpFill/>
                <a:ln w="3175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1" name="Rectangle 110">
                  <a:extLst>
                    <a:ext uri="{FF2B5EF4-FFF2-40B4-BE49-F238E27FC236}">
                      <a16:creationId xmlns:a16="http://schemas.microsoft.com/office/drawing/2014/main" id="{173CB948-DD4F-4B55-BD0A-1ADE8EA7BC6D}"/>
                    </a:ext>
                  </a:extLst>
                </p:cNvPr>
                <p:cNvSpPr/>
                <p:nvPr/>
              </p:nvSpPr>
              <p:spPr>
                <a:xfrm>
                  <a:off x="7152671" y="1685841"/>
                  <a:ext cx="90155" cy="90155"/>
                </a:xfrm>
                <a:prstGeom prst="rect">
                  <a:avLst/>
                </a:prstGeom>
                <a:grpFill/>
                <a:ln w="3175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2" name="Rectangle 111">
                  <a:extLst>
                    <a:ext uri="{FF2B5EF4-FFF2-40B4-BE49-F238E27FC236}">
                      <a16:creationId xmlns:a16="http://schemas.microsoft.com/office/drawing/2014/main" id="{EEB19E2F-47D8-4774-80BD-0712EDF08118}"/>
                    </a:ext>
                  </a:extLst>
                </p:cNvPr>
                <p:cNvSpPr/>
                <p:nvPr/>
              </p:nvSpPr>
              <p:spPr>
                <a:xfrm>
                  <a:off x="7152671" y="1775996"/>
                  <a:ext cx="90155" cy="90155"/>
                </a:xfrm>
                <a:prstGeom prst="rect">
                  <a:avLst/>
                </a:prstGeom>
                <a:grpFill/>
                <a:ln w="3175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3" name="Rectangle 112">
                  <a:extLst>
                    <a:ext uri="{FF2B5EF4-FFF2-40B4-BE49-F238E27FC236}">
                      <a16:creationId xmlns:a16="http://schemas.microsoft.com/office/drawing/2014/main" id="{72E54A35-BAEA-41FD-94B8-D3A12654469A}"/>
                    </a:ext>
                  </a:extLst>
                </p:cNvPr>
                <p:cNvSpPr/>
                <p:nvPr/>
              </p:nvSpPr>
              <p:spPr>
                <a:xfrm>
                  <a:off x="7152671" y="1866150"/>
                  <a:ext cx="90155" cy="90155"/>
                </a:xfrm>
                <a:prstGeom prst="rect">
                  <a:avLst/>
                </a:prstGeom>
                <a:grpFill/>
                <a:ln w="3175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113">
                  <a:extLst>
                    <a:ext uri="{FF2B5EF4-FFF2-40B4-BE49-F238E27FC236}">
                      <a16:creationId xmlns:a16="http://schemas.microsoft.com/office/drawing/2014/main" id="{94DF46E4-2DBD-4613-99A4-12D3FFBBFFEF}"/>
                    </a:ext>
                  </a:extLst>
                </p:cNvPr>
                <p:cNvSpPr/>
                <p:nvPr/>
              </p:nvSpPr>
              <p:spPr>
                <a:xfrm>
                  <a:off x="7152671" y="1956305"/>
                  <a:ext cx="90155" cy="90155"/>
                </a:xfrm>
                <a:prstGeom prst="rect">
                  <a:avLst/>
                </a:prstGeom>
                <a:grpFill/>
                <a:ln w="3175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5" name="Rectangle 114">
                  <a:extLst>
                    <a:ext uri="{FF2B5EF4-FFF2-40B4-BE49-F238E27FC236}">
                      <a16:creationId xmlns:a16="http://schemas.microsoft.com/office/drawing/2014/main" id="{111CAD77-E774-4B15-93E0-0E4842A2C6CD}"/>
                    </a:ext>
                  </a:extLst>
                </p:cNvPr>
                <p:cNvSpPr/>
                <p:nvPr/>
              </p:nvSpPr>
              <p:spPr>
                <a:xfrm>
                  <a:off x="7152671" y="2046460"/>
                  <a:ext cx="90155" cy="90155"/>
                </a:xfrm>
                <a:prstGeom prst="rect">
                  <a:avLst/>
                </a:prstGeom>
                <a:grpFill/>
                <a:ln w="3175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6" name="Rectangle 115">
                  <a:extLst>
                    <a:ext uri="{FF2B5EF4-FFF2-40B4-BE49-F238E27FC236}">
                      <a16:creationId xmlns:a16="http://schemas.microsoft.com/office/drawing/2014/main" id="{72D248B6-91EE-4FB4-8F91-95C319EB80A7}"/>
                    </a:ext>
                  </a:extLst>
                </p:cNvPr>
                <p:cNvSpPr/>
                <p:nvPr/>
              </p:nvSpPr>
              <p:spPr>
                <a:xfrm>
                  <a:off x="7152671" y="2136615"/>
                  <a:ext cx="90155" cy="90155"/>
                </a:xfrm>
                <a:prstGeom prst="rect">
                  <a:avLst/>
                </a:prstGeom>
                <a:grpFill/>
                <a:ln w="3175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7" name="Rectangle 116">
                  <a:extLst>
                    <a:ext uri="{FF2B5EF4-FFF2-40B4-BE49-F238E27FC236}">
                      <a16:creationId xmlns:a16="http://schemas.microsoft.com/office/drawing/2014/main" id="{4593B303-0F63-46A7-B9BD-1B3D7D3F2A82}"/>
                    </a:ext>
                  </a:extLst>
                </p:cNvPr>
                <p:cNvSpPr/>
                <p:nvPr/>
              </p:nvSpPr>
              <p:spPr>
                <a:xfrm>
                  <a:off x="7152671" y="2226770"/>
                  <a:ext cx="90155" cy="90155"/>
                </a:xfrm>
                <a:prstGeom prst="rect">
                  <a:avLst/>
                </a:prstGeom>
                <a:grpFill/>
                <a:ln w="3175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8" name="Rectangle 117">
                  <a:extLst>
                    <a:ext uri="{FF2B5EF4-FFF2-40B4-BE49-F238E27FC236}">
                      <a16:creationId xmlns:a16="http://schemas.microsoft.com/office/drawing/2014/main" id="{D12C64BA-31F5-488D-A185-802B912A581A}"/>
                    </a:ext>
                  </a:extLst>
                </p:cNvPr>
                <p:cNvSpPr/>
                <p:nvPr/>
              </p:nvSpPr>
              <p:spPr>
                <a:xfrm>
                  <a:off x="7152671" y="2316924"/>
                  <a:ext cx="90155" cy="90155"/>
                </a:xfrm>
                <a:prstGeom prst="rect">
                  <a:avLst/>
                </a:prstGeom>
                <a:grpFill/>
                <a:ln w="3175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9" name="Rectangle 118">
                  <a:extLst>
                    <a:ext uri="{FF2B5EF4-FFF2-40B4-BE49-F238E27FC236}">
                      <a16:creationId xmlns:a16="http://schemas.microsoft.com/office/drawing/2014/main" id="{E5F546A7-9335-498D-93FE-223F4C6F1F68}"/>
                    </a:ext>
                  </a:extLst>
                </p:cNvPr>
                <p:cNvSpPr/>
                <p:nvPr/>
              </p:nvSpPr>
              <p:spPr>
                <a:xfrm>
                  <a:off x="7152671" y="2407079"/>
                  <a:ext cx="90155" cy="90155"/>
                </a:xfrm>
                <a:prstGeom prst="rect">
                  <a:avLst/>
                </a:prstGeom>
                <a:grpFill/>
                <a:ln w="3175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7" name="Group 76">
                <a:extLst>
                  <a:ext uri="{FF2B5EF4-FFF2-40B4-BE49-F238E27FC236}">
                    <a16:creationId xmlns:a16="http://schemas.microsoft.com/office/drawing/2014/main" id="{57E98649-BA64-4274-A021-7942E88FDB7F}"/>
                  </a:ext>
                </a:extLst>
              </p:cNvPr>
              <p:cNvGrpSpPr/>
              <p:nvPr/>
            </p:nvGrpSpPr>
            <p:grpSpPr>
              <a:xfrm>
                <a:off x="7570773" y="1866432"/>
                <a:ext cx="90155" cy="1364463"/>
                <a:chOff x="7152671" y="1595686"/>
                <a:chExt cx="90155" cy="901548"/>
              </a:xfrm>
              <a:solidFill>
                <a:schemeClr val="bg1"/>
              </a:solidFill>
            </p:grpSpPr>
            <p:sp>
              <p:nvSpPr>
                <p:cNvPr id="100" name="Rectangle 99">
                  <a:extLst>
                    <a:ext uri="{FF2B5EF4-FFF2-40B4-BE49-F238E27FC236}">
                      <a16:creationId xmlns:a16="http://schemas.microsoft.com/office/drawing/2014/main" id="{10D29736-89AB-43BC-9687-84F028119CBA}"/>
                    </a:ext>
                  </a:extLst>
                </p:cNvPr>
                <p:cNvSpPr/>
                <p:nvPr/>
              </p:nvSpPr>
              <p:spPr>
                <a:xfrm>
                  <a:off x="7152671" y="1595686"/>
                  <a:ext cx="90155" cy="90155"/>
                </a:xfrm>
                <a:prstGeom prst="rect">
                  <a:avLst/>
                </a:prstGeom>
                <a:grpFill/>
                <a:ln w="3175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1" name="Rectangle 100">
                  <a:extLst>
                    <a:ext uri="{FF2B5EF4-FFF2-40B4-BE49-F238E27FC236}">
                      <a16:creationId xmlns:a16="http://schemas.microsoft.com/office/drawing/2014/main" id="{CE00E4E8-4857-4424-9A39-971044EDBF40}"/>
                    </a:ext>
                  </a:extLst>
                </p:cNvPr>
                <p:cNvSpPr/>
                <p:nvPr/>
              </p:nvSpPr>
              <p:spPr>
                <a:xfrm>
                  <a:off x="7152671" y="1685841"/>
                  <a:ext cx="90155" cy="90155"/>
                </a:xfrm>
                <a:prstGeom prst="rect">
                  <a:avLst/>
                </a:prstGeom>
                <a:grpFill/>
                <a:ln w="3175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2" name="Rectangle 101">
                  <a:extLst>
                    <a:ext uri="{FF2B5EF4-FFF2-40B4-BE49-F238E27FC236}">
                      <a16:creationId xmlns:a16="http://schemas.microsoft.com/office/drawing/2014/main" id="{D0E109B2-27EF-4AF6-B590-70400F91D960}"/>
                    </a:ext>
                  </a:extLst>
                </p:cNvPr>
                <p:cNvSpPr/>
                <p:nvPr/>
              </p:nvSpPr>
              <p:spPr>
                <a:xfrm>
                  <a:off x="7152671" y="1775996"/>
                  <a:ext cx="90155" cy="90155"/>
                </a:xfrm>
                <a:prstGeom prst="rect">
                  <a:avLst/>
                </a:prstGeom>
                <a:grpFill/>
                <a:ln w="3175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3" name="Rectangle 102">
                  <a:extLst>
                    <a:ext uri="{FF2B5EF4-FFF2-40B4-BE49-F238E27FC236}">
                      <a16:creationId xmlns:a16="http://schemas.microsoft.com/office/drawing/2014/main" id="{E26826D5-6256-4787-95B5-42E24B9ECA55}"/>
                    </a:ext>
                  </a:extLst>
                </p:cNvPr>
                <p:cNvSpPr/>
                <p:nvPr/>
              </p:nvSpPr>
              <p:spPr>
                <a:xfrm>
                  <a:off x="7152671" y="1866150"/>
                  <a:ext cx="90155" cy="90155"/>
                </a:xfrm>
                <a:prstGeom prst="rect">
                  <a:avLst/>
                </a:prstGeom>
                <a:grpFill/>
                <a:ln w="3175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4" name="Rectangle 103">
                  <a:extLst>
                    <a:ext uri="{FF2B5EF4-FFF2-40B4-BE49-F238E27FC236}">
                      <a16:creationId xmlns:a16="http://schemas.microsoft.com/office/drawing/2014/main" id="{9DE503D3-382F-4476-98DD-782B3E538E04}"/>
                    </a:ext>
                  </a:extLst>
                </p:cNvPr>
                <p:cNvSpPr/>
                <p:nvPr/>
              </p:nvSpPr>
              <p:spPr>
                <a:xfrm>
                  <a:off x="7152671" y="1956305"/>
                  <a:ext cx="90155" cy="90155"/>
                </a:xfrm>
                <a:prstGeom prst="rect">
                  <a:avLst/>
                </a:prstGeom>
                <a:grpFill/>
                <a:ln w="3175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5" name="Rectangle 104">
                  <a:extLst>
                    <a:ext uri="{FF2B5EF4-FFF2-40B4-BE49-F238E27FC236}">
                      <a16:creationId xmlns:a16="http://schemas.microsoft.com/office/drawing/2014/main" id="{5057BEB2-EDFA-48C0-B629-8FC493589F45}"/>
                    </a:ext>
                  </a:extLst>
                </p:cNvPr>
                <p:cNvSpPr/>
                <p:nvPr/>
              </p:nvSpPr>
              <p:spPr>
                <a:xfrm>
                  <a:off x="7152671" y="2046460"/>
                  <a:ext cx="90155" cy="90155"/>
                </a:xfrm>
                <a:prstGeom prst="rect">
                  <a:avLst/>
                </a:prstGeom>
                <a:grpFill/>
                <a:ln w="3175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6" name="Rectangle 105">
                  <a:extLst>
                    <a:ext uri="{FF2B5EF4-FFF2-40B4-BE49-F238E27FC236}">
                      <a16:creationId xmlns:a16="http://schemas.microsoft.com/office/drawing/2014/main" id="{BEA1B65F-FBB2-4A9E-8A27-6112D7619BB4}"/>
                    </a:ext>
                  </a:extLst>
                </p:cNvPr>
                <p:cNvSpPr/>
                <p:nvPr/>
              </p:nvSpPr>
              <p:spPr>
                <a:xfrm>
                  <a:off x="7152671" y="2136615"/>
                  <a:ext cx="90155" cy="90155"/>
                </a:xfrm>
                <a:prstGeom prst="rect">
                  <a:avLst/>
                </a:prstGeom>
                <a:grpFill/>
                <a:ln w="3175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7" name="Rectangle 106">
                  <a:extLst>
                    <a:ext uri="{FF2B5EF4-FFF2-40B4-BE49-F238E27FC236}">
                      <a16:creationId xmlns:a16="http://schemas.microsoft.com/office/drawing/2014/main" id="{DEA9AF0B-2E44-44CC-9064-42CF0CDC5F1B}"/>
                    </a:ext>
                  </a:extLst>
                </p:cNvPr>
                <p:cNvSpPr/>
                <p:nvPr/>
              </p:nvSpPr>
              <p:spPr>
                <a:xfrm>
                  <a:off x="7152671" y="2226770"/>
                  <a:ext cx="90155" cy="90155"/>
                </a:xfrm>
                <a:prstGeom prst="rect">
                  <a:avLst/>
                </a:prstGeom>
                <a:grpFill/>
                <a:ln w="3175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8" name="Rectangle 107">
                  <a:extLst>
                    <a:ext uri="{FF2B5EF4-FFF2-40B4-BE49-F238E27FC236}">
                      <a16:creationId xmlns:a16="http://schemas.microsoft.com/office/drawing/2014/main" id="{DA31E9D6-B461-4CC5-85A1-435979AFA2DA}"/>
                    </a:ext>
                  </a:extLst>
                </p:cNvPr>
                <p:cNvSpPr/>
                <p:nvPr/>
              </p:nvSpPr>
              <p:spPr>
                <a:xfrm>
                  <a:off x="7152671" y="2316924"/>
                  <a:ext cx="90155" cy="90155"/>
                </a:xfrm>
                <a:prstGeom prst="rect">
                  <a:avLst/>
                </a:prstGeom>
                <a:grpFill/>
                <a:ln w="3175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9" name="Rectangle 108">
                  <a:extLst>
                    <a:ext uri="{FF2B5EF4-FFF2-40B4-BE49-F238E27FC236}">
                      <a16:creationId xmlns:a16="http://schemas.microsoft.com/office/drawing/2014/main" id="{C2E2E7E6-F907-43CF-B744-BE88CF579236}"/>
                    </a:ext>
                  </a:extLst>
                </p:cNvPr>
                <p:cNvSpPr/>
                <p:nvPr/>
              </p:nvSpPr>
              <p:spPr>
                <a:xfrm>
                  <a:off x="7152671" y="2407079"/>
                  <a:ext cx="90155" cy="90155"/>
                </a:xfrm>
                <a:prstGeom prst="rect">
                  <a:avLst/>
                </a:prstGeom>
                <a:grpFill/>
                <a:ln w="3175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8" name="Group 77">
                <a:extLst>
                  <a:ext uri="{FF2B5EF4-FFF2-40B4-BE49-F238E27FC236}">
                    <a16:creationId xmlns:a16="http://schemas.microsoft.com/office/drawing/2014/main" id="{021C5D75-87ED-4B3B-92AA-E740749D104B}"/>
                  </a:ext>
                </a:extLst>
              </p:cNvPr>
              <p:cNvGrpSpPr/>
              <p:nvPr/>
            </p:nvGrpSpPr>
            <p:grpSpPr>
              <a:xfrm>
                <a:off x="7827398" y="1866431"/>
                <a:ext cx="90155" cy="1364463"/>
                <a:chOff x="7152671" y="1595686"/>
                <a:chExt cx="90155" cy="901548"/>
              </a:xfrm>
              <a:solidFill>
                <a:schemeClr val="bg1"/>
              </a:solidFill>
            </p:grpSpPr>
            <p:sp>
              <p:nvSpPr>
                <p:cNvPr id="90" name="Rectangle 89">
                  <a:extLst>
                    <a:ext uri="{FF2B5EF4-FFF2-40B4-BE49-F238E27FC236}">
                      <a16:creationId xmlns:a16="http://schemas.microsoft.com/office/drawing/2014/main" id="{2890B925-0FCD-41E2-A55A-A35AFDD9180A}"/>
                    </a:ext>
                  </a:extLst>
                </p:cNvPr>
                <p:cNvSpPr/>
                <p:nvPr/>
              </p:nvSpPr>
              <p:spPr>
                <a:xfrm>
                  <a:off x="7152671" y="1595686"/>
                  <a:ext cx="90155" cy="90155"/>
                </a:xfrm>
                <a:prstGeom prst="rect">
                  <a:avLst/>
                </a:prstGeom>
                <a:grpFill/>
                <a:ln w="3175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91" name="Rectangle 90">
                  <a:extLst>
                    <a:ext uri="{FF2B5EF4-FFF2-40B4-BE49-F238E27FC236}">
                      <a16:creationId xmlns:a16="http://schemas.microsoft.com/office/drawing/2014/main" id="{EAA67938-78FA-4E05-9A01-6498459E95F3}"/>
                    </a:ext>
                  </a:extLst>
                </p:cNvPr>
                <p:cNvSpPr/>
                <p:nvPr/>
              </p:nvSpPr>
              <p:spPr>
                <a:xfrm>
                  <a:off x="7152671" y="1685841"/>
                  <a:ext cx="90155" cy="90155"/>
                </a:xfrm>
                <a:prstGeom prst="rect">
                  <a:avLst/>
                </a:prstGeom>
                <a:grpFill/>
                <a:ln w="3175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92" name="Rectangle 91">
                  <a:extLst>
                    <a:ext uri="{FF2B5EF4-FFF2-40B4-BE49-F238E27FC236}">
                      <a16:creationId xmlns:a16="http://schemas.microsoft.com/office/drawing/2014/main" id="{7D354624-1B63-4A8C-AD3D-0C28818F4E23}"/>
                    </a:ext>
                  </a:extLst>
                </p:cNvPr>
                <p:cNvSpPr/>
                <p:nvPr/>
              </p:nvSpPr>
              <p:spPr>
                <a:xfrm>
                  <a:off x="7152671" y="1775996"/>
                  <a:ext cx="90155" cy="90155"/>
                </a:xfrm>
                <a:prstGeom prst="rect">
                  <a:avLst/>
                </a:prstGeom>
                <a:grpFill/>
                <a:ln w="3175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93" name="Rectangle 92">
                  <a:extLst>
                    <a:ext uri="{FF2B5EF4-FFF2-40B4-BE49-F238E27FC236}">
                      <a16:creationId xmlns:a16="http://schemas.microsoft.com/office/drawing/2014/main" id="{16FFFD0B-8A62-4B0F-8048-EDDF2B820222}"/>
                    </a:ext>
                  </a:extLst>
                </p:cNvPr>
                <p:cNvSpPr/>
                <p:nvPr/>
              </p:nvSpPr>
              <p:spPr>
                <a:xfrm>
                  <a:off x="7152671" y="1866150"/>
                  <a:ext cx="90155" cy="90155"/>
                </a:xfrm>
                <a:prstGeom prst="rect">
                  <a:avLst/>
                </a:prstGeom>
                <a:grpFill/>
                <a:ln w="3175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94" name="Rectangle 93">
                  <a:extLst>
                    <a:ext uri="{FF2B5EF4-FFF2-40B4-BE49-F238E27FC236}">
                      <a16:creationId xmlns:a16="http://schemas.microsoft.com/office/drawing/2014/main" id="{55F483D7-67F0-41DD-9456-2370B3740C83}"/>
                    </a:ext>
                  </a:extLst>
                </p:cNvPr>
                <p:cNvSpPr/>
                <p:nvPr/>
              </p:nvSpPr>
              <p:spPr>
                <a:xfrm>
                  <a:off x="7152671" y="1956305"/>
                  <a:ext cx="90155" cy="90155"/>
                </a:xfrm>
                <a:prstGeom prst="rect">
                  <a:avLst/>
                </a:prstGeom>
                <a:grpFill/>
                <a:ln w="3175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95" name="Rectangle 94">
                  <a:extLst>
                    <a:ext uri="{FF2B5EF4-FFF2-40B4-BE49-F238E27FC236}">
                      <a16:creationId xmlns:a16="http://schemas.microsoft.com/office/drawing/2014/main" id="{BA5DEA1D-E5DA-4294-BC7C-A2AF84A85B52}"/>
                    </a:ext>
                  </a:extLst>
                </p:cNvPr>
                <p:cNvSpPr/>
                <p:nvPr/>
              </p:nvSpPr>
              <p:spPr>
                <a:xfrm>
                  <a:off x="7152671" y="2046460"/>
                  <a:ext cx="90155" cy="90155"/>
                </a:xfrm>
                <a:prstGeom prst="rect">
                  <a:avLst/>
                </a:prstGeom>
                <a:grpFill/>
                <a:ln w="3175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96" name="Rectangle 95">
                  <a:extLst>
                    <a:ext uri="{FF2B5EF4-FFF2-40B4-BE49-F238E27FC236}">
                      <a16:creationId xmlns:a16="http://schemas.microsoft.com/office/drawing/2014/main" id="{FB4F95A1-A47F-48F0-B52B-F3B28D04BBBC}"/>
                    </a:ext>
                  </a:extLst>
                </p:cNvPr>
                <p:cNvSpPr/>
                <p:nvPr/>
              </p:nvSpPr>
              <p:spPr>
                <a:xfrm>
                  <a:off x="7152671" y="2136615"/>
                  <a:ext cx="90155" cy="90155"/>
                </a:xfrm>
                <a:prstGeom prst="rect">
                  <a:avLst/>
                </a:prstGeom>
                <a:grpFill/>
                <a:ln w="3175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97" name="Rectangle 96">
                  <a:extLst>
                    <a:ext uri="{FF2B5EF4-FFF2-40B4-BE49-F238E27FC236}">
                      <a16:creationId xmlns:a16="http://schemas.microsoft.com/office/drawing/2014/main" id="{29D7DC25-AA5F-4297-95F7-4692435FB3C5}"/>
                    </a:ext>
                  </a:extLst>
                </p:cNvPr>
                <p:cNvSpPr/>
                <p:nvPr/>
              </p:nvSpPr>
              <p:spPr>
                <a:xfrm>
                  <a:off x="7152671" y="2226770"/>
                  <a:ext cx="90155" cy="90155"/>
                </a:xfrm>
                <a:prstGeom prst="rect">
                  <a:avLst/>
                </a:prstGeom>
                <a:grpFill/>
                <a:ln w="3175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98" name="Rectangle 97">
                  <a:extLst>
                    <a:ext uri="{FF2B5EF4-FFF2-40B4-BE49-F238E27FC236}">
                      <a16:creationId xmlns:a16="http://schemas.microsoft.com/office/drawing/2014/main" id="{FFB910FA-E12A-4D18-8635-9C7A6E513926}"/>
                    </a:ext>
                  </a:extLst>
                </p:cNvPr>
                <p:cNvSpPr/>
                <p:nvPr/>
              </p:nvSpPr>
              <p:spPr>
                <a:xfrm>
                  <a:off x="7152671" y="2316924"/>
                  <a:ext cx="90155" cy="90155"/>
                </a:xfrm>
                <a:prstGeom prst="rect">
                  <a:avLst/>
                </a:prstGeom>
                <a:grpFill/>
                <a:ln w="3175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99" name="Rectangle 98">
                  <a:extLst>
                    <a:ext uri="{FF2B5EF4-FFF2-40B4-BE49-F238E27FC236}">
                      <a16:creationId xmlns:a16="http://schemas.microsoft.com/office/drawing/2014/main" id="{094BA706-D9C5-418B-BB77-7698259440E1}"/>
                    </a:ext>
                  </a:extLst>
                </p:cNvPr>
                <p:cNvSpPr/>
                <p:nvPr/>
              </p:nvSpPr>
              <p:spPr>
                <a:xfrm>
                  <a:off x="7152671" y="2407079"/>
                  <a:ext cx="90155" cy="90155"/>
                </a:xfrm>
                <a:prstGeom prst="rect">
                  <a:avLst/>
                </a:prstGeom>
                <a:grpFill/>
                <a:ln w="3175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9" name="Group 78">
                <a:extLst>
                  <a:ext uri="{FF2B5EF4-FFF2-40B4-BE49-F238E27FC236}">
                    <a16:creationId xmlns:a16="http://schemas.microsoft.com/office/drawing/2014/main" id="{696895A3-1B39-45C4-8842-A7542BADECDE}"/>
                  </a:ext>
                </a:extLst>
              </p:cNvPr>
              <p:cNvGrpSpPr/>
              <p:nvPr/>
            </p:nvGrpSpPr>
            <p:grpSpPr>
              <a:xfrm>
                <a:off x="8050531" y="1863317"/>
                <a:ext cx="90155" cy="1364463"/>
                <a:chOff x="7152671" y="1595686"/>
                <a:chExt cx="90155" cy="901548"/>
              </a:xfrm>
              <a:solidFill>
                <a:schemeClr val="bg1"/>
              </a:solidFill>
            </p:grpSpPr>
            <p:sp>
              <p:nvSpPr>
                <p:cNvPr id="80" name="Rectangle 79">
                  <a:extLst>
                    <a:ext uri="{FF2B5EF4-FFF2-40B4-BE49-F238E27FC236}">
                      <a16:creationId xmlns:a16="http://schemas.microsoft.com/office/drawing/2014/main" id="{D1438368-863C-444A-B74D-1D87A1F17B65}"/>
                    </a:ext>
                  </a:extLst>
                </p:cNvPr>
                <p:cNvSpPr/>
                <p:nvPr/>
              </p:nvSpPr>
              <p:spPr>
                <a:xfrm>
                  <a:off x="7152671" y="1595686"/>
                  <a:ext cx="90155" cy="90155"/>
                </a:xfrm>
                <a:prstGeom prst="rect">
                  <a:avLst/>
                </a:prstGeom>
                <a:grpFill/>
                <a:ln w="3175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1" name="Rectangle 80">
                  <a:extLst>
                    <a:ext uri="{FF2B5EF4-FFF2-40B4-BE49-F238E27FC236}">
                      <a16:creationId xmlns:a16="http://schemas.microsoft.com/office/drawing/2014/main" id="{CE736CBF-348A-4588-8D8C-9B887F4B21ED}"/>
                    </a:ext>
                  </a:extLst>
                </p:cNvPr>
                <p:cNvSpPr/>
                <p:nvPr/>
              </p:nvSpPr>
              <p:spPr>
                <a:xfrm>
                  <a:off x="7152671" y="1685841"/>
                  <a:ext cx="90155" cy="90155"/>
                </a:xfrm>
                <a:prstGeom prst="rect">
                  <a:avLst/>
                </a:prstGeom>
                <a:grpFill/>
                <a:ln w="3175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>
                  <a:extLst>
                    <a:ext uri="{FF2B5EF4-FFF2-40B4-BE49-F238E27FC236}">
                      <a16:creationId xmlns:a16="http://schemas.microsoft.com/office/drawing/2014/main" id="{7B2CBFF1-88F0-41C2-A3BB-68F559455A98}"/>
                    </a:ext>
                  </a:extLst>
                </p:cNvPr>
                <p:cNvSpPr/>
                <p:nvPr/>
              </p:nvSpPr>
              <p:spPr>
                <a:xfrm>
                  <a:off x="7152671" y="1775996"/>
                  <a:ext cx="90155" cy="90155"/>
                </a:xfrm>
                <a:prstGeom prst="rect">
                  <a:avLst/>
                </a:prstGeom>
                <a:grpFill/>
                <a:ln w="3175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>
                  <a:extLst>
                    <a:ext uri="{FF2B5EF4-FFF2-40B4-BE49-F238E27FC236}">
                      <a16:creationId xmlns:a16="http://schemas.microsoft.com/office/drawing/2014/main" id="{944E3507-4853-4D64-8456-16DB86E5C9AC}"/>
                    </a:ext>
                  </a:extLst>
                </p:cNvPr>
                <p:cNvSpPr/>
                <p:nvPr/>
              </p:nvSpPr>
              <p:spPr>
                <a:xfrm>
                  <a:off x="7152671" y="1866150"/>
                  <a:ext cx="90155" cy="90155"/>
                </a:xfrm>
                <a:prstGeom prst="rect">
                  <a:avLst/>
                </a:prstGeom>
                <a:grpFill/>
                <a:ln w="3175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4" name="Rectangle 83">
                  <a:extLst>
                    <a:ext uri="{FF2B5EF4-FFF2-40B4-BE49-F238E27FC236}">
                      <a16:creationId xmlns:a16="http://schemas.microsoft.com/office/drawing/2014/main" id="{D73FD080-E6B9-4719-92DA-2C07F0F57F2F}"/>
                    </a:ext>
                  </a:extLst>
                </p:cNvPr>
                <p:cNvSpPr/>
                <p:nvPr/>
              </p:nvSpPr>
              <p:spPr>
                <a:xfrm>
                  <a:off x="7152671" y="1956305"/>
                  <a:ext cx="90155" cy="90155"/>
                </a:xfrm>
                <a:prstGeom prst="rect">
                  <a:avLst/>
                </a:prstGeom>
                <a:grpFill/>
                <a:ln w="3175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84">
                  <a:extLst>
                    <a:ext uri="{FF2B5EF4-FFF2-40B4-BE49-F238E27FC236}">
                      <a16:creationId xmlns:a16="http://schemas.microsoft.com/office/drawing/2014/main" id="{53BB9112-01B9-4068-A538-C0B21BF8736D}"/>
                    </a:ext>
                  </a:extLst>
                </p:cNvPr>
                <p:cNvSpPr/>
                <p:nvPr/>
              </p:nvSpPr>
              <p:spPr>
                <a:xfrm>
                  <a:off x="7152671" y="2046460"/>
                  <a:ext cx="90155" cy="90155"/>
                </a:xfrm>
                <a:prstGeom prst="rect">
                  <a:avLst/>
                </a:prstGeom>
                <a:grpFill/>
                <a:ln w="3175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>
                  <a:extLst>
                    <a:ext uri="{FF2B5EF4-FFF2-40B4-BE49-F238E27FC236}">
                      <a16:creationId xmlns:a16="http://schemas.microsoft.com/office/drawing/2014/main" id="{552EA5D7-C0A1-4CB1-B94C-1A91D0C1ECCD}"/>
                    </a:ext>
                  </a:extLst>
                </p:cNvPr>
                <p:cNvSpPr/>
                <p:nvPr/>
              </p:nvSpPr>
              <p:spPr>
                <a:xfrm>
                  <a:off x="7152671" y="2136615"/>
                  <a:ext cx="90155" cy="90155"/>
                </a:xfrm>
                <a:prstGeom prst="rect">
                  <a:avLst/>
                </a:prstGeom>
                <a:grpFill/>
                <a:ln w="3175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7" name="Rectangle 86">
                  <a:extLst>
                    <a:ext uri="{FF2B5EF4-FFF2-40B4-BE49-F238E27FC236}">
                      <a16:creationId xmlns:a16="http://schemas.microsoft.com/office/drawing/2014/main" id="{F4407E2A-FC44-4558-A927-2FA9B385FDA4}"/>
                    </a:ext>
                  </a:extLst>
                </p:cNvPr>
                <p:cNvSpPr/>
                <p:nvPr/>
              </p:nvSpPr>
              <p:spPr>
                <a:xfrm>
                  <a:off x="7152671" y="2226770"/>
                  <a:ext cx="90155" cy="90155"/>
                </a:xfrm>
                <a:prstGeom prst="rect">
                  <a:avLst/>
                </a:prstGeom>
                <a:grpFill/>
                <a:ln w="3175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8" name="Rectangle 87">
                  <a:extLst>
                    <a:ext uri="{FF2B5EF4-FFF2-40B4-BE49-F238E27FC236}">
                      <a16:creationId xmlns:a16="http://schemas.microsoft.com/office/drawing/2014/main" id="{5AC1C710-AA55-4173-BCF3-EE34BC2F1B99}"/>
                    </a:ext>
                  </a:extLst>
                </p:cNvPr>
                <p:cNvSpPr/>
                <p:nvPr/>
              </p:nvSpPr>
              <p:spPr>
                <a:xfrm>
                  <a:off x="7152671" y="2316924"/>
                  <a:ext cx="90155" cy="90155"/>
                </a:xfrm>
                <a:prstGeom prst="rect">
                  <a:avLst/>
                </a:prstGeom>
                <a:grpFill/>
                <a:ln w="3175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9" name="Rectangle 88">
                  <a:extLst>
                    <a:ext uri="{FF2B5EF4-FFF2-40B4-BE49-F238E27FC236}">
                      <a16:creationId xmlns:a16="http://schemas.microsoft.com/office/drawing/2014/main" id="{059C220F-7F63-411D-856C-8AC917F0AC94}"/>
                    </a:ext>
                  </a:extLst>
                </p:cNvPr>
                <p:cNvSpPr/>
                <p:nvPr/>
              </p:nvSpPr>
              <p:spPr>
                <a:xfrm>
                  <a:off x="7152671" y="2407079"/>
                  <a:ext cx="90155" cy="90155"/>
                </a:xfrm>
                <a:prstGeom prst="rect">
                  <a:avLst/>
                </a:prstGeom>
                <a:grpFill/>
                <a:ln w="3175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pic>
          <p:nvPicPr>
            <p:cNvPr id="74" name="Picture 73">
              <a:extLst>
                <a:ext uri="{FF2B5EF4-FFF2-40B4-BE49-F238E27FC236}">
                  <a16:creationId xmlns:a16="http://schemas.microsoft.com/office/drawing/2014/main" id="{74D6F4CD-A0B8-4492-A62F-C59B00B2F12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24277" y="2024128"/>
              <a:ext cx="1364463" cy="136446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9524420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4" grpId="0"/>
      <p:bldP spid="5" grpId="0"/>
      <p:bldP spid="6" grpId="0"/>
      <p:bldP spid="7" grpId="0" build="p"/>
      <p:bldP spid="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矩形 39">
            <a:extLst>
              <a:ext uri="{FF2B5EF4-FFF2-40B4-BE49-F238E27FC236}">
                <a16:creationId xmlns:a16="http://schemas.microsoft.com/office/drawing/2014/main" id="{9E63F35D-DB7C-4D78-8334-945D85AA5AFC}"/>
              </a:ext>
            </a:extLst>
          </p:cNvPr>
          <p:cNvSpPr/>
          <p:nvPr/>
        </p:nvSpPr>
        <p:spPr>
          <a:xfrm>
            <a:off x="0" y="242888"/>
            <a:ext cx="700088" cy="514350"/>
          </a:xfrm>
          <a:prstGeom prst="rect">
            <a:avLst/>
          </a:prstGeom>
          <a:solidFill>
            <a:srgbClr val="FFA74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仓耳羽辰体-谷力 W05" panose="02020400000000000000" pitchFamily="18" charset="-122"/>
              <a:ea typeface="仓耳羽辰体-谷力 W05" panose="02020400000000000000" pitchFamily="18" charset="-122"/>
              <a:cs typeface="+mn-cs"/>
            </a:endParaRPr>
          </a:p>
        </p:txBody>
      </p:sp>
      <p:sp>
        <p:nvSpPr>
          <p:cNvPr id="4" name="Rounded Rectangle 1">
            <a:extLst>
              <a:ext uri="{FF2B5EF4-FFF2-40B4-BE49-F238E27FC236}">
                <a16:creationId xmlns:a16="http://schemas.microsoft.com/office/drawing/2014/main" id="{72D9CA1C-9CDE-45EC-9A69-3C5C3C68CD9B}"/>
              </a:ext>
            </a:extLst>
          </p:cNvPr>
          <p:cNvSpPr/>
          <p:nvPr/>
        </p:nvSpPr>
        <p:spPr>
          <a:xfrm>
            <a:off x="499654" y="1241022"/>
            <a:ext cx="11192691" cy="3654635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92D050"/>
            </a:solidFill>
          </a:ln>
          <a:effectLst>
            <a:glow rad="1016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pic>
        <p:nvPicPr>
          <p:cNvPr id="18" name="图片 7">
            <a:extLst>
              <a:ext uri="{FF2B5EF4-FFF2-40B4-BE49-F238E27FC236}">
                <a16:creationId xmlns:a16="http://schemas.microsoft.com/office/drawing/2014/main" id="{866C74A3-8176-47CE-83D2-B32BD0E6AB00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49873" y="3176909"/>
            <a:ext cx="2877843" cy="4175984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C6BFA5F5-2E31-40F6-8DB9-C6BA2E03923E}"/>
              </a:ext>
            </a:extLst>
          </p:cNvPr>
          <p:cNvSpPr txBox="1"/>
          <p:nvPr/>
        </p:nvSpPr>
        <p:spPr>
          <a:xfrm>
            <a:off x="2311130" y="394020"/>
            <a:ext cx="474040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VN" sz="2800" dirty="0"/>
              <a:t>b) So sánh các số tròn chục: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2E4B4E2-2941-483B-A932-8BE221F947A2}"/>
              </a:ext>
            </a:extLst>
          </p:cNvPr>
          <p:cNvSpPr txBox="1"/>
          <p:nvPr/>
        </p:nvSpPr>
        <p:spPr>
          <a:xfrm>
            <a:off x="2058252" y="4139462"/>
            <a:ext cx="95410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VN" sz="3600" dirty="0"/>
              <a:t>610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751D8FA-5911-496C-B9C0-7E99AA15A57E}"/>
              </a:ext>
            </a:extLst>
          </p:cNvPr>
          <p:cNvSpPr txBox="1"/>
          <p:nvPr/>
        </p:nvSpPr>
        <p:spPr>
          <a:xfrm>
            <a:off x="6092811" y="4149120"/>
            <a:ext cx="95410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VN" sz="3600" dirty="0"/>
              <a:t>590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6E44E81-E44F-4B43-989A-2B596B1A722E}"/>
              </a:ext>
            </a:extLst>
          </p:cNvPr>
          <p:cNvSpPr txBox="1"/>
          <p:nvPr/>
        </p:nvSpPr>
        <p:spPr>
          <a:xfrm>
            <a:off x="4282790" y="3984522"/>
            <a:ext cx="633507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VN" sz="6000" dirty="0">
                <a:solidFill>
                  <a:srgbClr val="FF0000"/>
                </a:solidFill>
              </a:rPr>
              <a:t>&gt;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86E6B05-744A-4AD7-A20B-AF15BB99025F}"/>
              </a:ext>
            </a:extLst>
          </p:cNvPr>
          <p:cNvSpPr txBox="1"/>
          <p:nvPr/>
        </p:nvSpPr>
        <p:spPr>
          <a:xfrm>
            <a:off x="9536779" y="2190753"/>
            <a:ext cx="1994457" cy="130510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VN" sz="2800" dirty="0"/>
              <a:t>610  </a:t>
            </a:r>
            <a:r>
              <a:rPr lang="en-VN" sz="2800" dirty="0">
                <a:solidFill>
                  <a:srgbClr val="FF0000"/>
                </a:solidFill>
              </a:rPr>
              <a:t>&gt;</a:t>
            </a:r>
            <a:r>
              <a:rPr lang="en-VN" sz="2800" dirty="0"/>
              <a:t>  590</a:t>
            </a:r>
          </a:p>
          <a:p>
            <a:pPr>
              <a:lnSpc>
                <a:spcPct val="150000"/>
              </a:lnSpc>
            </a:pPr>
            <a:r>
              <a:rPr lang="en-VN" sz="2800" dirty="0"/>
              <a:t>590  </a:t>
            </a:r>
            <a:r>
              <a:rPr lang="en-VN" sz="2800" dirty="0">
                <a:solidFill>
                  <a:srgbClr val="FF0000"/>
                </a:solidFill>
              </a:rPr>
              <a:t>&lt;</a:t>
            </a:r>
            <a:r>
              <a:rPr lang="en-VN" sz="2800" dirty="0"/>
              <a:t>  610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05E6D2E-F731-49C7-AF09-6A5B14C6B6E4}"/>
              </a:ext>
            </a:extLst>
          </p:cNvPr>
          <p:cNvSpPr txBox="1"/>
          <p:nvPr/>
        </p:nvSpPr>
        <p:spPr>
          <a:xfrm>
            <a:off x="1186094" y="5208590"/>
            <a:ext cx="964346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VN" sz="3200" dirty="0"/>
              <a:t>Khác số trăm, khác số chục </a:t>
            </a:r>
            <a:r>
              <a:rPr lang="en-VN" sz="3200" dirty="0">
                <a:sym typeface="Wingdings" pitchFamily="2" charset="2"/>
              </a:rPr>
              <a:t> so sánh lần lượt số trăm rồi đến số chục.</a:t>
            </a:r>
            <a:endParaRPr lang="en-VN" sz="3200" dirty="0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4F5F65D2-0FA6-44DF-BF1E-8D34445A4744}"/>
              </a:ext>
            </a:extLst>
          </p:cNvPr>
          <p:cNvGrpSpPr/>
          <p:nvPr/>
        </p:nvGrpSpPr>
        <p:grpSpPr>
          <a:xfrm>
            <a:off x="598444" y="1708835"/>
            <a:ext cx="3914918" cy="2275687"/>
            <a:chOff x="849909" y="1772631"/>
            <a:chExt cx="3914918" cy="2275687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2E0462FE-814A-4E01-A5F3-0AC8C4764360}"/>
                </a:ext>
              </a:extLst>
            </p:cNvPr>
            <p:cNvSpPr/>
            <p:nvPr/>
          </p:nvSpPr>
          <p:spPr>
            <a:xfrm>
              <a:off x="849909" y="1772631"/>
              <a:ext cx="3914918" cy="2275687"/>
            </a:xfrm>
            <a:prstGeom prst="rect">
              <a:avLst/>
            </a:prstGeom>
            <a:solidFill>
              <a:srgbClr val="F8B1A9"/>
            </a:solidFill>
            <a:ln>
              <a:noFill/>
            </a:ln>
            <a:effectLst>
              <a:softEdge rad="127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/>
            </a:p>
          </p:txBody>
        </p:sp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C5D38404-BD56-45AC-91F3-7F1AFB993917}"/>
                </a:ext>
              </a:extLst>
            </p:cNvPr>
            <p:cNvGrpSpPr/>
            <p:nvPr/>
          </p:nvGrpSpPr>
          <p:grpSpPr>
            <a:xfrm>
              <a:off x="4312124" y="2044827"/>
              <a:ext cx="90155" cy="1364463"/>
              <a:chOff x="7152671" y="1595686"/>
              <a:chExt cx="90155" cy="901548"/>
            </a:xfrm>
            <a:solidFill>
              <a:schemeClr val="bg1"/>
            </a:solidFill>
          </p:grpSpPr>
          <p:sp>
            <p:nvSpPr>
              <p:cNvPr id="23" name="Rectangle 22">
                <a:extLst>
                  <a:ext uri="{FF2B5EF4-FFF2-40B4-BE49-F238E27FC236}">
                    <a16:creationId xmlns:a16="http://schemas.microsoft.com/office/drawing/2014/main" id="{953E02A2-CB02-48B7-A3B8-9E38BF8BB023}"/>
                  </a:ext>
                </a:extLst>
              </p:cNvPr>
              <p:cNvSpPr/>
              <p:nvPr/>
            </p:nvSpPr>
            <p:spPr>
              <a:xfrm>
                <a:off x="7152671" y="1595686"/>
                <a:ext cx="90155" cy="90155"/>
              </a:xfrm>
              <a:prstGeom prst="rect">
                <a:avLst/>
              </a:prstGeom>
              <a:grpFill/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" name="Rectangle 23">
                <a:extLst>
                  <a:ext uri="{FF2B5EF4-FFF2-40B4-BE49-F238E27FC236}">
                    <a16:creationId xmlns:a16="http://schemas.microsoft.com/office/drawing/2014/main" id="{910180DC-D02B-46F3-8684-232ED1981FE0}"/>
                  </a:ext>
                </a:extLst>
              </p:cNvPr>
              <p:cNvSpPr/>
              <p:nvPr/>
            </p:nvSpPr>
            <p:spPr>
              <a:xfrm>
                <a:off x="7152671" y="1685841"/>
                <a:ext cx="90155" cy="90155"/>
              </a:xfrm>
              <a:prstGeom prst="rect">
                <a:avLst/>
              </a:prstGeom>
              <a:grpFill/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" name="Rectangle 24">
                <a:extLst>
                  <a:ext uri="{FF2B5EF4-FFF2-40B4-BE49-F238E27FC236}">
                    <a16:creationId xmlns:a16="http://schemas.microsoft.com/office/drawing/2014/main" id="{CB8970AA-C0EF-4E67-BFC5-DFAB3F8CA170}"/>
                  </a:ext>
                </a:extLst>
              </p:cNvPr>
              <p:cNvSpPr/>
              <p:nvPr/>
            </p:nvSpPr>
            <p:spPr>
              <a:xfrm>
                <a:off x="7152671" y="1775996"/>
                <a:ext cx="90155" cy="90155"/>
              </a:xfrm>
              <a:prstGeom prst="rect">
                <a:avLst/>
              </a:prstGeom>
              <a:grpFill/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" name="Rectangle 25">
                <a:extLst>
                  <a:ext uri="{FF2B5EF4-FFF2-40B4-BE49-F238E27FC236}">
                    <a16:creationId xmlns:a16="http://schemas.microsoft.com/office/drawing/2014/main" id="{15566DCD-B6AC-4759-87DE-F7A86239CAA9}"/>
                  </a:ext>
                </a:extLst>
              </p:cNvPr>
              <p:cNvSpPr/>
              <p:nvPr/>
            </p:nvSpPr>
            <p:spPr>
              <a:xfrm>
                <a:off x="7152671" y="1866150"/>
                <a:ext cx="90155" cy="90155"/>
              </a:xfrm>
              <a:prstGeom prst="rect">
                <a:avLst/>
              </a:prstGeom>
              <a:grpFill/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" name="Rectangle 26">
                <a:extLst>
                  <a:ext uri="{FF2B5EF4-FFF2-40B4-BE49-F238E27FC236}">
                    <a16:creationId xmlns:a16="http://schemas.microsoft.com/office/drawing/2014/main" id="{3CC7624A-D1C2-4EA6-A9A9-41D5A621E8EB}"/>
                  </a:ext>
                </a:extLst>
              </p:cNvPr>
              <p:cNvSpPr/>
              <p:nvPr/>
            </p:nvSpPr>
            <p:spPr>
              <a:xfrm>
                <a:off x="7152671" y="1956305"/>
                <a:ext cx="90155" cy="90155"/>
              </a:xfrm>
              <a:prstGeom prst="rect">
                <a:avLst/>
              </a:prstGeom>
              <a:grpFill/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" name="Rectangle 27">
                <a:extLst>
                  <a:ext uri="{FF2B5EF4-FFF2-40B4-BE49-F238E27FC236}">
                    <a16:creationId xmlns:a16="http://schemas.microsoft.com/office/drawing/2014/main" id="{324AAC55-95EC-4D19-94D9-30FA8DA0FEDA}"/>
                  </a:ext>
                </a:extLst>
              </p:cNvPr>
              <p:cNvSpPr/>
              <p:nvPr/>
            </p:nvSpPr>
            <p:spPr>
              <a:xfrm>
                <a:off x="7152671" y="2046460"/>
                <a:ext cx="90155" cy="90155"/>
              </a:xfrm>
              <a:prstGeom prst="rect">
                <a:avLst/>
              </a:prstGeom>
              <a:grpFill/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" name="Rectangle 28">
                <a:extLst>
                  <a:ext uri="{FF2B5EF4-FFF2-40B4-BE49-F238E27FC236}">
                    <a16:creationId xmlns:a16="http://schemas.microsoft.com/office/drawing/2014/main" id="{40EEB3F9-A510-483C-A687-E66D081AF0A6}"/>
                  </a:ext>
                </a:extLst>
              </p:cNvPr>
              <p:cNvSpPr/>
              <p:nvPr/>
            </p:nvSpPr>
            <p:spPr>
              <a:xfrm>
                <a:off x="7152671" y="2136615"/>
                <a:ext cx="90155" cy="90155"/>
              </a:xfrm>
              <a:prstGeom prst="rect">
                <a:avLst/>
              </a:prstGeom>
              <a:grpFill/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" name="Rectangle 29">
                <a:extLst>
                  <a:ext uri="{FF2B5EF4-FFF2-40B4-BE49-F238E27FC236}">
                    <a16:creationId xmlns:a16="http://schemas.microsoft.com/office/drawing/2014/main" id="{628A251A-A080-490F-B028-4479060E2120}"/>
                  </a:ext>
                </a:extLst>
              </p:cNvPr>
              <p:cNvSpPr/>
              <p:nvPr/>
            </p:nvSpPr>
            <p:spPr>
              <a:xfrm>
                <a:off x="7152671" y="2226770"/>
                <a:ext cx="90155" cy="90155"/>
              </a:xfrm>
              <a:prstGeom prst="rect">
                <a:avLst/>
              </a:prstGeom>
              <a:grpFill/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" name="Rectangle 30">
                <a:extLst>
                  <a:ext uri="{FF2B5EF4-FFF2-40B4-BE49-F238E27FC236}">
                    <a16:creationId xmlns:a16="http://schemas.microsoft.com/office/drawing/2014/main" id="{73E472F1-61E9-4272-B6E9-358501144561}"/>
                  </a:ext>
                </a:extLst>
              </p:cNvPr>
              <p:cNvSpPr/>
              <p:nvPr/>
            </p:nvSpPr>
            <p:spPr>
              <a:xfrm>
                <a:off x="7152671" y="2316924"/>
                <a:ext cx="90155" cy="90155"/>
              </a:xfrm>
              <a:prstGeom prst="rect">
                <a:avLst/>
              </a:prstGeom>
              <a:grpFill/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" name="Rectangle 31">
                <a:extLst>
                  <a:ext uri="{FF2B5EF4-FFF2-40B4-BE49-F238E27FC236}">
                    <a16:creationId xmlns:a16="http://schemas.microsoft.com/office/drawing/2014/main" id="{C39270FC-B1EC-4588-816B-7F67165A16FE}"/>
                  </a:ext>
                </a:extLst>
              </p:cNvPr>
              <p:cNvSpPr/>
              <p:nvPr/>
            </p:nvSpPr>
            <p:spPr>
              <a:xfrm>
                <a:off x="7152671" y="2407079"/>
                <a:ext cx="90155" cy="90155"/>
              </a:xfrm>
              <a:prstGeom prst="rect">
                <a:avLst/>
              </a:prstGeom>
              <a:grpFill/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8DF879DE-3D17-49EB-8E44-A7F6FD843D21}"/>
                </a:ext>
              </a:extLst>
            </p:cNvPr>
            <p:cNvGrpSpPr/>
            <p:nvPr/>
          </p:nvGrpSpPr>
          <p:grpSpPr>
            <a:xfrm>
              <a:off x="1131394" y="2060084"/>
              <a:ext cx="1432455" cy="1432455"/>
              <a:chOff x="1317370" y="2060084"/>
              <a:chExt cx="1432455" cy="1432455"/>
            </a:xfrm>
          </p:grpSpPr>
          <p:pic>
            <p:nvPicPr>
              <p:cNvPr id="20" name="Picture 19">
                <a:extLst>
                  <a:ext uri="{FF2B5EF4-FFF2-40B4-BE49-F238E27FC236}">
                    <a16:creationId xmlns:a16="http://schemas.microsoft.com/office/drawing/2014/main" id="{52AC5CF8-40EC-4730-876B-7E2E7AC5C68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317370" y="2060084"/>
                <a:ext cx="1127655" cy="1127655"/>
              </a:xfrm>
              <a:prstGeom prst="rect">
                <a:avLst/>
              </a:prstGeom>
            </p:spPr>
          </p:pic>
          <p:pic>
            <p:nvPicPr>
              <p:cNvPr id="21" name="Picture 20">
                <a:extLst>
                  <a:ext uri="{FF2B5EF4-FFF2-40B4-BE49-F238E27FC236}">
                    <a16:creationId xmlns:a16="http://schemas.microsoft.com/office/drawing/2014/main" id="{36A981D5-5985-49CA-ABA2-823E462A662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469770" y="2212484"/>
                <a:ext cx="1127655" cy="1127655"/>
              </a:xfrm>
              <a:prstGeom prst="rect">
                <a:avLst/>
              </a:prstGeom>
            </p:spPr>
          </p:pic>
          <p:pic>
            <p:nvPicPr>
              <p:cNvPr id="22" name="Picture 21">
                <a:extLst>
                  <a:ext uri="{FF2B5EF4-FFF2-40B4-BE49-F238E27FC236}">
                    <a16:creationId xmlns:a16="http://schemas.microsoft.com/office/drawing/2014/main" id="{D44B1DFD-607E-4703-B17F-6AA90013D3E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622170" y="2364884"/>
                <a:ext cx="1127655" cy="1127655"/>
              </a:xfrm>
              <a:prstGeom prst="rect">
                <a:avLst/>
              </a:prstGeom>
            </p:spPr>
          </p:pic>
        </p:grpSp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id="{70A7F7B3-141F-4364-AC30-B2B5667395E0}"/>
                </a:ext>
              </a:extLst>
            </p:cNvPr>
            <p:cNvGrpSpPr/>
            <p:nvPr/>
          </p:nvGrpSpPr>
          <p:grpSpPr>
            <a:xfrm>
              <a:off x="2620430" y="2056429"/>
              <a:ext cx="1432455" cy="1432455"/>
              <a:chOff x="1317370" y="2060084"/>
              <a:chExt cx="1432455" cy="1432455"/>
            </a:xfrm>
          </p:grpSpPr>
          <p:pic>
            <p:nvPicPr>
              <p:cNvPr id="16" name="Picture 15">
                <a:extLst>
                  <a:ext uri="{FF2B5EF4-FFF2-40B4-BE49-F238E27FC236}">
                    <a16:creationId xmlns:a16="http://schemas.microsoft.com/office/drawing/2014/main" id="{D1224889-31EC-4236-A190-644E9B48FA1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317370" y="2060084"/>
                <a:ext cx="1127655" cy="1127655"/>
              </a:xfrm>
              <a:prstGeom prst="rect">
                <a:avLst/>
              </a:prstGeom>
            </p:spPr>
          </p:pic>
          <p:pic>
            <p:nvPicPr>
              <p:cNvPr id="17" name="Picture 16">
                <a:extLst>
                  <a:ext uri="{FF2B5EF4-FFF2-40B4-BE49-F238E27FC236}">
                    <a16:creationId xmlns:a16="http://schemas.microsoft.com/office/drawing/2014/main" id="{04F49478-B04B-40AE-98B3-56305858C8E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469770" y="2212484"/>
                <a:ext cx="1127655" cy="1127655"/>
              </a:xfrm>
              <a:prstGeom prst="rect">
                <a:avLst/>
              </a:prstGeom>
            </p:spPr>
          </p:pic>
          <p:pic>
            <p:nvPicPr>
              <p:cNvPr id="19" name="Picture 18">
                <a:extLst>
                  <a:ext uri="{FF2B5EF4-FFF2-40B4-BE49-F238E27FC236}">
                    <a16:creationId xmlns:a16="http://schemas.microsoft.com/office/drawing/2014/main" id="{7806CD2F-0F35-4CE9-8313-28FDB0DF031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622170" y="2364884"/>
                <a:ext cx="1127655" cy="1127655"/>
              </a:xfrm>
              <a:prstGeom prst="rect">
                <a:avLst/>
              </a:prstGeom>
            </p:spPr>
          </p:pic>
        </p:grpSp>
      </p:grpSp>
      <p:grpSp>
        <p:nvGrpSpPr>
          <p:cNvPr id="33" name="Group 32">
            <a:extLst>
              <a:ext uri="{FF2B5EF4-FFF2-40B4-BE49-F238E27FC236}">
                <a16:creationId xmlns:a16="http://schemas.microsoft.com/office/drawing/2014/main" id="{09F68A61-8715-41DC-8399-370F43B5772F}"/>
              </a:ext>
            </a:extLst>
          </p:cNvPr>
          <p:cNvGrpSpPr/>
          <p:nvPr/>
        </p:nvGrpSpPr>
        <p:grpSpPr>
          <a:xfrm>
            <a:off x="4605282" y="1708835"/>
            <a:ext cx="4846588" cy="2275687"/>
            <a:chOff x="4693457" y="1772631"/>
            <a:chExt cx="4846588" cy="2275687"/>
          </a:xfrm>
        </p:grpSpPr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C55F1768-7742-41F8-B881-80964A0C7B9E}"/>
                </a:ext>
              </a:extLst>
            </p:cNvPr>
            <p:cNvSpPr/>
            <p:nvPr/>
          </p:nvSpPr>
          <p:spPr>
            <a:xfrm>
              <a:off x="4693457" y="1772631"/>
              <a:ext cx="4846588" cy="2275687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  <a:effectLst>
              <a:softEdge rad="127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/>
            </a:p>
          </p:txBody>
        </p:sp>
        <p:grpSp>
          <p:nvGrpSpPr>
            <p:cNvPr id="35" name="Group 34">
              <a:extLst>
                <a:ext uri="{FF2B5EF4-FFF2-40B4-BE49-F238E27FC236}">
                  <a16:creationId xmlns:a16="http://schemas.microsoft.com/office/drawing/2014/main" id="{94BD6AD8-5930-44C0-BAFD-52E4DAE86D36}"/>
                </a:ext>
              </a:extLst>
            </p:cNvPr>
            <p:cNvGrpSpPr/>
            <p:nvPr/>
          </p:nvGrpSpPr>
          <p:grpSpPr>
            <a:xfrm>
              <a:off x="4912148" y="2060084"/>
              <a:ext cx="4319092" cy="1432455"/>
              <a:chOff x="4977464" y="2060084"/>
              <a:chExt cx="4319092" cy="1432455"/>
            </a:xfrm>
          </p:grpSpPr>
          <p:grpSp>
            <p:nvGrpSpPr>
              <p:cNvPr id="36" name="Group 35">
                <a:extLst>
                  <a:ext uri="{FF2B5EF4-FFF2-40B4-BE49-F238E27FC236}">
                    <a16:creationId xmlns:a16="http://schemas.microsoft.com/office/drawing/2014/main" id="{80C45329-D5BB-4536-9D28-42DFE24205C2}"/>
                  </a:ext>
                </a:extLst>
              </p:cNvPr>
              <p:cNvGrpSpPr/>
              <p:nvPr/>
            </p:nvGrpSpPr>
            <p:grpSpPr>
              <a:xfrm>
                <a:off x="7990182" y="2113050"/>
                <a:ext cx="1306374" cy="1372242"/>
                <a:chOff x="6992265" y="2033795"/>
                <a:chExt cx="1306374" cy="1372242"/>
              </a:xfrm>
            </p:grpSpPr>
            <p:grpSp>
              <p:nvGrpSpPr>
                <p:cNvPr id="45" name="Group 44">
                  <a:extLst>
                    <a:ext uri="{FF2B5EF4-FFF2-40B4-BE49-F238E27FC236}">
                      <a16:creationId xmlns:a16="http://schemas.microsoft.com/office/drawing/2014/main" id="{538FCDB9-EB9E-46F0-9325-1D19493E48A0}"/>
                    </a:ext>
                  </a:extLst>
                </p:cNvPr>
                <p:cNvGrpSpPr/>
                <p:nvPr/>
              </p:nvGrpSpPr>
              <p:grpSpPr>
                <a:xfrm>
                  <a:off x="6992265" y="2037541"/>
                  <a:ext cx="90155" cy="1364463"/>
                  <a:chOff x="7152671" y="1595686"/>
                  <a:chExt cx="90155" cy="901548"/>
                </a:xfrm>
                <a:solidFill>
                  <a:schemeClr val="bg1"/>
                </a:solidFill>
              </p:grpSpPr>
              <p:sp>
                <p:nvSpPr>
                  <p:cNvPr id="134" name="Rectangle 133">
                    <a:extLst>
                      <a:ext uri="{FF2B5EF4-FFF2-40B4-BE49-F238E27FC236}">
                        <a16:creationId xmlns:a16="http://schemas.microsoft.com/office/drawing/2014/main" id="{B0F8F5CE-45E9-426D-9568-FE706863EFEC}"/>
                      </a:ext>
                    </a:extLst>
                  </p:cNvPr>
                  <p:cNvSpPr/>
                  <p:nvPr/>
                </p:nvSpPr>
                <p:spPr>
                  <a:xfrm>
                    <a:off x="7152671" y="1595686"/>
                    <a:ext cx="90155" cy="90155"/>
                  </a:xfrm>
                  <a:prstGeom prst="rect">
                    <a:avLst/>
                  </a:prstGeom>
                  <a:grpFill/>
                  <a:ln w="3175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35" name="Rectangle 134">
                    <a:extLst>
                      <a:ext uri="{FF2B5EF4-FFF2-40B4-BE49-F238E27FC236}">
                        <a16:creationId xmlns:a16="http://schemas.microsoft.com/office/drawing/2014/main" id="{12A0194C-057F-49BB-927E-972621B23D48}"/>
                      </a:ext>
                    </a:extLst>
                  </p:cNvPr>
                  <p:cNvSpPr/>
                  <p:nvPr/>
                </p:nvSpPr>
                <p:spPr>
                  <a:xfrm>
                    <a:off x="7152671" y="1685841"/>
                    <a:ext cx="90155" cy="90155"/>
                  </a:xfrm>
                  <a:prstGeom prst="rect">
                    <a:avLst/>
                  </a:prstGeom>
                  <a:grpFill/>
                  <a:ln w="3175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36" name="Rectangle 135">
                    <a:extLst>
                      <a:ext uri="{FF2B5EF4-FFF2-40B4-BE49-F238E27FC236}">
                        <a16:creationId xmlns:a16="http://schemas.microsoft.com/office/drawing/2014/main" id="{CE26E316-DF09-495D-A387-50038A249902}"/>
                      </a:ext>
                    </a:extLst>
                  </p:cNvPr>
                  <p:cNvSpPr/>
                  <p:nvPr/>
                </p:nvSpPr>
                <p:spPr>
                  <a:xfrm>
                    <a:off x="7152671" y="1775996"/>
                    <a:ext cx="90155" cy="90155"/>
                  </a:xfrm>
                  <a:prstGeom prst="rect">
                    <a:avLst/>
                  </a:prstGeom>
                  <a:grpFill/>
                  <a:ln w="3175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37" name="Rectangle 136">
                    <a:extLst>
                      <a:ext uri="{FF2B5EF4-FFF2-40B4-BE49-F238E27FC236}">
                        <a16:creationId xmlns:a16="http://schemas.microsoft.com/office/drawing/2014/main" id="{B1E7CC5C-E157-4EB6-877F-C9FF10372439}"/>
                      </a:ext>
                    </a:extLst>
                  </p:cNvPr>
                  <p:cNvSpPr/>
                  <p:nvPr/>
                </p:nvSpPr>
                <p:spPr>
                  <a:xfrm>
                    <a:off x="7152671" y="1866150"/>
                    <a:ext cx="90155" cy="90155"/>
                  </a:xfrm>
                  <a:prstGeom prst="rect">
                    <a:avLst/>
                  </a:prstGeom>
                  <a:grpFill/>
                  <a:ln w="3175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38" name="Rectangle 137">
                    <a:extLst>
                      <a:ext uri="{FF2B5EF4-FFF2-40B4-BE49-F238E27FC236}">
                        <a16:creationId xmlns:a16="http://schemas.microsoft.com/office/drawing/2014/main" id="{947A7413-325D-4907-B6AF-CF7F69BD9758}"/>
                      </a:ext>
                    </a:extLst>
                  </p:cNvPr>
                  <p:cNvSpPr/>
                  <p:nvPr/>
                </p:nvSpPr>
                <p:spPr>
                  <a:xfrm>
                    <a:off x="7152671" y="1956305"/>
                    <a:ext cx="90155" cy="90155"/>
                  </a:xfrm>
                  <a:prstGeom prst="rect">
                    <a:avLst/>
                  </a:prstGeom>
                  <a:grpFill/>
                  <a:ln w="3175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39" name="Rectangle 138">
                    <a:extLst>
                      <a:ext uri="{FF2B5EF4-FFF2-40B4-BE49-F238E27FC236}">
                        <a16:creationId xmlns:a16="http://schemas.microsoft.com/office/drawing/2014/main" id="{5A344E7E-AD59-48CA-8558-14D8D70265C4}"/>
                      </a:ext>
                    </a:extLst>
                  </p:cNvPr>
                  <p:cNvSpPr/>
                  <p:nvPr/>
                </p:nvSpPr>
                <p:spPr>
                  <a:xfrm>
                    <a:off x="7152671" y="2046460"/>
                    <a:ext cx="90155" cy="90155"/>
                  </a:xfrm>
                  <a:prstGeom prst="rect">
                    <a:avLst/>
                  </a:prstGeom>
                  <a:grpFill/>
                  <a:ln w="3175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40" name="Rectangle 139">
                    <a:extLst>
                      <a:ext uri="{FF2B5EF4-FFF2-40B4-BE49-F238E27FC236}">
                        <a16:creationId xmlns:a16="http://schemas.microsoft.com/office/drawing/2014/main" id="{8193AEC6-53EB-4AE1-8CA5-A6162324A177}"/>
                      </a:ext>
                    </a:extLst>
                  </p:cNvPr>
                  <p:cNvSpPr/>
                  <p:nvPr/>
                </p:nvSpPr>
                <p:spPr>
                  <a:xfrm>
                    <a:off x="7152671" y="2136615"/>
                    <a:ext cx="90155" cy="90155"/>
                  </a:xfrm>
                  <a:prstGeom prst="rect">
                    <a:avLst/>
                  </a:prstGeom>
                  <a:grpFill/>
                  <a:ln w="3175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41" name="Rectangle 140">
                    <a:extLst>
                      <a:ext uri="{FF2B5EF4-FFF2-40B4-BE49-F238E27FC236}">
                        <a16:creationId xmlns:a16="http://schemas.microsoft.com/office/drawing/2014/main" id="{889EE8DF-CEC2-49A2-BB93-241A76A0C8FF}"/>
                      </a:ext>
                    </a:extLst>
                  </p:cNvPr>
                  <p:cNvSpPr/>
                  <p:nvPr/>
                </p:nvSpPr>
                <p:spPr>
                  <a:xfrm>
                    <a:off x="7152671" y="2226770"/>
                    <a:ext cx="90155" cy="90155"/>
                  </a:xfrm>
                  <a:prstGeom prst="rect">
                    <a:avLst/>
                  </a:prstGeom>
                  <a:grpFill/>
                  <a:ln w="3175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42" name="Rectangle 141">
                    <a:extLst>
                      <a:ext uri="{FF2B5EF4-FFF2-40B4-BE49-F238E27FC236}">
                        <a16:creationId xmlns:a16="http://schemas.microsoft.com/office/drawing/2014/main" id="{E88DE47E-DBC6-4ABF-885F-C823CF1116C3}"/>
                      </a:ext>
                    </a:extLst>
                  </p:cNvPr>
                  <p:cNvSpPr/>
                  <p:nvPr/>
                </p:nvSpPr>
                <p:spPr>
                  <a:xfrm>
                    <a:off x="7152671" y="2316924"/>
                    <a:ext cx="90155" cy="90155"/>
                  </a:xfrm>
                  <a:prstGeom prst="rect">
                    <a:avLst/>
                  </a:prstGeom>
                  <a:grpFill/>
                  <a:ln w="3175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43" name="Rectangle 142">
                    <a:extLst>
                      <a:ext uri="{FF2B5EF4-FFF2-40B4-BE49-F238E27FC236}">
                        <a16:creationId xmlns:a16="http://schemas.microsoft.com/office/drawing/2014/main" id="{30D22618-B04A-4706-BF23-C7F2F3B3B039}"/>
                      </a:ext>
                    </a:extLst>
                  </p:cNvPr>
                  <p:cNvSpPr/>
                  <p:nvPr/>
                </p:nvSpPr>
                <p:spPr>
                  <a:xfrm>
                    <a:off x="7152671" y="2407079"/>
                    <a:ext cx="90155" cy="90155"/>
                  </a:xfrm>
                  <a:prstGeom prst="rect">
                    <a:avLst/>
                  </a:prstGeom>
                  <a:grpFill/>
                  <a:ln w="3175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46" name="Group 45">
                  <a:extLst>
                    <a:ext uri="{FF2B5EF4-FFF2-40B4-BE49-F238E27FC236}">
                      <a16:creationId xmlns:a16="http://schemas.microsoft.com/office/drawing/2014/main" id="{5E2C50EC-32E4-4CD9-9F87-4803F1363A59}"/>
                    </a:ext>
                  </a:extLst>
                </p:cNvPr>
                <p:cNvGrpSpPr/>
                <p:nvPr/>
              </p:nvGrpSpPr>
              <p:grpSpPr>
                <a:xfrm>
                  <a:off x="7310468" y="2041574"/>
                  <a:ext cx="90155" cy="1364463"/>
                  <a:chOff x="7152671" y="1595686"/>
                  <a:chExt cx="90155" cy="901548"/>
                </a:xfrm>
                <a:solidFill>
                  <a:schemeClr val="bg1"/>
                </a:solidFill>
              </p:grpSpPr>
              <p:sp>
                <p:nvSpPr>
                  <p:cNvPr id="124" name="Rectangle 123">
                    <a:extLst>
                      <a:ext uri="{FF2B5EF4-FFF2-40B4-BE49-F238E27FC236}">
                        <a16:creationId xmlns:a16="http://schemas.microsoft.com/office/drawing/2014/main" id="{BFFD44C8-EB78-40C5-B751-0D51141727B2}"/>
                      </a:ext>
                    </a:extLst>
                  </p:cNvPr>
                  <p:cNvSpPr/>
                  <p:nvPr/>
                </p:nvSpPr>
                <p:spPr>
                  <a:xfrm>
                    <a:off x="7152671" y="1595686"/>
                    <a:ext cx="90155" cy="90155"/>
                  </a:xfrm>
                  <a:prstGeom prst="rect">
                    <a:avLst/>
                  </a:prstGeom>
                  <a:grpFill/>
                  <a:ln w="3175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25" name="Rectangle 124">
                    <a:extLst>
                      <a:ext uri="{FF2B5EF4-FFF2-40B4-BE49-F238E27FC236}">
                        <a16:creationId xmlns:a16="http://schemas.microsoft.com/office/drawing/2014/main" id="{CC8F4B08-792B-4CFE-ADBC-0AFC9E4F5F2F}"/>
                      </a:ext>
                    </a:extLst>
                  </p:cNvPr>
                  <p:cNvSpPr/>
                  <p:nvPr/>
                </p:nvSpPr>
                <p:spPr>
                  <a:xfrm>
                    <a:off x="7152671" y="1685841"/>
                    <a:ext cx="90155" cy="90155"/>
                  </a:xfrm>
                  <a:prstGeom prst="rect">
                    <a:avLst/>
                  </a:prstGeom>
                  <a:grpFill/>
                  <a:ln w="3175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26" name="Rectangle 125">
                    <a:extLst>
                      <a:ext uri="{FF2B5EF4-FFF2-40B4-BE49-F238E27FC236}">
                        <a16:creationId xmlns:a16="http://schemas.microsoft.com/office/drawing/2014/main" id="{16FBA66D-2F2B-4B32-834E-C64CC0B3E655}"/>
                      </a:ext>
                    </a:extLst>
                  </p:cNvPr>
                  <p:cNvSpPr/>
                  <p:nvPr/>
                </p:nvSpPr>
                <p:spPr>
                  <a:xfrm>
                    <a:off x="7152671" y="1775996"/>
                    <a:ext cx="90155" cy="90155"/>
                  </a:xfrm>
                  <a:prstGeom prst="rect">
                    <a:avLst/>
                  </a:prstGeom>
                  <a:grpFill/>
                  <a:ln w="3175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27" name="Rectangle 126">
                    <a:extLst>
                      <a:ext uri="{FF2B5EF4-FFF2-40B4-BE49-F238E27FC236}">
                        <a16:creationId xmlns:a16="http://schemas.microsoft.com/office/drawing/2014/main" id="{185E4CF0-87FC-4D20-BCAA-FD812E6B2CDE}"/>
                      </a:ext>
                    </a:extLst>
                  </p:cNvPr>
                  <p:cNvSpPr/>
                  <p:nvPr/>
                </p:nvSpPr>
                <p:spPr>
                  <a:xfrm>
                    <a:off x="7152671" y="1866150"/>
                    <a:ext cx="90155" cy="90155"/>
                  </a:xfrm>
                  <a:prstGeom prst="rect">
                    <a:avLst/>
                  </a:prstGeom>
                  <a:grpFill/>
                  <a:ln w="3175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28" name="Rectangle 127">
                    <a:extLst>
                      <a:ext uri="{FF2B5EF4-FFF2-40B4-BE49-F238E27FC236}">
                        <a16:creationId xmlns:a16="http://schemas.microsoft.com/office/drawing/2014/main" id="{1E50FB5C-7929-443A-A916-271CA7092890}"/>
                      </a:ext>
                    </a:extLst>
                  </p:cNvPr>
                  <p:cNvSpPr/>
                  <p:nvPr/>
                </p:nvSpPr>
                <p:spPr>
                  <a:xfrm>
                    <a:off x="7152671" y="1956305"/>
                    <a:ext cx="90155" cy="90155"/>
                  </a:xfrm>
                  <a:prstGeom prst="rect">
                    <a:avLst/>
                  </a:prstGeom>
                  <a:grpFill/>
                  <a:ln w="3175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29" name="Rectangle 128">
                    <a:extLst>
                      <a:ext uri="{FF2B5EF4-FFF2-40B4-BE49-F238E27FC236}">
                        <a16:creationId xmlns:a16="http://schemas.microsoft.com/office/drawing/2014/main" id="{DD39740C-402D-4E44-BAD4-8E30025192DE}"/>
                      </a:ext>
                    </a:extLst>
                  </p:cNvPr>
                  <p:cNvSpPr/>
                  <p:nvPr/>
                </p:nvSpPr>
                <p:spPr>
                  <a:xfrm>
                    <a:off x="7152671" y="2046460"/>
                    <a:ext cx="90155" cy="90155"/>
                  </a:xfrm>
                  <a:prstGeom prst="rect">
                    <a:avLst/>
                  </a:prstGeom>
                  <a:grpFill/>
                  <a:ln w="3175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30" name="Rectangle 129">
                    <a:extLst>
                      <a:ext uri="{FF2B5EF4-FFF2-40B4-BE49-F238E27FC236}">
                        <a16:creationId xmlns:a16="http://schemas.microsoft.com/office/drawing/2014/main" id="{76D36E3D-E1B2-4ECD-A318-2DCEBDCEB9DB}"/>
                      </a:ext>
                    </a:extLst>
                  </p:cNvPr>
                  <p:cNvSpPr/>
                  <p:nvPr/>
                </p:nvSpPr>
                <p:spPr>
                  <a:xfrm>
                    <a:off x="7152671" y="2136615"/>
                    <a:ext cx="90155" cy="90155"/>
                  </a:xfrm>
                  <a:prstGeom prst="rect">
                    <a:avLst/>
                  </a:prstGeom>
                  <a:grpFill/>
                  <a:ln w="3175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31" name="Rectangle 130">
                    <a:extLst>
                      <a:ext uri="{FF2B5EF4-FFF2-40B4-BE49-F238E27FC236}">
                        <a16:creationId xmlns:a16="http://schemas.microsoft.com/office/drawing/2014/main" id="{7433D187-72D4-4378-A72C-541F1D1F2728}"/>
                      </a:ext>
                    </a:extLst>
                  </p:cNvPr>
                  <p:cNvSpPr/>
                  <p:nvPr/>
                </p:nvSpPr>
                <p:spPr>
                  <a:xfrm>
                    <a:off x="7152671" y="2226770"/>
                    <a:ext cx="90155" cy="90155"/>
                  </a:xfrm>
                  <a:prstGeom prst="rect">
                    <a:avLst/>
                  </a:prstGeom>
                  <a:grpFill/>
                  <a:ln w="3175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32" name="Rectangle 131">
                    <a:extLst>
                      <a:ext uri="{FF2B5EF4-FFF2-40B4-BE49-F238E27FC236}">
                        <a16:creationId xmlns:a16="http://schemas.microsoft.com/office/drawing/2014/main" id="{C596852D-9573-4EC0-89A9-69973E93AA80}"/>
                      </a:ext>
                    </a:extLst>
                  </p:cNvPr>
                  <p:cNvSpPr/>
                  <p:nvPr/>
                </p:nvSpPr>
                <p:spPr>
                  <a:xfrm>
                    <a:off x="7152671" y="2316924"/>
                    <a:ext cx="90155" cy="90155"/>
                  </a:xfrm>
                  <a:prstGeom prst="rect">
                    <a:avLst/>
                  </a:prstGeom>
                  <a:grpFill/>
                  <a:ln w="3175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33" name="Rectangle 132">
                    <a:extLst>
                      <a:ext uri="{FF2B5EF4-FFF2-40B4-BE49-F238E27FC236}">
                        <a16:creationId xmlns:a16="http://schemas.microsoft.com/office/drawing/2014/main" id="{C6431D09-655A-4488-A31B-EF6830409335}"/>
                      </a:ext>
                    </a:extLst>
                  </p:cNvPr>
                  <p:cNvSpPr/>
                  <p:nvPr/>
                </p:nvSpPr>
                <p:spPr>
                  <a:xfrm>
                    <a:off x="7152671" y="2407079"/>
                    <a:ext cx="90155" cy="90155"/>
                  </a:xfrm>
                  <a:prstGeom prst="rect">
                    <a:avLst/>
                  </a:prstGeom>
                  <a:grpFill/>
                  <a:ln w="3175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47" name="Group 46">
                  <a:extLst>
                    <a:ext uri="{FF2B5EF4-FFF2-40B4-BE49-F238E27FC236}">
                      <a16:creationId xmlns:a16="http://schemas.microsoft.com/office/drawing/2014/main" id="{8EB506B4-C0A8-4085-BF29-E86D28656396}"/>
                    </a:ext>
                  </a:extLst>
                </p:cNvPr>
                <p:cNvGrpSpPr/>
                <p:nvPr/>
              </p:nvGrpSpPr>
              <p:grpSpPr>
                <a:xfrm>
                  <a:off x="7472502" y="2036910"/>
                  <a:ext cx="90155" cy="1364463"/>
                  <a:chOff x="7152671" y="1595686"/>
                  <a:chExt cx="90155" cy="901548"/>
                </a:xfrm>
                <a:solidFill>
                  <a:schemeClr val="bg1"/>
                </a:solidFill>
              </p:grpSpPr>
              <p:sp>
                <p:nvSpPr>
                  <p:cNvPr id="114" name="Rectangle 113">
                    <a:extLst>
                      <a:ext uri="{FF2B5EF4-FFF2-40B4-BE49-F238E27FC236}">
                        <a16:creationId xmlns:a16="http://schemas.microsoft.com/office/drawing/2014/main" id="{E22E29BF-27C0-4071-893D-730EFFBA162E}"/>
                      </a:ext>
                    </a:extLst>
                  </p:cNvPr>
                  <p:cNvSpPr/>
                  <p:nvPr/>
                </p:nvSpPr>
                <p:spPr>
                  <a:xfrm>
                    <a:off x="7152671" y="1595686"/>
                    <a:ext cx="90155" cy="90155"/>
                  </a:xfrm>
                  <a:prstGeom prst="rect">
                    <a:avLst/>
                  </a:prstGeom>
                  <a:grpFill/>
                  <a:ln w="3175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15" name="Rectangle 114">
                    <a:extLst>
                      <a:ext uri="{FF2B5EF4-FFF2-40B4-BE49-F238E27FC236}">
                        <a16:creationId xmlns:a16="http://schemas.microsoft.com/office/drawing/2014/main" id="{463B696E-AD75-4EE7-AE18-BA28824A1EDA}"/>
                      </a:ext>
                    </a:extLst>
                  </p:cNvPr>
                  <p:cNvSpPr/>
                  <p:nvPr/>
                </p:nvSpPr>
                <p:spPr>
                  <a:xfrm>
                    <a:off x="7152671" y="1685841"/>
                    <a:ext cx="90155" cy="90155"/>
                  </a:xfrm>
                  <a:prstGeom prst="rect">
                    <a:avLst/>
                  </a:prstGeom>
                  <a:grpFill/>
                  <a:ln w="3175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16" name="Rectangle 115">
                    <a:extLst>
                      <a:ext uri="{FF2B5EF4-FFF2-40B4-BE49-F238E27FC236}">
                        <a16:creationId xmlns:a16="http://schemas.microsoft.com/office/drawing/2014/main" id="{D996697C-4014-4A70-8C77-DD4CAE24CB02}"/>
                      </a:ext>
                    </a:extLst>
                  </p:cNvPr>
                  <p:cNvSpPr/>
                  <p:nvPr/>
                </p:nvSpPr>
                <p:spPr>
                  <a:xfrm>
                    <a:off x="7152671" y="1775996"/>
                    <a:ext cx="90155" cy="90155"/>
                  </a:xfrm>
                  <a:prstGeom prst="rect">
                    <a:avLst/>
                  </a:prstGeom>
                  <a:grpFill/>
                  <a:ln w="3175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17" name="Rectangle 116">
                    <a:extLst>
                      <a:ext uri="{FF2B5EF4-FFF2-40B4-BE49-F238E27FC236}">
                        <a16:creationId xmlns:a16="http://schemas.microsoft.com/office/drawing/2014/main" id="{39C02C78-CFCC-413C-87EA-725EE556FCDA}"/>
                      </a:ext>
                    </a:extLst>
                  </p:cNvPr>
                  <p:cNvSpPr/>
                  <p:nvPr/>
                </p:nvSpPr>
                <p:spPr>
                  <a:xfrm>
                    <a:off x="7152671" y="1866150"/>
                    <a:ext cx="90155" cy="90155"/>
                  </a:xfrm>
                  <a:prstGeom prst="rect">
                    <a:avLst/>
                  </a:prstGeom>
                  <a:grpFill/>
                  <a:ln w="3175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18" name="Rectangle 117">
                    <a:extLst>
                      <a:ext uri="{FF2B5EF4-FFF2-40B4-BE49-F238E27FC236}">
                        <a16:creationId xmlns:a16="http://schemas.microsoft.com/office/drawing/2014/main" id="{85C6FD31-CBFE-483A-BA8C-5F5E0DFCBCA7}"/>
                      </a:ext>
                    </a:extLst>
                  </p:cNvPr>
                  <p:cNvSpPr/>
                  <p:nvPr/>
                </p:nvSpPr>
                <p:spPr>
                  <a:xfrm>
                    <a:off x="7152671" y="1956305"/>
                    <a:ext cx="90155" cy="90155"/>
                  </a:xfrm>
                  <a:prstGeom prst="rect">
                    <a:avLst/>
                  </a:prstGeom>
                  <a:grpFill/>
                  <a:ln w="3175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19" name="Rectangle 118">
                    <a:extLst>
                      <a:ext uri="{FF2B5EF4-FFF2-40B4-BE49-F238E27FC236}">
                        <a16:creationId xmlns:a16="http://schemas.microsoft.com/office/drawing/2014/main" id="{9BBDCBD9-D1C3-424D-985E-66FEC0EF82DA}"/>
                      </a:ext>
                    </a:extLst>
                  </p:cNvPr>
                  <p:cNvSpPr/>
                  <p:nvPr/>
                </p:nvSpPr>
                <p:spPr>
                  <a:xfrm>
                    <a:off x="7152671" y="2046460"/>
                    <a:ext cx="90155" cy="90155"/>
                  </a:xfrm>
                  <a:prstGeom prst="rect">
                    <a:avLst/>
                  </a:prstGeom>
                  <a:grpFill/>
                  <a:ln w="3175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20" name="Rectangle 119">
                    <a:extLst>
                      <a:ext uri="{FF2B5EF4-FFF2-40B4-BE49-F238E27FC236}">
                        <a16:creationId xmlns:a16="http://schemas.microsoft.com/office/drawing/2014/main" id="{6D22D812-59D7-4805-AEF8-F397039F3BDB}"/>
                      </a:ext>
                    </a:extLst>
                  </p:cNvPr>
                  <p:cNvSpPr/>
                  <p:nvPr/>
                </p:nvSpPr>
                <p:spPr>
                  <a:xfrm>
                    <a:off x="7152671" y="2136615"/>
                    <a:ext cx="90155" cy="90155"/>
                  </a:xfrm>
                  <a:prstGeom prst="rect">
                    <a:avLst/>
                  </a:prstGeom>
                  <a:grpFill/>
                  <a:ln w="3175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21" name="Rectangle 120">
                    <a:extLst>
                      <a:ext uri="{FF2B5EF4-FFF2-40B4-BE49-F238E27FC236}">
                        <a16:creationId xmlns:a16="http://schemas.microsoft.com/office/drawing/2014/main" id="{F1D5879E-A3CE-4C4F-BAEB-D9AD3DA49158}"/>
                      </a:ext>
                    </a:extLst>
                  </p:cNvPr>
                  <p:cNvSpPr/>
                  <p:nvPr/>
                </p:nvSpPr>
                <p:spPr>
                  <a:xfrm>
                    <a:off x="7152671" y="2226770"/>
                    <a:ext cx="90155" cy="90155"/>
                  </a:xfrm>
                  <a:prstGeom prst="rect">
                    <a:avLst/>
                  </a:prstGeom>
                  <a:grpFill/>
                  <a:ln w="3175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22" name="Rectangle 121">
                    <a:extLst>
                      <a:ext uri="{FF2B5EF4-FFF2-40B4-BE49-F238E27FC236}">
                        <a16:creationId xmlns:a16="http://schemas.microsoft.com/office/drawing/2014/main" id="{10E432BB-668E-4C69-9450-54998C4EA718}"/>
                      </a:ext>
                    </a:extLst>
                  </p:cNvPr>
                  <p:cNvSpPr/>
                  <p:nvPr/>
                </p:nvSpPr>
                <p:spPr>
                  <a:xfrm>
                    <a:off x="7152671" y="2316924"/>
                    <a:ext cx="90155" cy="90155"/>
                  </a:xfrm>
                  <a:prstGeom prst="rect">
                    <a:avLst/>
                  </a:prstGeom>
                  <a:grpFill/>
                  <a:ln w="3175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23" name="Rectangle 122">
                    <a:extLst>
                      <a:ext uri="{FF2B5EF4-FFF2-40B4-BE49-F238E27FC236}">
                        <a16:creationId xmlns:a16="http://schemas.microsoft.com/office/drawing/2014/main" id="{8A1EF557-9581-4625-BD85-A9020B3AAC22}"/>
                      </a:ext>
                    </a:extLst>
                  </p:cNvPr>
                  <p:cNvSpPr/>
                  <p:nvPr/>
                </p:nvSpPr>
                <p:spPr>
                  <a:xfrm>
                    <a:off x="7152671" y="2407079"/>
                    <a:ext cx="90155" cy="90155"/>
                  </a:xfrm>
                  <a:prstGeom prst="rect">
                    <a:avLst/>
                  </a:prstGeom>
                  <a:grpFill/>
                  <a:ln w="3175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48" name="Group 47">
                  <a:extLst>
                    <a:ext uri="{FF2B5EF4-FFF2-40B4-BE49-F238E27FC236}">
                      <a16:creationId xmlns:a16="http://schemas.microsoft.com/office/drawing/2014/main" id="{AD5A7063-5AEB-4F3A-8721-1510B064ADCC}"/>
                    </a:ext>
                  </a:extLst>
                </p:cNvPr>
                <p:cNvGrpSpPr/>
                <p:nvPr/>
              </p:nvGrpSpPr>
              <p:grpSpPr>
                <a:xfrm>
                  <a:off x="7770689" y="2036909"/>
                  <a:ext cx="90155" cy="1364463"/>
                  <a:chOff x="7152671" y="1595686"/>
                  <a:chExt cx="90155" cy="901548"/>
                </a:xfrm>
                <a:solidFill>
                  <a:schemeClr val="bg1"/>
                </a:solidFill>
              </p:grpSpPr>
              <p:sp>
                <p:nvSpPr>
                  <p:cNvPr id="104" name="Rectangle 103">
                    <a:extLst>
                      <a:ext uri="{FF2B5EF4-FFF2-40B4-BE49-F238E27FC236}">
                        <a16:creationId xmlns:a16="http://schemas.microsoft.com/office/drawing/2014/main" id="{56D1BD1C-DA01-4028-AB3F-0328EC55BB5A}"/>
                      </a:ext>
                    </a:extLst>
                  </p:cNvPr>
                  <p:cNvSpPr/>
                  <p:nvPr/>
                </p:nvSpPr>
                <p:spPr>
                  <a:xfrm>
                    <a:off x="7152671" y="1595686"/>
                    <a:ext cx="90155" cy="90155"/>
                  </a:xfrm>
                  <a:prstGeom prst="rect">
                    <a:avLst/>
                  </a:prstGeom>
                  <a:grpFill/>
                  <a:ln w="3175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05" name="Rectangle 104">
                    <a:extLst>
                      <a:ext uri="{FF2B5EF4-FFF2-40B4-BE49-F238E27FC236}">
                        <a16:creationId xmlns:a16="http://schemas.microsoft.com/office/drawing/2014/main" id="{878FDAFD-2B4B-4050-B810-0E6E396D449D}"/>
                      </a:ext>
                    </a:extLst>
                  </p:cNvPr>
                  <p:cNvSpPr/>
                  <p:nvPr/>
                </p:nvSpPr>
                <p:spPr>
                  <a:xfrm>
                    <a:off x="7152671" y="1685841"/>
                    <a:ext cx="90155" cy="90155"/>
                  </a:xfrm>
                  <a:prstGeom prst="rect">
                    <a:avLst/>
                  </a:prstGeom>
                  <a:grpFill/>
                  <a:ln w="3175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06" name="Rectangle 105">
                    <a:extLst>
                      <a:ext uri="{FF2B5EF4-FFF2-40B4-BE49-F238E27FC236}">
                        <a16:creationId xmlns:a16="http://schemas.microsoft.com/office/drawing/2014/main" id="{3CDEF9F3-828A-4788-8F2D-345E719D0D4A}"/>
                      </a:ext>
                    </a:extLst>
                  </p:cNvPr>
                  <p:cNvSpPr/>
                  <p:nvPr/>
                </p:nvSpPr>
                <p:spPr>
                  <a:xfrm>
                    <a:off x="7152671" y="1775996"/>
                    <a:ext cx="90155" cy="90155"/>
                  </a:xfrm>
                  <a:prstGeom prst="rect">
                    <a:avLst/>
                  </a:prstGeom>
                  <a:grpFill/>
                  <a:ln w="3175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07" name="Rectangle 106">
                    <a:extLst>
                      <a:ext uri="{FF2B5EF4-FFF2-40B4-BE49-F238E27FC236}">
                        <a16:creationId xmlns:a16="http://schemas.microsoft.com/office/drawing/2014/main" id="{E054FC55-CF71-4EAB-A977-03357F54BBB4}"/>
                      </a:ext>
                    </a:extLst>
                  </p:cNvPr>
                  <p:cNvSpPr/>
                  <p:nvPr/>
                </p:nvSpPr>
                <p:spPr>
                  <a:xfrm>
                    <a:off x="7152671" y="1866150"/>
                    <a:ext cx="90155" cy="90155"/>
                  </a:xfrm>
                  <a:prstGeom prst="rect">
                    <a:avLst/>
                  </a:prstGeom>
                  <a:grpFill/>
                  <a:ln w="3175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08" name="Rectangle 107">
                    <a:extLst>
                      <a:ext uri="{FF2B5EF4-FFF2-40B4-BE49-F238E27FC236}">
                        <a16:creationId xmlns:a16="http://schemas.microsoft.com/office/drawing/2014/main" id="{672C0A74-0859-4ED7-AB6E-E6A10F5D65E1}"/>
                      </a:ext>
                    </a:extLst>
                  </p:cNvPr>
                  <p:cNvSpPr/>
                  <p:nvPr/>
                </p:nvSpPr>
                <p:spPr>
                  <a:xfrm>
                    <a:off x="7152671" y="1956305"/>
                    <a:ext cx="90155" cy="90155"/>
                  </a:xfrm>
                  <a:prstGeom prst="rect">
                    <a:avLst/>
                  </a:prstGeom>
                  <a:grpFill/>
                  <a:ln w="3175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09" name="Rectangle 108">
                    <a:extLst>
                      <a:ext uri="{FF2B5EF4-FFF2-40B4-BE49-F238E27FC236}">
                        <a16:creationId xmlns:a16="http://schemas.microsoft.com/office/drawing/2014/main" id="{84C7D5A3-4B7B-4471-ACF9-D292F611F14A}"/>
                      </a:ext>
                    </a:extLst>
                  </p:cNvPr>
                  <p:cNvSpPr/>
                  <p:nvPr/>
                </p:nvSpPr>
                <p:spPr>
                  <a:xfrm>
                    <a:off x="7152671" y="2046460"/>
                    <a:ext cx="90155" cy="90155"/>
                  </a:xfrm>
                  <a:prstGeom prst="rect">
                    <a:avLst/>
                  </a:prstGeom>
                  <a:grpFill/>
                  <a:ln w="3175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10" name="Rectangle 109">
                    <a:extLst>
                      <a:ext uri="{FF2B5EF4-FFF2-40B4-BE49-F238E27FC236}">
                        <a16:creationId xmlns:a16="http://schemas.microsoft.com/office/drawing/2014/main" id="{C44D087A-9AB8-4ACF-B197-97C77136AFCA}"/>
                      </a:ext>
                    </a:extLst>
                  </p:cNvPr>
                  <p:cNvSpPr/>
                  <p:nvPr/>
                </p:nvSpPr>
                <p:spPr>
                  <a:xfrm>
                    <a:off x="7152671" y="2136615"/>
                    <a:ext cx="90155" cy="90155"/>
                  </a:xfrm>
                  <a:prstGeom prst="rect">
                    <a:avLst/>
                  </a:prstGeom>
                  <a:grpFill/>
                  <a:ln w="3175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11" name="Rectangle 110">
                    <a:extLst>
                      <a:ext uri="{FF2B5EF4-FFF2-40B4-BE49-F238E27FC236}">
                        <a16:creationId xmlns:a16="http://schemas.microsoft.com/office/drawing/2014/main" id="{A392D2DE-F4E8-4632-BCF0-8884F37CEE0A}"/>
                      </a:ext>
                    </a:extLst>
                  </p:cNvPr>
                  <p:cNvSpPr/>
                  <p:nvPr/>
                </p:nvSpPr>
                <p:spPr>
                  <a:xfrm>
                    <a:off x="7152671" y="2226770"/>
                    <a:ext cx="90155" cy="90155"/>
                  </a:xfrm>
                  <a:prstGeom prst="rect">
                    <a:avLst/>
                  </a:prstGeom>
                  <a:grpFill/>
                  <a:ln w="3175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12" name="Rectangle 111">
                    <a:extLst>
                      <a:ext uri="{FF2B5EF4-FFF2-40B4-BE49-F238E27FC236}">
                        <a16:creationId xmlns:a16="http://schemas.microsoft.com/office/drawing/2014/main" id="{D2FDB0A5-7CCD-4AC1-81CE-6872CBE6C6A1}"/>
                      </a:ext>
                    </a:extLst>
                  </p:cNvPr>
                  <p:cNvSpPr/>
                  <p:nvPr/>
                </p:nvSpPr>
                <p:spPr>
                  <a:xfrm>
                    <a:off x="7152671" y="2316924"/>
                    <a:ext cx="90155" cy="90155"/>
                  </a:xfrm>
                  <a:prstGeom prst="rect">
                    <a:avLst/>
                  </a:prstGeom>
                  <a:grpFill/>
                  <a:ln w="3175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13" name="Rectangle 112">
                    <a:extLst>
                      <a:ext uri="{FF2B5EF4-FFF2-40B4-BE49-F238E27FC236}">
                        <a16:creationId xmlns:a16="http://schemas.microsoft.com/office/drawing/2014/main" id="{83349F17-9964-4861-87A1-D4E73A5C846E}"/>
                      </a:ext>
                    </a:extLst>
                  </p:cNvPr>
                  <p:cNvSpPr/>
                  <p:nvPr/>
                </p:nvSpPr>
                <p:spPr>
                  <a:xfrm>
                    <a:off x="7152671" y="2407079"/>
                    <a:ext cx="90155" cy="90155"/>
                  </a:xfrm>
                  <a:prstGeom prst="rect">
                    <a:avLst/>
                  </a:prstGeom>
                  <a:grpFill/>
                  <a:ln w="3175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49" name="Group 48">
                  <a:extLst>
                    <a:ext uri="{FF2B5EF4-FFF2-40B4-BE49-F238E27FC236}">
                      <a16:creationId xmlns:a16="http://schemas.microsoft.com/office/drawing/2014/main" id="{16888297-C87D-428C-9221-1053049EB199}"/>
                    </a:ext>
                  </a:extLst>
                </p:cNvPr>
                <p:cNvGrpSpPr/>
                <p:nvPr/>
              </p:nvGrpSpPr>
              <p:grpSpPr>
                <a:xfrm>
                  <a:off x="7910697" y="2033795"/>
                  <a:ext cx="90155" cy="1364463"/>
                  <a:chOff x="7152671" y="1595686"/>
                  <a:chExt cx="90155" cy="901548"/>
                </a:xfrm>
                <a:solidFill>
                  <a:schemeClr val="bg1"/>
                </a:solidFill>
              </p:grpSpPr>
              <p:sp>
                <p:nvSpPr>
                  <p:cNvPr id="94" name="Rectangle 93">
                    <a:extLst>
                      <a:ext uri="{FF2B5EF4-FFF2-40B4-BE49-F238E27FC236}">
                        <a16:creationId xmlns:a16="http://schemas.microsoft.com/office/drawing/2014/main" id="{7B286800-2C91-4EF8-BA5C-CBACCDE5D30E}"/>
                      </a:ext>
                    </a:extLst>
                  </p:cNvPr>
                  <p:cNvSpPr/>
                  <p:nvPr/>
                </p:nvSpPr>
                <p:spPr>
                  <a:xfrm>
                    <a:off x="7152671" y="1595686"/>
                    <a:ext cx="90155" cy="90155"/>
                  </a:xfrm>
                  <a:prstGeom prst="rect">
                    <a:avLst/>
                  </a:prstGeom>
                  <a:grpFill/>
                  <a:ln w="3175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95" name="Rectangle 94">
                    <a:extLst>
                      <a:ext uri="{FF2B5EF4-FFF2-40B4-BE49-F238E27FC236}">
                        <a16:creationId xmlns:a16="http://schemas.microsoft.com/office/drawing/2014/main" id="{32D9017D-146A-410B-8D3C-82ABFAEA6296}"/>
                      </a:ext>
                    </a:extLst>
                  </p:cNvPr>
                  <p:cNvSpPr/>
                  <p:nvPr/>
                </p:nvSpPr>
                <p:spPr>
                  <a:xfrm>
                    <a:off x="7152671" y="1685841"/>
                    <a:ext cx="90155" cy="90155"/>
                  </a:xfrm>
                  <a:prstGeom prst="rect">
                    <a:avLst/>
                  </a:prstGeom>
                  <a:grpFill/>
                  <a:ln w="3175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96" name="Rectangle 95">
                    <a:extLst>
                      <a:ext uri="{FF2B5EF4-FFF2-40B4-BE49-F238E27FC236}">
                        <a16:creationId xmlns:a16="http://schemas.microsoft.com/office/drawing/2014/main" id="{A1A0851F-C69C-460D-B9B2-8A5DC098B1A7}"/>
                      </a:ext>
                    </a:extLst>
                  </p:cNvPr>
                  <p:cNvSpPr/>
                  <p:nvPr/>
                </p:nvSpPr>
                <p:spPr>
                  <a:xfrm>
                    <a:off x="7152671" y="1775996"/>
                    <a:ext cx="90155" cy="90155"/>
                  </a:xfrm>
                  <a:prstGeom prst="rect">
                    <a:avLst/>
                  </a:prstGeom>
                  <a:grpFill/>
                  <a:ln w="3175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97" name="Rectangle 96">
                    <a:extLst>
                      <a:ext uri="{FF2B5EF4-FFF2-40B4-BE49-F238E27FC236}">
                        <a16:creationId xmlns:a16="http://schemas.microsoft.com/office/drawing/2014/main" id="{DB8D3A7A-6F8A-477B-AF6B-DAF273BE55DE}"/>
                      </a:ext>
                    </a:extLst>
                  </p:cNvPr>
                  <p:cNvSpPr/>
                  <p:nvPr/>
                </p:nvSpPr>
                <p:spPr>
                  <a:xfrm>
                    <a:off x="7152671" y="1866150"/>
                    <a:ext cx="90155" cy="90155"/>
                  </a:xfrm>
                  <a:prstGeom prst="rect">
                    <a:avLst/>
                  </a:prstGeom>
                  <a:grpFill/>
                  <a:ln w="3175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98" name="Rectangle 97">
                    <a:extLst>
                      <a:ext uri="{FF2B5EF4-FFF2-40B4-BE49-F238E27FC236}">
                        <a16:creationId xmlns:a16="http://schemas.microsoft.com/office/drawing/2014/main" id="{29686313-5E82-471E-85BB-77102FA0485E}"/>
                      </a:ext>
                    </a:extLst>
                  </p:cNvPr>
                  <p:cNvSpPr/>
                  <p:nvPr/>
                </p:nvSpPr>
                <p:spPr>
                  <a:xfrm>
                    <a:off x="7152671" y="1956305"/>
                    <a:ext cx="90155" cy="90155"/>
                  </a:xfrm>
                  <a:prstGeom prst="rect">
                    <a:avLst/>
                  </a:prstGeom>
                  <a:grpFill/>
                  <a:ln w="3175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99" name="Rectangle 98">
                    <a:extLst>
                      <a:ext uri="{FF2B5EF4-FFF2-40B4-BE49-F238E27FC236}">
                        <a16:creationId xmlns:a16="http://schemas.microsoft.com/office/drawing/2014/main" id="{51B6FA8F-805F-4396-81E8-4171AA03C874}"/>
                      </a:ext>
                    </a:extLst>
                  </p:cNvPr>
                  <p:cNvSpPr/>
                  <p:nvPr/>
                </p:nvSpPr>
                <p:spPr>
                  <a:xfrm>
                    <a:off x="7152671" y="2046460"/>
                    <a:ext cx="90155" cy="90155"/>
                  </a:xfrm>
                  <a:prstGeom prst="rect">
                    <a:avLst/>
                  </a:prstGeom>
                  <a:grpFill/>
                  <a:ln w="3175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00" name="Rectangle 99">
                    <a:extLst>
                      <a:ext uri="{FF2B5EF4-FFF2-40B4-BE49-F238E27FC236}">
                        <a16:creationId xmlns:a16="http://schemas.microsoft.com/office/drawing/2014/main" id="{AD2FE8E0-194D-41B7-8919-4B68484A4D76}"/>
                      </a:ext>
                    </a:extLst>
                  </p:cNvPr>
                  <p:cNvSpPr/>
                  <p:nvPr/>
                </p:nvSpPr>
                <p:spPr>
                  <a:xfrm>
                    <a:off x="7152671" y="2136615"/>
                    <a:ext cx="90155" cy="90155"/>
                  </a:xfrm>
                  <a:prstGeom prst="rect">
                    <a:avLst/>
                  </a:prstGeom>
                  <a:grpFill/>
                  <a:ln w="3175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01" name="Rectangle 100">
                    <a:extLst>
                      <a:ext uri="{FF2B5EF4-FFF2-40B4-BE49-F238E27FC236}">
                        <a16:creationId xmlns:a16="http://schemas.microsoft.com/office/drawing/2014/main" id="{D6A875DE-EE35-49F8-B982-81E1D8325105}"/>
                      </a:ext>
                    </a:extLst>
                  </p:cNvPr>
                  <p:cNvSpPr/>
                  <p:nvPr/>
                </p:nvSpPr>
                <p:spPr>
                  <a:xfrm>
                    <a:off x="7152671" y="2226770"/>
                    <a:ext cx="90155" cy="90155"/>
                  </a:xfrm>
                  <a:prstGeom prst="rect">
                    <a:avLst/>
                  </a:prstGeom>
                  <a:grpFill/>
                  <a:ln w="3175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02" name="Rectangle 101">
                    <a:extLst>
                      <a:ext uri="{FF2B5EF4-FFF2-40B4-BE49-F238E27FC236}">
                        <a16:creationId xmlns:a16="http://schemas.microsoft.com/office/drawing/2014/main" id="{6A18AD2E-95A8-4FC8-A9F7-9CE5C24AF684}"/>
                      </a:ext>
                    </a:extLst>
                  </p:cNvPr>
                  <p:cNvSpPr/>
                  <p:nvPr/>
                </p:nvSpPr>
                <p:spPr>
                  <a:xfrm>
                    <a:off x="7152671" y="2316924"/>
                    <a:ext cx="90155" cy="90155"/>
                  </a:xfrm>
                  <a:prstGeom prst="rect">
                    <a:avLst/>
                  </a:prstGeom>
                  <a:grpFill/>
                  <a:ln w="3175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03" name="Rectangle 102">
                    <a:extLst>
                      <a:ext uri="{FF2B5EF4-FFF2-40B4-BE49-F238E27FC236}">
                        <a16:creationId xmlns:a16="http://schemas.microsoft.com/office/drawing/2014/main" id="{3D38C4D0-9206-4C98-94D2-700F113E21D2}"/>
                      </a:ext>
                    </a:extLst>
                  </p:cNvPr>
                  <p:cNvSpPr/>
                  <p:nvPr/>
                </p:nvSpPr>
                <p:spPr>
                  <a:xfrm>
                    <a:off x="7152671" y="2407079"/>
                    <a:ext cx="90155" cy="90155"/>
                  </a:xfrm>
                  <a:prstGeom prst="rect">
                    <a:avLst/>
                  </a:prstGeom>
                  <a:grpFill/>
                  <a:ln w="3175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50" name="Group 49">
                  <a:extLst>
                    <a:ext uri="{FF2B5EF4-FFF2-40B4-BE49-F238E27FC236}">
                      <a16:creationId xmlns:a16="http://schemas.microsoft.com/office/drawing/2014/main" id="{D2EDCBD5-7A97-4739-A594-21CC7B9B4E66}"/>
                    </a:ext>
                  </a:extLst>
                </p:cNvPr>
                <p:cNvGrpSpPr/>
                <p:nvPr/>
              </p:nvGrpSpPr>
              <p:grpSpPr>
                <a:xfrm>
                  <a:off x="7151592" y="2037543"/>
                  <a:ext cx="90155" cy="1364463"/>
                  <a:chOff x="7152671" y="1595686"/>
                  <a:chExt cx="90155" cy="901548"/>
                </a:xfrm>
                <a:solidFill>
                  <a:schemeClr val="bg1"/>
                </a:solidFill>
              </p:grpSpPr>
              <p:sp>
                <p:nvSpPr>
                  <p:cNvPr id="84" name="Rectangle 83">
                    <a:extLst>
                      <a:ext uri="{FF2B5EF4-FFF2-40B4-BE49-F238E27FC236}">
                        <a16:creationId xmlns:a16="http://schemas.microsoft.com/office/drawing/2014/main" id="{2D96FCC6-67DF-4309-8A02-CE755A851A7C}"/>
                      </a:ext>
                    </a:extLst>
                  </p:cNvPr>
                  <p:cNvSpPr/>
                  <p:nvPr/>
                </p:nvSpPr>
                <p:spPr>
                  <a:xfrm>
                    <a:off x="7152671" y="1595686"/>
                    <a:ext cx="90155" cy="90155"/>
                  </a:xfrm>
                  <a:prstGeom prst="rect">
                    <a:avLst/>
                  </a:prstGeom>
                  <a:grpFill/>
                  <a:ln w="3175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85" name="Rectangle 84">
                    <a:extLst>
                      <a:ext uri="{FF2B5EF4-FFF2-40B4-BE49-F238E27FC236}">
                        <a16:creationId xmlns:a16="http://schemas.microsoft.com/office/drawing/2014/main" id="{CAEEF27A-5033-40A2-B95A-FCF3426BC730}"/>
                      </a:ext>
                    </a:extLst>
                  </p:cNvPr>
                  <p:cNvSpPr/>
                  <p:nvPr/>
                </p:nvSpPr>
                <p:spPr>
                  <a:xfrm>
                    <a:off x="7152671" y="1685841"/>
                    <a:ext cx="90155" cy="90155"/>
                  </a:xfrm>
                  <a:prstGeom prst="rect">
                    <a:avLst/>
                  </a:prstGeom>
                  <a:grpFill/>
                  <a:ln w="3175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86" name="Rectangle 85">
                    <a:extLst>
                      <a:ext uri="{FF2B5EF4-FFF2-40B4-BE49-F238E27FC236}">
                        <a16:creationId xmlns:a16="http://schemas.microsoft.com/office/drawing/2014/main" id="{AE93DD0B-22E8-4940-B259-23B95A32840F}"/>
                      </a:ext>
                    </a:extLst>
                  </p:cNvPr>
                  <p:cNvSpPr/>
                  <p:nvPr/>
                </p:nvSpPr>
                <p:spPr>
                  <a:xfrm>
                    <a:off x="7152671" y="1775996"/>
                    <a:ext cx="90155" cy="90155"/>
                  </a:xfrm>
                  <a:prstGeom prst="rect">
                    <a:avLst/>
                  </a:prstGeom>
                  <a:grpFill/>
                  <a:ln w="3175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87" name="Rectangle 86">
                    <a:extLst>
                      <a:ext uri="{FF2B5EF4-FFF2-40B4-BE49-F238E27FC236}">
                        <a16:creationId xmlns:a16="http://schemas.microsoft.com/office/drawing/2014/main" id="{A9DAD4EC-DBED-4276-BE13-36DAA6ECF0A1}"/>
                      </a:ext>
                    </a:extLst>
                  </p:cNvPr>
                  <p:cNvSpPr/>
                  <p:nvPr/>
                </p:nvSpPr>
                <p:spPr>
                  <a:xfrm>
                    <a:off x="7152671" y="1866150"/>
                    <a:ext cx="90155" cy="90155"/>
                  </a:xfrm>
                  <a:prstGeom prst="rect">
                    <a:avLst/>
                  </a:prstGeom>
                  <a:grpFill/>
                  <a:ln w="3175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88" name="Rectangle 87">
                    <a:extLst>
                      <a:ext uri="{FF2B5EF4-FFF2-40B4-BE49-F238E27FC236}">
                        <a16:creationId xmlns:a16="http://schemas.microsoft.com/office/drawing/2014/main" id="{A7C581F9-3EE3-4A21-884D-CFE853D373A9}"/>
                      </a:ext>
                    </a:extLst>
                  </p:cNvPr>
                  <p:cNvSpPr/>
                  <p:nvPr/>
                </p:nvSpPr>
                <p:spPr>
                  <a:xfrm>
                    <a:off x="7152671" y="1956305"/>
                    <a:ext cx="90155" cy="90155"/>
                  </a:xfrm>
                  <a:prstGeom prst="rect">
                    <a:avLst/>
                  </a:prstGeom>
                  <a:grpFill/>
                  <a:ln w="3175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89" name="Rectangle 88">
                    <a:extLst>
                      <a:ext uri="{FF2B5EF4-FFF2-40B4-BE49-F238E27FC236}">
                        <a16:creationId xmlns:a16="http://schemas.microsoft.com/office/drawing/2014/main" id="{E6651C28-5E29-4F5B-819F-7403BAF5F5CB}"/>
                      </a:ext>
                    </a:extLst>
                  </p:cNvPr>
                  <p:cNvSpPr/>
                  <p:nvPr/>
                </p:nvSpPr>
                <p:spPr>
                  <a:xfrm>
                    <a:off x="7152671" y="2046460"/>
                    <a:ext cx="90155" cy="90155"/>
                  </a:xfrm>
                  <a:prstGeom prst="rect">
                    <a:avLst/>
                  </a:prstGeom>
                  <a:grpFill/>
                  <a:ln w="3175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90" name="Rectangle 89">
                    <a:extLst>
                      <a:ext uri="{FF2B5EF4-FFF2-40B4-BE49-F238E27FC236}">
                        <a16:creationId xmlns:a16="http://schemas.microsoft.com/office/drawing/2014/main" id="{0942A482-38C8-42D4-9AD1-9B7D5BE837B9}"/>
                      </a:ext>
                    </a:extLst>
                  </p:cNvPr>
                  <p:cNvSpPr/>
                  <p:nvPr/>
                </p:nvSpPr>
                <p:spPr>
                  <a:xfrm>
                    <a:off x="7152671" y="2136615"/>
                    <a:ext cx="90155" cy="90155"/>
                  </a:xfrm>
                  <a:prstGeom prst="rect">
                    <a:avLst/>
                  </a:prstGeom>
                  <a:grpFill/>
                  <a:ln w="3175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91" name="Rectangle 90">
                    <a:extLst>
                      <a:ext uri="{FF2B5EF4-FFF2-40B4-BE49-F238E27FC236}">
                        <a16:creationId xmlns:a16="http://schemas.microsoft.com/office/drawing/2014/main" id="{C6EFF658-977D-41E8-929C-8C322EFBC4D3}"/>
                      </a:ext>
                    </a:extLst>
                  </p:cNvPr>
                  <p:cNvSpPr/>
                  <p:nvPr/>
                </p:nvSpPr>
                <p:spPr>
                  <a:xfrm>
                    <a:off x="7152671" y="2226770"/>
                    <a:ext cx="90155" cy="90155"/>
                  </a:xfrm>
                  <a:prstGeom prst="rect">
                    <a:avLst/>
                  </a:prstGeom>
                  <a:grpFill/>
                  <a:ln w="3175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92" name="Rectangle 91">
                    <a:extLst>
                      <a:ext uri="{FF2B5EF4-FFF2-40B4-BE49-F238E27FC236}">
                        <a16:creationId xmlns:a16="http://schemas.microsoft.com/office/drawing/2014/main" id="{16794FE5-8314-45E0-96AC-537871AE36E6}"/>
                      </a:ext>
                    </a:extLst>
                  </p:cNvPr>
                  <p:cNvSpPr/>
                  <p:nvPr/>
                </p:nvSpPr>
                <p:spPr>
                  <a:xfrm>
                    <a:off x="7152671" y="2316924"/>
                    <a:ext cx="90155" cy="90155"/>
                  </a:xfrm>
                  <a:prstGeom prst="rect">
                    <a:avLst/>
                  </a:prstGeom>
                  <a:grpFill/>
                  <a:ln w="3175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93" name="Rectangle 92">
                    <a:extLst>
                      <a:ext uri="{FF2B5EF4-FFF2-40B4-BE49-F238E27FC236}">
                        <a16:creationId xmlns:a16="http://schemas.microsoft.com/office/drawing/2014/main" id="{807A147D-6D10-4E0E-B1F0-0F31BFC993DB}"/>
                      </a:ext>
                    </a:extLst>
                  </p:cNvPr>
                  <p:cNvSpPr/>
                  <p:nvPr/>
                </p:nvSpPr>
                <p:spPr>
                  <a:xfrm>
                    <a:off x="7152671" y="2407079"/>
                    <a:ext cx="90155" cy="90155"/>
                  </a:xfrm>
                  <a:prstGeom prst="rect">
                    <a:avLst/>
                  </a:prstGeom>
                  <a:grpFill/>
                  <a:ln w="3175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51" name="Group 50">
                  <a:extLst>
                    <a:ext uri="{FF2B5EF4-FFF2-40B4-BE49-F238E27FC236}">
                      <a16:creationId xmlns:a16="http://schemas.microsoft.com/office/drawing/2014/main" id="{AEBB6611-8007-4F02-BD57-CC8600430A43}"/>
                    </a:ext>
                  </a:extLst>
                </p:cNvPr>
                <p:cNvGrpSpPr/>
                <p:nvPr/>
              </p:nvGrpSpPr>
              <p:grpSpPr>
                <a:xfrm>
                  <a:off x="7624902" y="2036916"/>
                  <a:ext cx="90155" cy="1364463"/>
                  <a:chOff x="7152671" y="1595686"/>
                  <a:chExt cx="90155" cy="901548"/>
                </a:xfrm>
                <a:solidFill>
                  <a:schemeClr val="bg1"/>
                </a:solidFill>
              </p:grpSpPr>
              <p:sp>
                <p:nvSpPr>
                  <p:cNvPr id="74" name="Rectangle 73">
                    <a:extLst>
                      <a:ext uri="{FF2B5EF4-FFF2-40B4-BE49-F238E27FC236}">
                        <a16:creationId xmlns:a16="http://schemas.microsoft.com/office/drawing/2014/main" id="{CC950E28-E3A3-4859-AC12-84A7E3FA265C}"/>
                      </a:ext>
                    </a:extLst>
                  </p:cNvPr>
                  <p:cNvSpPr/>
                  <p:nvPr/>
                </p:nvSpPr>
                <p:spPr>
                  <a:xfrm>
                    <a:off x="7152671" y="1595686"/>
                    <a:ext cx="90155" cy="90155"/>
                  </a:xfrm>
                  <a:prstGeom prst="rect">
                    <a:avLst/>
                  </a:prstGeom>
                  <a:grpFill/>
                  <a:ln w="3175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75" name="Rectangle 74">
                    <a:extLst>
                      <a:ext uri="{FF2B5EF4-FFF2-40B4-BE49-F238E27FC236}">
                        <a16:creationId xmlns:a16="http://schemas.microsoft.com/office/drawing/2014/main" id="{7E03CB7F-1958-4CC8-82D7-4A6B15CD0D31}"/>
                      </a:ext>
                    </a:extLst>
                  </p:cNvPr>
                  <p:cNvSpPr/>
                  <p:nvPr/>
                </p:nvSpPr>
                <p:spPr>
                  <a:xfrm>
                    <a:off x="7152671" y="1685841"/>
                    <a:ext cx="90155" cy="90155"/>
                  </a:xfrm>
                  <a:prstGeom prst="rect">
                    <a:avLst/>
                  </a:prstGeom>
                  <a:grpFill/>
                  <a:ln w="3175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76" name="Rectangle 75">
                    <a:extLst>
                      <a:ext uri="{FF2B5EF4-FFF2-40B4-BE49-F238E27FC236}">
                        <a16:creationId xmlns:a16="http://schemas.microsoft.com/office/drawing/2014/main" id="{5FC5BABB-2F6F-4ED9-AA9D-E74E26EA3929}"/>
                      </a:ext>
                    </a:extLst>
                  </p:cNvPr>
                  <p:cNvSpPr/>
                  <p:nvPr/>
                </p:nvSpPr>
                <p:spPr>
                  <a:xfrm>
                    <a:off x="7152671" y="1775996"/>
                    <a:ext cx="90155" cy="90155"/>
                  </a:xfrm>
                  <a:prstGeom prst="rect">
                    <a:avLst/>
                  </a:prstGeom>
                  <a:grpFill/>
                  <a:ln w="3175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77" name="Rectangle 76">
                    <a:extLst>
                      <a:ext uri="{FF2B5EF4-FFF2-40B4-BE49-F238E27FC236}">
                        <a16:creationId xmlns:a16="http://schemas.microsoft.com/office/drawing/2014/main" id="{D6471CAF-1298-48EC-ABE5-C95058E382F7}"/>
                      </a:ext>
                    </a:extLst>
                  </p:cNvPr>
                  <p:cNvSpPr/>
                  <p:nvPr/>
                </p:nvSpPr>
                <p:spPr>
                  <a:xfrm>
                    <a:off x="7152671" y="1866150"/>
                    <a:ext cx="90155" cy="90155"/>
                  </a:xfrm>
                  <a:prstGeom prst="rect">
                    <a:avLst/>
                  </a:prstGeom>
                  <a:grpFill/>
                  <a:ln w="3175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78" name="Rectangle 77">
                    <a:extLst>
                      <a:ext uri="{FF2B5EF4-FFF2-40B4-BE49-F238E27FC236}">
                        <a16:creationId xmlns:a16="http://schemas.microsoft.com/office/drawing/2014/main" id="{87C55D2D-74E8-4846-9A7A-70A3A2F5E2E7}"/>
                      </a:ext>
                    </a:extLst>
                  </p:cNvPr>
                  <p:cNvSpPr/>
                  <p:nvPr/>
                </p:nvSpPr>
                <p:spPr>
                  <a:xfrm>
                    <a:off x="7152671" y="1956305"/>
                    <a:ext cx="90155" cy="90155"/>
                  </a:xfrm>
                  <a:prstGeom prst="rect">
                    <a:avLst/>
                  </a:prstGeom>
                  <a:grpFill/>
                  <a:ln w="3175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79" name="Rectangle 78">
                    <a:extLst>
                      <a:ext uri="{FF2B5EF4-FFF2-40B4-BE49-F238E27FC236}">
                        <a16:creationId xmlns:a16="http://schemas.microsoft.com/office/drawing/2014/main" id="{30217CCF-1894-4F79-A835-9E5EC14A95C5}"/>
                      </a:ext>
                    </a:extLst>
                  </p:cNvPr>
                  <p:cNvSpPr/>
                  <p:nvPr/>
                </p:nvSpPr>
                <p:spPr>
                  <a:xfrm>
                    <a:off x="7152671" y="2046460"/>
                    <a:ext cx="90155" cy="90155"/>
                  </a:xfrm>
                  <a:prstGeom prst="rect">
                    <a:avLst/>
                  </a:prstGeom>
                  <a:grpFill/>
                  <a:ln w="3175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80" name="Rectangle 79">
                    <a:extLst>
                      <a:ext uri="{FF2B5EF4-FFF2-40B4-BE49-F238E27FC236}">
                        <a16:creationId xmlns:a16="http://schemas.microsoft.com/office/drawing/2014/main" id="{6690DEC7-D98F-4BC4-A987-FC410852993F}"/>
                      </a:ext>
                    </a:extLst>
                  </p:cNvPr>
                  <p:cNvSpPr/>
                  <p:nvPr/>
                </p:nvSpPr>
                <p:spPr>
                  <a:xfrm>
                    <a:off x="7152671" y="2136615"/>
                    <a:ext cx="90155" cy="90155"/>
                  </a:xfrm>
                  <a:prstGeom prst="rect">
                    <a:avLst/>
                  </a:prstGeom>
                  <a:grpFill/>
                  <a:ln w="3175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81" name="Rectangle 80">
                    <a:extLst>
                      <a:ext uri="{FF2B5EF4-FFF2-40B4-BE49-F238E27FC236}">
                        <a16:creationId xmlns:a16="http://schemas.microsoft.com/office/drawing/2014/main" id="{B1CDF916-68BD-4CE6-8357-2762BC6D9E46}"/>
                      </a:ext>
                    </a:extLst>
                  </p:cNvPr>
                  <p:cNvSpPr/>
                  <p:nvPr/>
                </p:nvSpPr>
                <p:spPr>
                  <a:xfrm>
                    <a:off x="7152671" y="2226770"/>
                    <a:ext cx="90155" cy="90155"/>
                  </a:xfrm>
                  <a:prstGeom prst="rect">
                    <a:avLst/>
                  </a:prstGeom>
                  <a:grpFill/>
                  <a:ln w="3175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82" name="Rectangle 81">
                    <a:extLst>
                      <a:ext uri="{FF2B5EF4-FFF2-40B4-BE49-F238E27FC236}">
                        <a16:creationId xmlns:a16="http://schemas.microsoft.com/office/drawing/2014/main" id="{EB191AD5-8910-498B-983B-91108EAEAF7A}"/>
                      </a:ext>
                    </a:extLst>
                  </p:cNvPr>
                  <p:cNvSpPr/>
                  <p:nvPr/>
                </p:nvSpPr>
                <p:spPr>
                  <a:xfrm>
                    <a:off x="7152671" y="2316924"/>
                    <a:ext cx="90155" cy="90155"/>
                  </a:xfrm>
                  <a:prstGeom prst="rect">
                    <a:avLst/>
                  </a:prstGeom>
                  <a:grpFill/>
                  <a:ln w="3175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83" name="Rectangle 82">
                    <a:extLst>
                      <a:ext uri="{FF2B5EF4-FFF2-40B4-BE49-F238E27FC236}">
                        <a16:creationId xmlns:a16="http://schemas.microsoft.com/office/drawing/2014/main" id="{DE89BFA9-EA4F-4134-93D0-F88452E78569}"/>
                      </a:ext>
                    </a:extLst>
                  </p:cNvPr>
                  <p:cNvSpPr/>
                  <p:nvPr/>
                </p:nvSpPr>
                <p:spPr>
                  <a:xfrm>
                    <a:off x="7152671" y="2407079"/>
                    <a:ext cx="90155" cy="90155"/>
                  </a:xfrm>
                  <a:prstGeom prst="rect">
                    <a:avLst/>
                  </a:prstGeom>
                  <a:grpFill/>
                  <a:ln w="3175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52" name="Group 51">
                  <a:extLst>
                    <a:ext uri="{FF2B5EF4-FFF2-40B4-BE49-F238E27FC236}">
                      <a16:creationId xmlns:a16="http://schemas.microsoft.com/office/drawing/2014/main" id="{0639A865-040A-42A0-963C-1A0FFF1FCCD3}"/>
                    </a:ext>
                  </a:extLst>
                </p:cNvPr>
                <p:cNvGrpSpPr/>
                <p:nvPr/>
              </p:nvGrpSpPr>
              <p:grpSpPr>
                <a:xfrm>
                  <a:off x="8056170" y="2033796"/>
                  <a:ext cx="90155" cy="1364463"/>
                  <a:chOff x="7152671" y="1595686"/>
                  <a:chExt cx="90155" cy="901548"/>
                </a:xfrm>
                <a:solidFill>
                  <a:schemeClr val="bg1"/>
                </a:solidFill>
              </p:grpSpPr>
              <p:sp>
                <p:nvSpPr>
                  <p:cNvPr id="64" name="Rectangle 63">
                    <a:extLst>
                      <a:ext uri="{FF2B5EF4-FFF2-40B4-BE49-F238E27FC236}">
                        <a16:creationId xmlns:a16="http://schemas.microsoft.com/office/drawing/2014/main" id="{3F83CD92-8717-4955-9A90-2477B9E77832}"/>
                      </a:ext>
                    </a:extLst>
                  </p:cNvPr>
                  <p:cNvSpPr/>
                  <p:nvPr/>
                </p:nvSpPr>
                <p:spPr>
                  <a:xfrm>
                    <a:off x="7152671" y="1595686"/>
                    <a:ext cx="90155" cy="90155"/>
                  </a:xfrm>
                  <a:prstGeom prst="rect">
                    <a:avLst/>
                  </a:prstGeom>
                  <a:grpFill/>
                  <a:ln w="3175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65" name="Rectangle 64">
                    <a:extLst>
                      <a:ext uri="{FF2B5EF4-FFF2-40B4-BE49-F238E27FC236}">
                        <a16:creationId xmlns:a16="http://schemas.microsoft.com/office/drawing/2014/main" id="{37B5D13F-B207-4FD4-8D7F-CC8C857FECE0}"/>
                      </a:ext>
                    </a:extLst>
                  </p:cNvPr>
                  <p:cNvSpPr/>
                  <p:nvPr/>
                </p:nvSpPr>
                <p:spPr>
                  <a:xfrm>
                    <a:off x="7152671" y="1685841"/>
                    <a:ext cx="90155" cy="90155"/>
                  </a:xfrm>
                  <a:prstGeom prst="rect">
                    <a:avLst/>
                  </a:prstGeom>
                  <a:grpFill/>
                  <a:ln w="3175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66" name="Rectangle 65">
                    <a:extLst>
                      <a:ext uri="{FF2B5EF4-FFF2-40B4-BE49-F238E27FC236}">
                        <a16:creationId xmlns:a16="http://schemas.microsoft.com/office/drawing/2014/main" id="{A14DB609-A265-4E76-9ABA-03E39A491933}"/>
                      </a:ext>
                    </a:extLst>
                  </p:cNvPr>
                  <p:cNvSpPr/>
                  <p:nvPr/>
                </p:nvSpPr>
                <p:spPr>
                  <a:xfrm>
                    <a:off x="7152671" y="1775996"/>
                    <a:ext cx="90155" cy="90155"/>
                  </a:xfrm>
                  <a:prstGeom prst="rect">
                    <a:avLst/>
                  </a:prstGeom>
                  <a:grpFill/>
                  <a:ln w="3175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67" name="Rectangle 66">
                    <a:extLst>
                      <a:ext uri="{FF2B5EF4-FFF2-40B4-BE49-F238E27FC236}">
                        <a16:creationId xmlns:a16="http://schemas.microsoft.com/office/drawing/2014/main" id="{BA39A045-480E-43BF-ACE7-4877FC8DCDB3}"/>
                      </a:ext>
                    </a:extLst>
                  </p:cNvPr>
                  <p:cNvSpPr/>
                  <p:nvPr/>
                </p:nvSpPr>
                <p:spPr>
                  <a:xfrm>
                    <a:off x="7152671" y="1866150"/>
                    <a:ext cx="90155" cy="90155"/>
                  </a:xfrm>
                  <a:prstGeom prst="rect">
                    <a:avLst/>
                  </a:prstGeom>
                  <a:grpFill/>
                  <a:ln w="3175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68" name="Rectangle 67">
                    <a:extLst>
                      <a:ext uri="{FF2B5EF4-FFF2-40B4-BE49-F238E27FC236}">
                        <a16:creationId xmlns:a16="http://schemas.microsoft.com/office/drawing/2014/main" id="{669C0E0B-DAE4-4659-BD72-9B777C525A3C}"/>
                      </a:ext>
                    </a:extLst>
                  </p:cNvPr>
                  <p:cNvSpPr/>
                  <p:nvPr/>
                </p:nvSpPr>
                <p:spPr>
                  <a:xfrm>
                    <a:off x="7152671" y="1956305"/>
                    <a:ext cx="90155" cy="90155"/>
                  </a:xfrm>
                  <a:prstGeom prst="rect">
                    <a:avLst/>
                  </a:prstGeom>
                  <a:grpFill/>
                  <a:ln w="3175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69" name="Rectangle 68">
                    <a:extLst>
                      <a:ext uri="{FF2B5EF4-FFF2-40B4-BE49-F238E27FC236}">
                        <a16:creationId xmlns:a16="http://schemas.microsoft.com/office/drawing/2014/main" id="{61CAFA10-C111-4ED6-A218-C1F0275F004D}"/>
                      </a:ext>
                    </a:extLst>
                  </p:cNvPr>
                  <p:cNvSpPr/>
                  <p:nvPr/>
                </p:nvSpPr>
                <p:spPr>
                  <a:xfrm>
                    <a:off x="7152671" y="2046460"/>
                    <a:ext cx="90155" cy="90155"/>
                  </a:xfrm>
                  <a:prstGeom prst="rect">
                    <a:avLst/>
                  </a:prstGeom>
                  <a:grpFill/>
                  <a:ln w="3175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70" name="Rectangle 69">
                    <a:extLst>
                      <a:ext uri="{FF2B5EF4-FFF2-40B4-BE49-F238E27FC236}">
                        <a16:creationId xmlns:a16="http://schemas.microsoft.com/office/drawing/2014/main" id="{CE9262FA-E750-4974-AB27-B010A59FFF2D}"/>
                      </a:ext>
                    </a:extLst>
                  </p:cNvPr>
                  <p:cNvSpPr/>
                  <p:nvPr/>
                </p:nvSpPr>
                <p:spPr>
                  <a:xfrm>
                    <a:off x="7152671" y="2136615"/>
                    <a:ext cx="90155" cy="90155"/>
                  </a:xfrm>
                  <a:prstGeom prst="rect">
                    <a:avLst/>
                  </a:prstGeom>
                  <a:grpFill/>
                  <a:ln w="3175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71" name="Rectangle 70">
                    <a:extLst>
                      <a:ext uri="{FF2B5EF4-FFF2-40B4-BE49-F238E27FC236}">
                        <a16:creationId xmlns:a16="http://schemas.microsoft.com/office/drawing/2014/main" id="{2AEE2046-9299-4F14-B5AD-D2A3A8C19F52}"/>
                      </a:ext>
                    </a:extLst>
                  </p:cNvPr>
                  <p:cNvSpPr/>
                  <p:nvPr/>
                </p:nvSpPr>
                <p:spPr>
                  <a:xfrm>
                    <a:off x="7152671" y="2226770"/>
                    <a:ext cx="90155" cy="90155"/>
                  </a:xfrm>
                  <a:prstGeom prst="rect">
                    <a:avLst/>
                  </a:prstGeom>
                  <a:grpFill/>
                  <a:ln w="3175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72" name="Rectangle 71">
                    <a:extLst>
                      <a:ext uri="{FF2B5EF4-FFF2-40B4-BE49-F238E27FC236}">
                        <a16:creationId xmlns:a16="http://schemas.microsoft.com/office/drawing/2014/main" id="{E6176EDF-1DFB-4A83-A163-18ADE8708FE1}"/>
                      </a:ext>
                    </a:extLst>
                  </p:cNvPr>
                  <p:cNvSpPr/>
                  <p:nvPr/>
                </p:nvSpPr>
                <p:spPr>
                  <a:xfrm>
                    <a:off x="7152671" y="2316924"/>
                    <a:ext cx="90155" cy="90155"/>
                  </a:xfrm>
                  <a:prstGeom prst="rect">
                    <a:avLst/>
                  </a:prstGeom>
                  <a:grpFill/>
                  <a:ln w="3175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73" name="Rectangle 72">
                    <a:extLst>
                      <a:ext uri="{FF2B5EF4-FFF2-40B4-BE49-F238E27FC236}">
                        <a16:creationId xmlns:a16="http://schemas.microsoft.com/office/drawing/2014/main" id="{4302077D-AE51-4EAA-88A2-C4F68E7C23A6}"/>
                      </a:ext>
                    </a:extLst>
                  </p:cNvPr>
                  <p:cNvSpPr/>
                  <p:nvPr/>
                </p:nvSpPr>
                <p:spPr>
                  <a:xfrm>
                    <a:off x="7152671" y="2407079"/>
                    <a:ext cx="90155" cy="90155"/>
                  </a:xfrm>
                  <a:prstGeom prst="rect">
                    <a:avLst/>
                  </a:prstGeom>
                  <a:grpFill/>
                  <a:ln w="3175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53" name="Group 52">
                  <a:extLst>
                    <a:ext uri="{FF2B5EF4-FFF2-40B4-BE49-F238E27FC236}">
                      <a16:creationId xmlns:a16="http://schemas.microsoft.com/office/drawing/2014/main" id="{1D1E052A-935E-44E7-AC0A-348B18742CAC}"/>
                    </a:ext>
                  </a:extLst>
                </p:cNvPr>
                <p:cNvGrpSpPr/>
                <p:nvPr/>
              </p:nvGrpSpPr>
              <p:grpSpPr>
                <a:xfrm>
                  <a:off x="8208484" y="2033795"/>
                  <a:ext cx="90155" cy="1364463"/>
                  <a:chOff x="7152671" y="1595686"/>
                  <a:chExt cx="90155" cy="901548"/>
                </a:xfrm>
                <a:solidFill>
                  <a:schemeClr val="bg1"/>
                </a:solidFill>
              </p:grpSpPr>
              <p:sp>
                <p:nvSpPr>
                  <p:cNvPr id="54" name="Rectangle 53">
                    <a:extLst>
                      <a:ext uri="{FF2B5EF4-FFF2-40B4-BE49-F238E27FC236}">
                        <a16:creationId xmlns:a16="http://schemas.microsoft.com/office/drawing/2014/main" id="{8F05E145-3C26-40FC-9FAB-8DC810A5ED16}"/>
                      </a:ext>
                    </a:extLst>
                  </p:cNvPr>
                  <p:cNvSpPr/>
                  <p:nvPr/>
                </p:nvSpPr>
                <p:spPr>
                  <a:xfrm>
                    <a:off x="7152671" y="1595686"/>
                    <a:ext cx="90155" cy="90155"/>
                  </a:xfrm>
                  <a:prstGeom prst="rect">
                    <a:avLst/>
                  </a:prstGeom>
                  <a:grpFill/>
                  <a:ln w="3175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55" name="Rectangle 54">
                    <a:extLst>
                      <a:ext uri="{FF2B5EF4-FFF2-40B4-BE49-F238E27FC236}">
                        <a16:creationId xmlns:a16="http://schemas.microsoft.com/office/drawing/2014/main" id="{FE0C06CA-E4F2-46FE-AE51-02CEC3E5EE23}"/>
                      </a:ext>
                    </a:extLst>
                  </p:cNvPr>
                  <p:cNvSpPr/>
                  <p:nvPr/>
                </p:nvSpPr>
                <p:spPr>
                  <a:xfrm>
                    <a:off x="7152671" y="1685841"/>
                    <a:ext cx="90155" cy="90155"/>
                  </a:xfrm>
                  <a:prstGeom prst="rect">
                    <a:avLst/>
                  </a:prstGeom>
                  <a:grpFill/>
                  <a:ln w="3175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56" name="Rectangle 55">
                    <a:extLst>
                      <a:ext uri="{FF2B5EF4-FFF2-40B4-BE49-F238E27FC236}">
                        <a16:creationId xmlns:a16="http://schemas.microsoft.com/office/drawing/2014/main" id="{74B7BDCA-E5D4-4188-A907-31F87F7E37C5}"/>
                      </a:ext>
                    </a:extLst>
                  </p:cNvPr>
                  <p:cNvSpPr/>
                  <p:nvPr/>
                </p:nvSpPr>
                <p:spPr>
                  <a:xfrm>
                    <a:off x="7152671" y="1775996"/>
                    <a:ext cx="90155" cy="90155"/>
                  </a:xfrm>
                  <a:prstGeom prst="rect">
                    <a:avLst/>
                  </a:prstGeom>
                  <a:grpFill/>
                  <a:ln w="3175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57" name="Rectangle 56">
                    <a:extLst>
                      <a:ext uri="{FF2B5EF4-FFF2-40B4-BE49-F238E27FC236}">
                        <a16:creationId xmlns:a16="http://schemas.microsoft.com/office/drawing/2014/main" id="{81EF614F-0733-4B14-A211-7F5F9E0085F7}"/>
                      </a:ext>
                    </a:extLst>
                  </p:cNvPr>
                  <p:cNvSpPr/>
                  <p:nvPr/>
                </p:nvSpPr>
                <p:spPr>
                  <a:xfrm>
                    <a:off x="7152671" y="1866150"/>
                    <a:ext cx="90155" cy="90155"/>
                  </a:xfrm>
                  <a:prstGeom prst="rect">
                    <a:avLst/>
                  </a:prstGeom>
                  <a:grpFill/>
                  <a:ln w="3175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58" name="Rectangle 57">
                    <a:extLst>
                      <a:ext uri="{FF2B5EF4-FFF2-40B4-BE49-F238E27FC236}">
                        <a16:creationId xmlns:a16="http://schemas.microsoft.com/office/drawing/2014/main" id="{811578BF-899E-4709-90BD-261E97138836}"/>
                      </a:ext>
                    </a:extLst>
                  </p:cNvPr>
                  <p:cNvSpPr/>
                  <p:nvPr/>
                </p:nvSpPr>
                <p:spPr>
                  <a:xfrm>
                    <a:off x="7152671" y="1956305"/>
                    <a:ext cx="90155" cy="90155"/>
                  </a:xfrm>
                  <a:prstGeom prst="rect">
                    <a:avLst/>
                  </a:prstGeom>
                  <a:grpFill/>
                  <a:ln w="3175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59" name="Rectangle 58">
                    <a:extLst>
                      <a:ext uri="{FF2B5EF4-FFF2-40B4-BE49-F238E27FC236}">
                        <a16:creationId xmlns:a16="http://schemas.microsoft.com/office/drawing/2014/main" id="{1C71EBD2-43AD-46A6-A813-F817AE622F7F}"/>
                      </a:ext>
                    </a:extLst>
                  </p:cNvPr>
                  <p:cNvSpPr/>
                  <p:nvPr/>
                </p:nvSpPr>
                <p:spPr>
                  <a:xfrm>
                    <a:off x="7152671" y="2046460"/>
                    <a:ext cx="90155" cy="90155"/>
                  </a:xfrm>
                  <a:prstGeom prst="rect">
                    <a:avLst/>
                  </a:prstGeom>
                  <a:grpFill/>
                  <a:ln w="3175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60" name="Rectangle 59">
                    <a:extLst>
                      <a:ext uri="{FF2B5EF4-FFF2-40B4-BE49-F238E27FC236}">
                        <a16:creationId xmlns:a16="http://schemas.microsoft.com/office/drawing/2014/main" id="{8D82949F-1515-451D-8B54-4DCF202CC775}"/>
                      </a:ext>
                    </a:extLst>
                  </p:cNvPr>
                  <p:cNvSpPr/>
                  <p:nvPr/>
                </p:nvSpPr>
                <p:spPr>
                  <a:xfrm>
                    <a:off x="7152671" y="2136615"/>
                    <a:ext cx="90155" cy="90155"/>
                  </a:xfrm>
                  <a:prstGeom prst="rect">
                    <a:avLst/>
                  </a:prstGeom>
                  <a:grpFill/>
                  <a:ln w="3175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61" name="Rectangle 60">
                    <a:extLst>
                      <a:ext uri="{FF2B5EF4-FFF2-40B4-BE49-F238E27FC236}">
                        <a16:creationId xmlns:a16="http://schemas.microsoft.com/office/drawing/2014/main" id="{51518397-852C-4088-8939-32EB2EF8D6FE}"/>
                      </a:ext>
                    </a:extLst>
                  </p:cNvPr>
                  <p:cNvSpPr/>
                  <p:nvPr/>
                </p:nvSpPr>
                <p:spPr>
                  <a:xfrm>
                    <a:off x="7152671" y="2226770"/>
                    <a:ext cx="90155" cy="90155"/>
                  </a:xfrm>
                  <a:prstGeom prst="rect">
                    <a:avLst/>
                  </a:prstGeom>
                  <a:grpFill/>
                  <a:ln w="3175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62" name="Rectangle 61">
                    <a:extLst>
                      <a:ext uri="{FF2B5EF4-FFF2-40B4-BE49-F238E27FC236}">
                        <a16:creationId xmlns:a16="http://schemas.microsoft.com/office/drawing/2014/main" id="{0DC5804D-9533-4698-A72F-EEE3D5DF26DB}"/>
                      </a:ext>
                    </a:extLst>
                  </p:cNvPr>
                  <p:cNvSpPr/>
                  <p:nvPr/>
                </p:nvSpPr>
                <p:spPr>
                  <a:xfrm>
                    <a:off x="7152671" y="2316924"/>
                    <a:ext cx="90155" cy="90155"/>
                  </a:xfrm>
                  <a:prstGeom prst="rect">
                    <a:avLst/>
                  </a:prstGeom>
                  <a:grpFill/>
                  <a:ln w="3175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63" name="Rectangle 62">
                    <a:extLst>
                      <a:ext uri="{FF2B5EF4-FFF2-40B4-BE49-F238E27FC236}">
                        <a16:creationId xmlns:a16="http://schemas.microsoft.com/office/drawing/2014/main" id="{6FCF9127-F1A7-4EAC-BDE2-CB58DC77C259}"/>
                      </a:ext>
                    </a:extLst>
                  </p:cNvPr>
                  <p:cNvSpPr/>
                  <p:nvPr/>
                </p:nvSpPr>
                <p:spPr>
                  <a:xfrm>
                    <a:off x="7152671" y="2407079"/>
                    <a:ext cx="90155" cy="90155"/>
                  </a:xfrm>
                  <a:prstGeom prst="rect">
                    <a:avLst/>
                  </a:prstGeom>
                  <a:grpFill/>
                  <a:ln w="3175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grpSp>
            <p:nvGrpSpPr>
              <p:cNvPr id="37" name="Group 36">
                <a:extLst>
                  <a:ext uri="{FF2B5EF4-FFF2-40B4-BE49-F238E27FC236}">
                    <a16:creationId xmlns:a16="http://schemas.microsoft.com/office/drawing/2014/main" id="{B8B1464D-665B-4D32-8D5F-5F866EEAFC85}"/>
                  </a:ext>
                </a:extLst>
              </p:cNvPr>
              <p:cNvGrpSpPr/>
              <p:nvPr/>
            </p:nvGrpSpPr>
            <p:grpSpPr>
              <a:xfrm>
                <a:off x="4977464" y="2060084"/>
                <a:ext cx="1432455" cy="1432455"/>
                <a:chOff x="1317370" y="2060084"/>
                <a:chExt cx="1432455" cy="1432455"/>
              </a:xfrm>
            </p:grpSpPr>
            <p:pic>
              <p:nvPicPr>
                <p:cNvPr id="42" name="Picture 41">
                  <a:extLst>
                    <a:ext uri="{FF2B5EF4-FFF2-40B4-BE49-F238E27FC236}">
                      <a16:creationId xmlns:a16="http://schemas.microsoft.com/office/drawing/2014/main" id="{7B1B7B41-4895-4A1B-8B50-9ECCCA14F282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5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317370" y="2060084"/>
                  <a:ext cx="1127655" cy="1127655"/>
                </a:xfrm>
                <a:prstGeom prst="rect">
                  <a:avLst/>
                </a:prstGeom>
              </p:spPr>
            </p:pic>
            <p:pic>
              <p:nvPicPr>
                <p:cNvPr id="43" name="Picture 42">
                  <a:extLst>
                    <a:ext uri="{FF2B5EF4-FFF2-40B4-BE49-F238E27FC236}">
                      <a16:creationId xmlns:a16="http://schemas.microsoft.com/office/drawing/2014/main" id="{4EA418EF-E008-4E5B-BC33-383183844EE9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5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469770" y="2212484"/>
                  <a:ext cx="1127655" cy="1127655"/>
                </a:xfrm>
                <a:prstGeom prst="rect">
                  <a:avLst/>
                </a:prstGeom>
              </p:spPr>
            </p:pic>
            <p:pic>
              <p:nvPicPr>
                <p:cNvPr id="44" name="Picture 43">
                  <a:extLst>
                    <a:ext uri="{FF2B5EF4-FFF2-40B4-BE49-F238E27FC236}">
                      <a16:creationId xmlns:a16="http://schemas.microsoft.com/office/drawing/2014/main" id="{B7055A0A-F29D-4B68-95BE-F3AF867DC0D7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5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622170" y="2364884"/>
                  <a:ext cx="1127655" cy="1127655"/>
                </a:xfrm>
                <a:prstGeom prst="rect">
                  <a:avLst/>
                </a:prstGeom>
              </p:spPr>
            </p:pic>
          </p:grpSp>
          <p:grpSp>
            <p:nvGrpSpPr>
              <p:cNvPr id="38" name="Group 37">
                <a:extLst>
                  <a:ext uri="{FF2B5EF4-FFF2-40B4-BE49-F238E27FC236}">
                    <a16:creationId xmlns:a16="http://schemas.microsoft.com/office/drawing/2014/main" id="{4065486D-6726-461D-99B2-E7210B09342F}"/>
                  </a:ext>
                </a:extLst>
              </p:cNvPr>
              <p:cNvGrpSpPr/>
              <p:nvPr/>
            </p:nvGrpSpPr>
            <p:grpSpPr>
              <a:xfrm>
                <a:off x="6547493" y="2113050"/>
                <a:ext cx="1280055" cy="1280055"/>
                <a:chOff x="1317370" y="2060084"/>
                <a:chExt cx="1280055" cy="1280055"/>
              </a:xfrm>
            </p:grpSpPr>
            <p:pic>
              <p:nvPicPr>
                <p:cNvPr id="39" name="Picture 38">
                  <a:extLst>
                    <a:ext uri="{FF2B5EF4-FFF2-40B4-BE49-F238E27FC236}">
                      <a16:creationId xmlns:a16="http://schemas.microsoft.com/office/drawing/2014/main" id="{A5F02E70-2695-42EA-9614-FB192F349E18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5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317370" y="2060084"/>
                  <a:ext cx="1127655" cy="1127655"/>
                </a:xfrm>
                <a:prstGeom prst="rect">
                  <a:avLst/>
                </a:prstGeom>
              </p:spPr>
            </p:pic>
            <p:pic>
              <p:nvPicPr>
                <p:cNvPr id="41" name="Picture 40">
                  <a:extLst>
                    <a:ext uri="{FF2B5EF4-FFF2-40B4-BE49-F238E27FC236}">
                      <a16:creationId xmlns:a16="http://schemas.microsoft.com/office/drawing/2014/main" id="{5A005EA3-2FB9-44EB-BB47-8C6563384152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5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469770" y="2212484"/>
                  <a:ext cx="1127655" cy="1127655"/>
                </a:xfrm>
                <a:prstGeom prst="rect">
                  <a:avLst/>
                </a:prstGeom>
              </p:spPr>
            </p:pic>
          </p:grpSp>
        </p:grpSp>
      </p:grpSp>
    </p:spTree>
    <p:custDataLst>
      <p:tags r:id="rId1"/>
    </p:custDataLst>
    <p:extLst>
      <p:ext uri="{BB962C8B-B14F-4D97-AF65-F5344CB8AC3E}">
        <p14:creationId xmlns:p14="http://schemas.microsoft.com/office/powerpoint/2010/main" val="37221114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6" grpId="0"/>
      <p:bldP spid="7" grpId="0"/>
      <p:bldP spid="8" grpId="0"/>
      <p:bldP spid="9" grpId="0" build="p"/>
      <p:bldP spid="10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FDFB977F-2DCC-4047-929F-534FD2F31CA4}"/>
              </a:ext>
            </a:extLst>
          </p:cNvPr>
          <p:cNvSpPr txBox="1"/>
          <p:nvPr/>
        </p:nvSpPr>
        <p:spPr>
          <a:xfrm>
            <a:off x="3583172" y="3104707"/>
            <a:ext cx="679420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b="1" dirty="0" err="1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Hoạt</a:t>
            </a:r>
            <a:r>
              <a:rPr lang="en-US" sz="80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8000" b="1" dirty="0" err="1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động</a:t>
            </a:r>
            <a:endParaRPr lang="en-US" sz="8000" b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3179959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F60983D6-12D5-4422-82F4-4FC9E6B91755}"/>
              </a:ext>
            </a:extLst>
          </p:cNvPr>
          <p:cNvGrpSpPr/>
          <p:nvPr/>
        </p:nvGrpSpPr>
        <p:grpSpPr>
          <a:xfrm>
            <a:off x="1740914" y="170019"/>
            <a:ext cx="8287714" cy="570588"/>
            <a:chOff x="1183343" y="1464304"/>
            <a:chExt cx="8287714" cy="570588"/>
          </a:xfrm>
        </p:grpSpPr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608CC128-D772-4AB5-8FB3-D2096698E3BF}"/>
                </a:ext>
              </a:extLst>
            </p:cNvPr>
            <p:cNvSpPr txBox="1"/>
            <p:nvPr/>
          </p:nvSpPr>
          <p:spPr>
            <a:xfrm>
              <a:off x="1801298" y="1511671"/>
              <a:ext cx="7669759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err="1"/>
                <a:t>Đếm</a:t>
              </a:r>
              <a:r>
                <a:rPr lang="en-US" sz="2800" dirty="0"/>
                <a:t> </a:t>
              </a:r>
              <a:r>
                <a:rPr lang="en-US" sz="2800" dirty="0" err="1"/>
                <a:t>số</a:t>
              </a:r>
              <a:r>
                <a:rPr lang="en-US" sz="2800" dirty="0"/>
                <a:t> </a:t>
              </a:r>
              <a:r>
                <a:rPr lang="en-US" sz="2800" dirty="0" err="1"/>
                <a:t>thanh</a:t>
              </a:r>
              <a:r>
                <a:rPr lang="en-US" sz="2800" dirty="0"/>
                <a:t> </a:t>
              </a:r>
              <a:r>
                <a:rPr lang="en-US" sz="2800" dirty="0" err="1"/>
                <a:t>rồi</a:t>
              </a:r>
              <a:r>
                <a:rPr lang="en-US" sz="2800" dirty="0"/>
                <a:t> so </a:t>
              </a:r>
              <a:r>
                <a:rPr lang="en-US" sz="2800" dirty="0" err="1"/>
                <a:t>sánh</a:t>
              </a:r>
              <a:r>
                <a:rPr lang="en-US" sz="2800" dirty="0"/>
                <a:t> </a:t>
              </a:r>
              <a:r>
                <a:rPr lang="en-US" sz="2800" dirty="0" err="1"/>
                <a:t>các</a:t>
              </a:r>
              <a:r>
                <a:rPr lang="en-US" sz="2800" dirty="0"/>
                <a:t> </a:t>
              </a:r>
              <a:r>
                <a:rPr lang="en-US" sz="2800" dirty="0" err="1"/>
                <a:t>số</a:t>
              </a:r>
              <a:r>
                <a:rPr lang="en-US" sz="2800" dirty="0"/>
                <a:t> </a:t>
              </a:r>
              <a:r>
                <a:rPr lang="en-US" sz="2800" dirty="0" err="1"/>
                <a:t>tròn</a:t>
              </a:r>
              <a:r>
                <a:rPr lang="en-US" sz="2800" dirty="0"/>
                <a:t> </a:t>
              </a:r>
              <a:r>
                <a:rPr lang="en-US" sz="2800" dirty="0" err="1"/>
                <a:t>trăm</a:t>
              </a:r>
              <a:r>
                <a:rPr lang="en-US" sz="2800" dirty="0"/>
                <a:t>.</a:t>
              </a:r>
            </a:p>
          </p:txBody>
        </p:sp>
        <p:sp>
          <p:nvSpPr>
            <p:cNvPr id="4" name="Oval 3">
              <a:extLst>
                <a:ext uri="{FF2B5EF4-FFF2-40B4-BE49-F238E27FC236}">
                  <a16:creationId xmlns:a16="http://schemas.microsoft.com/office/drawing/2014/main" id="{87035E6A-0265-48D7-9C9D-565E3D6DFE95}"/>
                </a:ext>
              </a:extLst>
            </p:cNvPr>
            <p:cNvSpPr/>
            <p:nvPr/>
          </p:nvSpPr>
          <p:spPr>
            <a:xfrm>
              <a:off x="1183343" y="1464304"/>
              <a:ext cx="570588" cy="570588"/>
            </a:xfrm>
            <a:prstGeom prst="ellipse">
              <a:avLst/>
            </a:prstGeom>
            <a:solidFill>
              <a:schemeClr val="accent4"/>
            </a:solidFill>
            <a:ln>
              <a:solidFill>
                <a:schemeClr val="accent3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/>
                <a:t>1</a:t>
              </a:r>
            </a:p>
          </p:txBody>
        </p:sp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id="{C492F0EC-8D40-4A8D-BBA9-E093CE708465}"/>
              </a:ext>
            </a:extLst>
          </p:cNvPr>
          <p:cNvGrpSpPr/>
          <p:nvPr/>
        </p:nvGrpSpPr>
        <p:grpSpPr>
          <a:xfrm>
            <a:off x="1818837" y="883876"/>
            <a:ext cx="7861882" cy="2092735"/>
            <a:chOff x="515447" y="1303993"/>
            <a:chExt cx="8841913" cy="2353607"/>
          </a:xfrm>
        </p:grpSpPr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F074136D-D242-454E-BA92-5572D7D1822C}"/>
                </a:ext>
              </a:extLst>
            </p:cNvPr>
            <p:cNvSpPr txBox="1"/>
            <p:nvPr/>
          </p:nvSpPr>
          <p:spPr>
            <a:xfrm>
              <a:off x="515447" y="1303993"/>
              <a:ext cx="662361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VN" sz="3200" dirty="0"/>
                <a:t>a) </a:t>
              </a:r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03418B2A-78E1-4964-B967-0CC165235314}"/>
                </a:ext>
              </a:extLst>
            </p:cNvPr>
            <p:cNvSpPr/>
            <p:nvPr/>
          </p:nvSpPr>
          <p:spPr>
            <a:xfrm>
              <a:off x="1393881" y="1603027"/>
              <a:ext cx="3467679" cy="2054573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rgbClr val="4BACC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/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A32ABB06-285B-465D-937C-87415F35E0EC}"/>
                </a:ext>
              </a:extLst>
            </p:cNvPr>
            <p:cNvSpPr/>
            <p:nvPr/>
          </p:nvSpPr>
          <p:spPr>
            <a:xfrm>
              <a:off x="5889681" y="1603027"/>
              <a:ext cx="3467679" cy="2054573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/>
            </a:p>
          </p:txBody>
        </p:sp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13C18025-56BE-4E78-BE09-446DA3372B1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60107" y="1895415"/>
              <a:ext cx="1127655" cy="1127655"/>
            </a:xfrm>
            <a:prstGeom prst="rect">
              <a:avLst/>
            </a:prstGeom>
          </p:spPr>
        </p:pic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CEECC4E7-76A7-4CEA-A738-2D57679D942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12507" y="2047815"/>
              <a:ext cx="1127655" cy="1127655"/>
            </a:xfrm>
            <a:prstGeom prst="rect">
              <a:avLst/>
            </a:prstGeom>
          </p:spPr>
        </p:pic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5D045EC6-92C3-4F3E-A1BD-7A67400D2EC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64907" y="2200215"/>
              <a:ext cx="1127655" cy="1127655"/>
            </a:xfrm>
            <a:prstGeom prst="rect">
              <a:avLst/>
            </a:prstGeom>
          </p:spPr>
        </p:pic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B2336410-04B4-44D8-9C05-AB185E3E2DA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38554" y="2200215"/>
              <a:ext cx="1127655" cy="1127655"/>
            </a:xfrm>
            <a:prstGeom prst="rect">
              <a:avLst/>
            </a:prstGeom>
          </p:spPr>
        </p:pic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CE64EF97-D326-45F8-8866-F416A9488C8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20356" y="1946790"/>
              <a:ext cx="1127655" cy="1127655"/>
            </a:xfrm>
            <a:prstGeom prst="rect">
              <a:avLst/>
            </a:prstGeom>
          </p:spPr>
        </p:pic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ADA5DAFE-8A78-41DF-981E-F0522587C75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172756" y="2099190"/>
              <a:ext cx="1127655" cy="1127655"/>
            </a:xfrm>
            <a:prstGeom prst="rect">
              <a:avLst/>
            </a:prstGeom>
          </p:spPr>
        </p:pic>
      </p:grpSp>
      <p:sp>
        <p:nvSpPr>
          <p:cNvPr id="15" name="TextBox 14">
            <a:extLst>
              <a:ext uri="{FF2B5EF4-FFF2-40B4-BE49-F238E27FC236}">
                <a16:creationId xmlns:a16="http://schemas.microsoft.com/office/drawing/2014/main" id="{08017353-029D-49FB-999E-7C422BA29F23}"/>
              </a:ext>
            </a:extLst>
          </p:cNvPr>
          <p:cNvSpPr txBox="1"/>
          <p:nvPr/>
        </p:nvSpPr>
        <p:spPr>
          <a:xfrm>
            <a:off x="4952280" y="3054707"/>
            <a:ext cx="224933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VN" sz="3600" dirty="0">
                <a:solidFill>
                  <a:srgbClr val="FF0000"/>
                </a:solidFill>
              </a:rPr>
              <a:t>400 &gt; 200</a:t>
            </a: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D46CBAB1-9FBB-4DB8-9C30-DC099CC99937}"/>
              </a:ext>
            </a:extLst>
          </p:cNvPr>
          <p:cNvGrpSpPr/>
          <p:nvPr/>
        </p:nvGrpSpPr>
        <p:grpSpPr>
          <a:xfrm>
            <a:off x="1839544" y="3419501"/>
            <a:ext cx="7833863" cy="2285472"/>
            <a:chOff x="1105898" y="3673595"/>
            <a:chExt cx="7833863" cy="2285472"/>
          </a:xfrm>
        </p:grpSpPr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1BD3F9C6-E3E4-40D3-AE3E-EC74CEA279E8}"/>
                </a:ext>
              </a:extLst>
            </p:cNvPr>
            <p:cNvSpPr txBox="1"/>
            <p:nvPr/>
          </p:nvSpPr>
          <p:spPr>
            <a:xfrm>
              <a:off x="1105898" y="3673595"/>
              <a:ext cx="662361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VN" sz="3200" dirty="0"/>
                <a:t>b) </a:t>
              </a:r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A0D3DA1A-61A9-4B9E-82DA-30BB82E83044}"/>
                </a:ext>
              </a:extLst>
            </p:cNvPr>
            <p:cNvSpPr/>
            <p:nvPr/>
          </p:nvSpPr>
          <p:spPr>
            <a:xfrm>
              <a:off x="1858948" y="4132221"/>
              <a:ext cx="3083324" cy="1826846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rgbClr val="4BACC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/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EA98F884-A4F6-4F70-AAB2-75DFEFF4EDCB}"/>
                </a:ext>
              </a:extLst>
            </p:cNvPr>
            <p:cNvSpPr/>
            <p:nvPr/>
          </p:nvSpPr>
          <p:spPr>
            <a:xfrm>
              <a:off x="5856437" y="4132221"/>
              <a:ext cx="3083324" cy="1826846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/>
            </a:p>
          </p:txBody>
        </p:sp>
        <p:pic>
          <p:nvPicPr>
            <p:cNvPr id="20" name="Picture 19">
              <a:extLst>
                <a:ext uri="{FF2B5EF4-FFF2-40B4-BE49-F238E27FC236}">
                  <a16:creationId xmlns:a16="http://schemas.microsoft.com/office/drawing/2014/main" id="{32046B03-E4AF-4699-AFB9-8B6312C628D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13571" y="4421810"/>
              <a:ext cx="1002667" cy="1002667"/>
            </a:xfrm>
            <a:prstGeom prst="rect">
              <a:avLst/>
            </a:prstGeom>
          </p:spPr>
        </p:pic>
        <p:pic>
          <p:nvPicPr>
            <p:cNvPr id="21" name="Picture 20">
              <a:extLst>
                <a:ext uri="{FF2B5EF4-FFF2-40B4-BE49-F238E27FC236}">
                  <a16:creationId xmlns:a16="http://schemas.microsoft.com/office/drawing/2014/main" id="{6D6880EC-AC8D-414C-8D05-8309DC9416B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49079" y="4557318"/>
              <a:ext cx="1002667" cy="1002667"/>
            </a:xfrm>
            <a:prstGeom prst="rect">
              <a:avLst/>
            </a:prstGeom>
          </p:spPr>
        </p:pic>
        <p:pic>
          <p:nvPicPr>
            <p:cNvPr id="22" name="Picture 21">
              <a:extLst>
                <a:ext uri="{FF2B5EF4-FFF2-40B4-BE49-F238E27FC236}">
                  <a16:creationId xmlns:a16="http://schemas.microsoft.com/office/drawing/2014/main" id="{7907B259-8273-4599-BEBC-01CEBFD0DE5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84587" y="4692827"/>
              <a:ext cx="1002667" cy="1002667"/>
            </a:xfrm>
            <a:prstGeom prst="rect">
              <a:avLst/>
            </a:prstGeom>
          </p:spPr>
        </p:pic>
        <p:pic>
          <p:nvPicPr>
            <p:cNvPr id="23" name="Picture 22">
              <a:extLst>
                <a:ext uri="{FF2B5EF4-FFF2-40B4-BE49-F238E27FC236}">
                  <a16:creationId xmlns:a16="http://schemas.microsoft.com/office/drawing/2014/main" id="{6EDBFA60-DBB9-4D69-A3ED-CB632D67D8D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67911" y="4315966"/>
              <a:ext cx="1002667" cy="1002667"/>
            </a:xfrm>
            <a:prstGeom prst="rect">
              <a:avLst/>
            </a:prstGeom>
          </p:spPr>
        </p:pic>
        <p:pic>
          <p:nvPicPr>
            <p:cNvPr id="24" name="Picture 23">
              <a:extLst>
                <a:ext uri="{FF2B5EF4-FFF2-40B4-BE49-F238E27FC236}">
                  <a16:creationId xmlns:a16="http://schemas.microsoft.com/office/drawing/2014/main" id="{2BB4079E-18BC-4597-96D4-077AF749977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03419" y="4451474"/>
              <a:ext cx="1002667" cy="1002667"/>
            </a:xfrm>
            <a:prstGeom prst="rect">
              <a:avLst/>
            </a:prstGeom>
          </p:spPr>
        </p:pic>
        <p:pic>
          <p:nvPicPr>
            <p:cNvPr id="25" name="Picture 24">
              <a:extLst>
                <a:ext uri="{FF2B5EF4-FFF2-40B4-BE49-F238E27FC236}">
                  <a16:creationId xmlns:a16="http://schemas.microsoft.com/office/drawing/2014/main" id="{E904A91D-6059-41B3-AAD4-0FB9909ACDA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55819" y="4603874"/>
              <a:ext cx="1002667" cy="1002667"/>
            </a:xfrm>
            <a:prstGeom prst="rect">
              <a:avLst/>
            </a:prstGeom>
          </p:spPr>
        </p:pic>
        <p:pic>
          <p:nvPicPr>
            <p:cNvPr id="26" name="Picture 25">
              <a:extLst>
                <a:ext uri="{FF2B5EF4-FFF2-40B4-BE49-F238E27FC236}">
                  <a16:creationId xmlns:a16="http://schemas.microsoft.com/office/drawing/2014/main" id="{64E293F2-1D0A-43B4-BD4B-32ACC1B4777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18917" y="4315965"/>
              <a:ext cx="1002667" cy="1002667"/>
            </a:xfrm>
            <a:prstGeom prst="rect">
              <a:avLst/>
            </a:prstGeom>
          </p:spPr>
        </p:pic>
        <p:pic>
          <p:nvPicPr>
            <p:cNvPr id="27" name="Picture 26">
              <a:extLst>
                <a:ext uri="{FF2B5EF4-FFF2-40B4-BE49-F238E27FC236}">
                  <a16:creationId xmlns:a16="http://schemas.microsoft.com/office/drawing/2014/main" id="{8E248A06-D5F4-46B5-A8A4-3CFC0E7BEC3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771317" y="4468365"/>
              <a:ext cx="1002667" cy="1002667"/>
            </a:xfrm>
            <a:prstGeom prst="rect">
              <a:avLst/>
            </a:prstGeom>
          </p:spPr>
        </p:pic>
      </p:grpSp>
      <p:sp>
        <p:nvSpPr>
          <p:cNvPr id="28" name="TextBox 27">
            <a:extLst>
              <a:ext uri="{FF2B5EF4-FFF2-40B4-BE49-F238E27FC236}">
                <a16:creationId xmlns:a16="http://schemas.microsoft.com/office/drawing/2014/main" id="{6ACB63F1-5F63-46FB-A5BB-20EFA8BCEAE8}"/>
              </a:ext>
            </a:extLst>
          </p:cNvPr>
          <p:cNvSpPr txBox="1"/>
          <p:nvPr/>
        </p:nvSpPr>
        <p:spPr>
          <a:xfrm>
            <a:off x="5053556" y="5824100"/>
            <a:ext cx="224933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VN" sz="3600" dirty="0">
                <a:solidFill>
                  <a:srgbClr val="FF0000"/>
                </a:solidFill>
              </a:rPr>
              <a:t>300 &lt; 500</a:t>
            </a:r>
          </a:p>
        </p:txBody>
      </p:sp>
    </p:spTree>
    <p:extLst>
      <p:ext uri="{BB962C8B-B14F-4D97-AF65-F5344CB8AC3E}">
        <p14:creationId xmlns:p14="http://schemas.microsoft.com/office/powerpoint/2010/main" val="34203901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28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D0BBC55D-4E56-4520-8315-DBF693C7F0BF}"/>
              </a:ext>
            </a:extLst>
          </p:cNvPr>
          <p:cNvGrpSpPr/>
          <p:nvPr/>
        </p:nvGrpSpPr>
        <p:grpSpPr>
          <a:xfrm>
            <a:off x="2868884" y="858920"/>
            <a:ext cx="8287714" cy="570588"/>
            <a:chOff x="1183343" y="1464304"/>
            <a:chExt cx="8287714" cy="570588"/>
          </a:xfrm>
        </p:grpSpPr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14E24353-D6D0-41D0-B3CA-ED6564913560}"/>
                </a:ext>
              </a:extLst>
            </p:cNvPr>
            <p:cNvSpPr txBox="1"/>
            <p:nvPr/>
          </p:nvSpPr>
          <p:spPr>
            <a:xfrm>
              <a:off x="1801298" y="1511671"/>
              <a:ext cx="7669759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err="1"/>
                <a:t>Đếm</a:t>
              </a:r>
              <a:r>
                <a:rPr lang="en-US" sz="2800" dirty="0"/>
                <a:t> </a:t>
              </a:r>
              <a:r>
                <a:rPr lang="en-US" sz="2800" dirty="0" err="1"/>
                <a:t>rồi</a:t>
              </a:r>
              <a:r>
                <a:rPr lang="en-US" sz="2800" dirty="0"/>
                <a:t> so </a:t>
              </a:r>
              <a:r>
                <a:rPr lang="en-US" sz="2800" dirty="0" err="1"/>
                <a:t>sánh</a:t>
              </a:r>
              <a:r>
                <a:rPr lang="en-US" sz="2800" dirty="0"/>
                <a:t> </a:t>
              </a:r>
              <a:r>
                <a:rPr lang="en-US" sz="2800" dirty="0" err="1"/>
                <a:t>các</a:t>
              </a:r>
              <a:r>
                <a:rPr lang="en-US" sz="2800" dirty="0"/>
                <a:t> </a:t>
              </a:r>
              <a:r>
                <a:rPr lang="en-US" sz="2800" dirty="0" err="1"/>
                <a:t>số</a:t>
              </a:r>
              <a:r>
                <a:rPr lang="en-US" sz="2800" dirty="0"/>
                <a:t> </a:t>
              </a:r>
              <a:r>
                <a:rPr lang="en-US" sz="2800" dirty="0" err="1"/>
                <a:t>tròn</a:t>
              </a:r>
              <a:r>
                <a:rPr lang="en-US" sz="2800" dirty="0"/>
                <a:t> </a:t>
              </a:r>
              <a:r>
                <a:rPr lang="en-US" sz="2800" dirty="0" err="1"/>
                <a:t>chục</a:t>
              </a:r>
              <a:r>
                <a:rPr lang="en-US" sz="2800" dirty="0"/>
                <a:t>.</a:t>
              </a:r>
            </a:p>
          </p:txBody>
        </p:sp>
        <p:sp>
          <p:nvSpPr>
            <p:cNvPr id="4" name="Oval 3">
              <a:extLst>
                <a:ext uri="{FF2B5EF4-FFF2-40B4-BE49-F238E27FC236}">
                  <a16:creationId xmlns:a16="http://schemas.microsoft.com/office/drawing/2014/main" id="{19A3A87A-60A1-4E26-951B-E09659A1E4B5}"/>
                </a:ext>
              </a:extLst>
            </p:cNvPr>
            <p:cNvSpPr/>
            <p:nvPr/>
          </p:nvSpPr>
          <p:spPr>
            <a:xfrm>
              <a:off x="1183343" y="1464304"/>
              <a:ext cx="570588" cy="570588"/>
            </a:xfrm>
            <a:prstGeom prst="ellipse">
              <a:avLst/>
            </a:prstGeom>
            <a:solidFill>
              <a:schemeClr val="accent4"/>
            </a:solidFill>
            <a:ln>
              <a:solidFill>
                <a:schemeClr val="accent3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/>
                <a:t>2</a:t>
              </a:r>
            </a:p>
          </p:txBody>
        </p:sp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id="{5CF3F88A-360D-419E-BA21-F5842487987C}"/>
              </a:ext>
            </a:extLst>
          </p:cNvPr>
          <p:cNvGrpSpPr/>
          <p:nvPr/>
        </p:nvGrpSpPr>
        <p:grpSpPr>
          <a:xfrm>
            <a:off x="1023671" y="1719419"/>
            <a:ext cx="9607218" cy="2956207"/>
            <a:chOff x="946553" y="1388913"/>
            <a:chExt cx="9607218" cy="2956207"/>
          </a:xfrm>
        </p:grpSpPr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F865C12E-4AF7-4356-BE21-05984598C9AA}"/>
                </a:ext>
              </a:extLst>
            </p:cNvPr>
            <p:cNvSpPr txBox="1"/>
            <p:nvPr/>
          </p:nvSpPr>
          <p:spPr>
            <a:xfrm>
              <a:off x="946553" y="1388913"/>
              <a:ext cx="761787" cy="67255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VN" sz="3200" dirty="0"/>
                <a:t>a) </a:t>
              </a:r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F26EE770-CCF4-4B09-9E34-73A73356C11E}"/>
                </a:ext>
              </a:extLst>
            </p:cNvPr>
            <p:cNvSpPr/>
            <p:nvPr/>
          </p:nvSpPr>
          <p:spPr>
            <a:xfrm>
              <a:off x="1783446" y="1982136"/>
              <a:ext cx="3988211" cy="236298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rgbClr val="4BACC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/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CD035439-28C7-44F8-BE6C-1C67B0ED4EDF}"/>
                </a:ext>
              </a:extLst>
            </p:cNvPr>
            <p:cNvSpPr/>
            <p:nvPr/>
          </p:nvSpPr>
          <p:spPr>
            <a:xfrm>
              <a:off x="6565560" y="1960662"/>
              <a:ext cx="3988211" cy="236298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/>
            </a:p>
          </p:txBody>
        </p:sp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9E0B90B6-4793-4FE9-8A40-3E90C3DFB2D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61948" y="2253567"/>
              <a:ext cx="1426620" cy="1426620"/>
            </a:xfrm>
            <a:prstGeom prst="rect">
              <a:avLst/>
            </a:prstGeom>
          </p:spPr>
        </p:pic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9EB17968-3BE9-44C5-8602-D1A36BBF8579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37225" y="2428844"/>
              <a:ext cx="1426620" cy="1426620"/>
            </a:xfrm>
            <a:prstGeom prst="rect">
              <a:avLst/>
            </a:prstGeom>
          </p:spPr>
        </p:pic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7524389C-3D77-4CB4-A9F3-E1C9FEDDCF9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12502" y="2604121"/>
              <a:ext cx="1426620" cy="1426620"/>
            </a:xfrm>
            <a:prstGeom prst="rect">
              <a:avLst/>
            </a:prstGeom>
          </p:spPr>
        </p:pic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CACBA68C-6C20-4333-83A0-BB356221526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43111" y="2253566"/>
              <a:ext cx="1426620" cy="1426620"/>
            </a:xfrm>
            <a:prstGeom prst="rect">
              <a:avLst/>
            </a:prstGeom>
          </p:spPr>
        </p:pic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BC426CCF-EEEA-455B-A0C3-2D1214E8D66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18388" y="2428843"/>
              <a:ext cx="1426620" cy="1426620"/>
            </a:xfrm>
            <a:prstGeom prst="rect">
              <a:avLst/>
            </a:prstGeom>
          </p:spPr>
        </p:pic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34D1E8C0-45D3-4544-AAB5-64CFE46B7657}"/>
                </a:ext>
              </a:extLst>
            </p:cNvPr>
            <p:cNvGrpSpPr/>
            <p:nvPr/>
          </p:nvGrpSpPr>
          <p:grpSpPr>
            <a:xfrm>
              <a:off x="4346847" y="2668968"/>
              <a:ext cx="648689" cy="1364463"/>
              <a:chOff x="4346847" y="2668968"/>
              <a:chExt cx="648689" cy="1364463"/>
            </a:xfrm>
          </p:grpSpPr>
          <p:grpSp>
            <p:nvGrpSpPr>
              <p:cNvPr id="84" name="Group 83">
                <a:extLst>
                  <a:ext uri="{FF2B5EF4-FFF2-40B4-BE49-F238E27FC236}">
                    <a16:creationId xmlns:a16="http://schemas.microsoft.com/office/drawing/2014/main" id="{D58B89F3-2AB1-4D96-A1B8-3398205DD4B9}"/>
                  </a:ext>
                </a:extLst>
              </p:cNvPr>
              <p:cNvGrpSpPr/>
              <p:nvPr/>
            </p:nvGrpSpPr>
            <p:grpSpPr>
              <a:xfrm>
                <a:off x="4346847" y="2668968"/>
                <a:ext cx="90155" cy="1364463"/>
                <a:chOff x="7152671" y="1595686"/>
                <a:chExt cx="90155" cy="901548"/>
              </a:xfrm>
              <a:solidFill>
                <a:schemeClr val="bg1"/>
              </a:solidFill>
            </p:grpSpPr>
            <p:sp>
              <p:nvSpPr>
                <p:cNvPr id="107" name="Rectangle 106">
                  <a:extLst>
                    <a:ext uri="{FF2B5EF4-FFF2-40B4-BE49-F238E27FC236}">
                      <a16:creationId xmlns:a16="http://schemas.microsoft.com/office/drawing/2014/main" id="{DB51288B-FDDD-4634-851D-F074C0281564}"/>
                    </a:ext>
                  </a:extLst>
                </p:cNvPr>
                <p:cNvSpPr/>
                <p:nvPr/>
              </p:nvSpPr>
              <p:spPr>
                <a:xfrm>
                  <a:off x="7152671" y="1595686"/>
                  <a:ext cx="90155" cy="90155"/>
                </a:xfrm>
                <a:prstGeom prst="rect">
                  <a:avLst/>
                </a:prstGeom>
                <a:grpFill/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8" name="Rectangle 107">
                  <a:extLst>
                    <a:ext uri="{FF2B5EF4-FFF2-40B4-BE49-F238E27FC236}">
                      <a16:creationId xmlns:a16="http://schemas.microsoft.com/office/drawing/2014/main" id="{8537CE28-8279-4F72-BF2C-4C601BD70913}"/>
                    </a:ext>
                  </a:extLst>
                </p:cNvPr>
                <p:cNvSpPr/>
                <p:nvPr/>
              </p:nvSpPr>
              <p:spPr>
                <a:xfrm>
                  <a:off x="7152671" y="1685841"/>
                  <a:ext cx="90155" cy="90155"/>
                </a:xfrm>
                <a:prstGeom prst="rect">
                  <a:avLst/>
                </a:prstGeom>
                <a:grpFill/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9" name="Rectangle 108">
                  <a:extLst>
                    <a:ext uri="{FF2B5EF4-FFF2-40B4-BE49-F238E27FC236}">
                      <a16:creationId xmlns:a16="http://schemas.microsoft.com/office/drawing/2014/main" id="{AA0C5D50-A9F0-4CAA-B6F4-B993A2CEB76A}"/>
                    </a:ext>
                  </a:extLst>
                </p:cNvPr>
                <p:cNvSpPr/>
                <p:nvPr/>
              </p:nvSpPr>
              <p:spPr>
                <a:xfrm>
                  <a:off x="7152671" y="1775996"/>
                  <a:ext cx="90155" cy="90155"/>
                </a:xfrm>
                <a:prstGeom prst="rect">
                  <a:avLst/>
                </a:prstGeom>
                <a:grpFill/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0" name="Rectangle 109">
                  <a:extLst>
                    <a:ext uri="{FF2B5EF4-FFF2-40B4-BE49-F238E27FC236}">
                      <a16:creationId xmlns:a16="http://schemas.microsoft.com/office/drawing/2014/main" id="{B07993F1-F9F8-4185-8F4B-812CEC12B2CC}"/>
                    </a:ext>
                  </a:extLst>
                </p:cNvPr>
                <p:cNvSpPr/>
                <p:nvPr/>
              </p:nvSpPr>
              <p:spPr>
                <a:xfrm>
                  <a:off x="7152671" y="1866150"/>
                  <a:ext cx="90155" cy="90155"/>
                </a:xfrm>
                <a:prstGeom prst="rect">
                  <a:avLst/>
                </a:prstGeom>
                <a:grpFill/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1" name="Rectangle 110">
                  <a:extLst>
                    <a:ext uri="{FF2B5EF4-FFF2-40B4-BE49-F238E27FC236}">
                      <a16:creationId xmlns:a16="http://schemas.microsoft.com/office/drawing/2014/main" id="{61A8B2DD-95DA-41D2-9BDE-A733995D93C0}"/>
                    </a:ext>
                  </a:extLst>
                </p:cNvPr>
                <p:cNvSpPr/>
                <p:nvPr/>
              </p:nvSpPr>
              <p:spPr>
                <a:xfrm>
                  <a:off x="7152671" y="1956305"/>
                  <a:ext cx="90155" cy="90155"/>
                </a:xfrm>
                <a:prstGeom prst="rect">
                  <a:avLst/>
                </a:prstGeom>
                <a:grpFill/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2" name="Rectangle 111">
                  <a:extLst>
                    <a:ext uri="{FF2B5EF4-FFF2-40B4-BE49-F238E27FC236}">
                      <a16:creationId xmlns:a16="http://schemas.microsoft.com/office/drawing/2014/main" id="{28836031-568E-4BB0-A7F0-667327B6A783}"/>
                    </a:ext>
                  </a:extLst>
                </p:cNvPr>
                <p:cNvSpPr/>
                <p:nvPr/>
              </p:nvSpPr>
              <p:spPr>
                <a:xfrm>
                  <a:off x="7152671" y="2046460"/>
                  <a:ext cx="90155" cy="90155"/>
                </a:xfrm>
                <a:prstGeom prst="rect">
                  <a:avLst/>
                </a:prstGeom>
                <a:grpFill/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3" name="Rectangle 112">
                  <a:extLst>
                    <a:ext uri="{FF2B5EF4-FFF2-40B4-BE49-F238E27FC236}">
                      <a16:creationId xmlns:a16="http://schemas.microsoft.com/office/drawing/2014/main" id="{3B5F07FA-49BB-4007-996E-3E720536689A}"/>
                    </a:ext>
                  </a:extLst>
                </p:cNvPr>
                <p:cNvSpPr/>
                <p:nvPr/>
              </p:nvSpPr>
              <p:spPr>
                <a:xfrm>
                  <a:off x="7152671" y="2136615"/>
                  <a:ext cx="90155" cy="90155"/>
                </a:xfrm>
                <a:prstGeom prst="rect">
                  <a:avLst/>
                </a:prstGeom>
                <a:grpFill/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113">
                  <a:extLst>
                    <a:ext uri="{FF2B5EF4-FFF2-40B4-BE49-F238E27FC236}">
                      <a16:creationId xmlns:a16="http://schemas.microsoft.com/office/drawing/2014/main" id="{42280E88-C056-480F-8DC0-656D413E71FF}"/>
                    </a:ext>
                  </a:extLst>
                </p:cNvPr>
                <p:cNvSpPr/>
                <p:nvPr/>
              </p:nvSpPr>
              <p:spPr>
                <a:xfrm>
                  <a:off x="7152671" y="2226770"/>
                  <a:ext cx="90155" cy="90155"/>
                </a:xfrm>
                <a:prstGeom prst="rect">
                  <a:avLst/>
                </a:prstGeom>
                <a:grpFill/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5" name="Rectangle 114">
                  <a:extLst>
                    <a:ext uri="{FF2B5EF4-FFF2-40B4-BE49-F238E27FC236}">
                      <a16:creationId xmlns:a16="http://schemas.microsoft.com/office/drawing/2014/main" id="{07B02F2C-2437-46E9-A81C-C3378DB20B4C}"/>
                    </a:ext>
                  </a:extLst>
                </p:cNvPr>
                <p:cNvSpPr/>
                <p:nvPr/>
              </p:nvSpPr>
              <p:spPr>
                <a:xfrm>
                  <a:off x="7152671" y="2316924"/>
                  <a:ext cx="90155" cy="90155"/>
                </a:xfrm>
                <a:prstGeom prst="rect">
                  <a:avLst/>
                </a:prstGeom>
                <a:grpFill/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6" name="Rectangle 115">
                  <a:extLst>
                    <a:ext uri="{FF2B5EF4-FFF2-40B4-BE49-F238E27FC236}">
                      <a16:creationId xmlns:a16="http://schemas.microsoft.com/office/drawing/2014/main" id="{80731547-D6EF-405E-AF81-E9630B64777A}"/>
                    </a:ext>
                  </a:extLst>
                </p:cNvPr>
                <p:cNvSpPr/>
                <p:nvPr/>
              </p:nvSpPr>
              <p:spPr>
                <a:xfrm>
                  <a:off x="7152671" y="2407079"/>
                  <a:ext cx="90155" cy="90155"/>
                </a:xfrm>
                <a:prstGeom prst="rect">
                  <a:avLst/>
                </a:prstGeom>
                <a:grpFill/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85" name="Group 84">
                <a:extLst>
                  <a:ext uri="{FF2B5EF4-FFF2-40B4-BE49-F238E27FC236}">
                    <a16:creationId xmlns:a16="http://schemas.microsoft.com/office/drawing/2014/main" id="{74B4CB64-8C13-4000-86D8-FDD75AB1B877}"/>
                  </a:ext>
                </a:extLst>
              </p:cNvPr>
              <p:cNvGrpSpPr/>
              <p:nvPr/>
            </p:nvGrpSpPr>
            <p:grpSpPr>
              <a:xfrm>
                <a:off x="4626114" y="2668968"/>
                <a:ext cx="90155" cy="1364463"/>
                <a:chOff x="7152671" y="1595686"/>
                <a:chExt cx="90155" cy="901548"/>
              </a:xfrm>
              <a:solidFill>
                <a:schemeClr val="bg1"/>
              </a:solidFill>
            </p:grpSpPr>
            <p:sp>
              <p:nvSpPr>
                <p:cNvPr id="97" name="Rectangle 96">
                  <a:extLst>
                    <a:ext uri="{FF2B5EF4-FFF2-40B4-BE49-F238E27FC236}">
                      <a16:creationId xmlns:a16="http://schemas.microsoft.com/office/drawing/2014/main" id="{D45F7735-83ED-412A-A293-1C11D1C4E3DB}"/>
                    </a:ext>
                  </a:extLst>
                </p:cNvPr>
                <p:cNvSpPr/>
                <p:nvPr/>
              </p:nvSpPr>
              <p:spPr>
                <a:xfrm>
                  <a:off x="7152671" y="1595686"/>
                  <a:ext cx="90155" cy="90155"/>
                </a:xfrm>
                <a:prstGeom prst="rect">
                  <a:avLst/>
                </a:prstGeom>
                <a:grpFill/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98" name="Rectangle 97">
                  <a:extLst>
                    <a:ext uri="{FF2B5EF4-FFF2-40B4-BE49-F238E27FC236}">
                      <a16:creationId xmlns:a16="http://schemas.microsoft.com/office/drawing/2014/main" id="{9AD94C20-A2A3-4B55-955E-3E73718BC292}"/>
                    </a:ext>
                  </a:extLst>
                </p:cNvPr>
                <p:cNvSpPr/>
                <p:nvPr/>
              </p:nvSpPr>
              <p:spPr>
                <a:xfrm>
                  <a:off x="7152671" y="1685841"/>
                  <a:ext cx="90155" cy="90155"/>
                </a:xfrm>
                <a:prstGeom prst="rect">
                  <a:avLst/>
                </a:prstGeom>
                <a:grpFill/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99" name="Rectangle 98">
                  <a:extLst>
                    <a:ext uri="{FF2B5EF4-FFF2-40B4-BE49-F238E27FC236}">
                      <a16:creationId xmlns:a16="http://schemas.microsoft.com/office/drawing/2014/main" id="{F12341C5-BCD4-4B6B-BFEE-C83678BE30A8}"/>
                    </a:ext>
                  </a:extLst>
                </p:cNvPr>
                <p:cNvSpPr/>
                <p:nvPr/>
              </p:nvSpPr>
              <p:spPr>
                <a:xfrm>
                  <a:off x="7152671" y="1775996"/>
                  <a:ext cx="90155" cy="90155"/>
                </a:xfrm>
                <a:prstGeom prst="rect">
                  <a:avLst/>
                </a:prstGeom>
                <a:grpFill/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0" name="Rectangle 99">
                  <a:extLst>
                    <a:ext uri="{FF2B5EF4-FFF2-40B4-BE49-F238E27FC236}">
                      <a16:creationId xmlns:a16="http://schemas.microsoft.com/office/drawing/2014/main" id="{98FD9D52-E603-4FF3-9A77-811D8FF21A03}"/>
                    </a:ext>
                  </a:extLst>
                </p:cNvPr>
                <p:cNvSpPr/>
                <p:nvPr/>
              </p:nvSpPr>
              <p:spPr>
                <a:xfrm>
                  <a:off x="7152671" y="1866150"/>
                  <a:ext cx="90155" cy="90155"/>
                </a:xfrm>
                <a:prstGeom prst="rect">
                  <a:avLst/>
                </a:prstGeom>
                <a:grpFill/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1" name="Rectangle 100">
                  <a:extLst>
                    <a:ext uri="{FF2B5EF4-FFF2-40B4-BE49-F238E27FC236}">
                      <a16:creationId xmlns:a16="http://schemas.microsoft.com/office/drawing/2014/main" id="{967B6C22-BED5-4F46-8A85-B6567D21A2D6}"/>
                    </a:ext>
                  </a:extLst>
                </p:cNvPr>
                <p:cNvSpPr/>
                <p:nvPr/>
              </p:nvSpPr>
              <p:spPr>
                <a:xfrm>
                  <a:off x="7152671" y="1956305"/>
                  <a:ext cx="90155" cy="90155"/>
                </a:xfrm>
                <a:prstGeom prst="rect">
                  <a:avLst/>
                </a:prstGeom>
                <a:grpFill/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2" name="Rectangle 101">
                  <a:extLst>
                    <a:ext uri="{FF2B5EF4-FFF2-40B4-BE49-F238E27FC236}">
                      <a16:creationId xmlns:a16="http://schemas.microsoft.com/office/drawing/2014/main" id="{B39C6411-C218-42D4-A774-1D0D1A5A2EA3}"/>
                    </a:ext>
                  </a:extLst>
                </p:cNvPr>
                <p:cNvSpPr/>
                <p:nvPr/>
              </p:nvSpPr>
              <p:spPr>
                <a:xfrm>
                  <a:off x="7152671" y="2046460"/>
                  <a:ext cx="90155" cy="90155"/>
                </a:xfrm>
                <a:prstGeom prst="rect">
                  <a:avLst/>
                </a:prstGeom>
                <a:grpFill/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3" name="Rectangle 102">
                  <a:extLst>
                    <a:ext uri="{FF2B5EF4-FFF2-40B4-BE49-F238E27FC236}">
                      <a16:creationId xmlns:a16="http://schemas.microsoft.com/office/drawing/2014/main" id="{0E809444-0C9F-47A6-B8E3-5FB01947C930}"/>
                    </a:ext>
                  </a:extLst>
                </p:cNvPr>
                <p:cNvSpPr/>
                <p:nvPr/>
              </p:nvSpPr>
              <p:spPr>
                <a:xfrm>
                  <a:off x="7152671" y="2136615"/>
                  <a:ext cx="90155" cy="90155"/>
                </a:xfrm>
                <a:prstGeom prst="rect">
                  <a:avLst/>
                </a:prstGeom>
                <a:grpFill/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4" name="Rectangle 103">
                  <a:extLst>
                    <a:ext uri="{FF2B5EF4-FFF2-40B4-BE49-F238E27FC236}">
                      <a16:creationId xmlns:a16="http://schemas.microsoft.com/office/drawing/2014/main" id="{99FCE860-A7E3-4353-91C4-93FFE1E5AF69}"/>
                    </a:ext>
                  </a:extLst>
                </p:cNvPr>
                <p:cNvSpPr/>
                <p:nvPr/>
              </p:nvSpPr>
              <p:spPr>
                <a:xfrm>
                  <a:off x="7152671" y="2226770"/>
                  <a:ext cx="90155" cy="90155"/>
                </a:xfrm>
                <a:prstGeom prst="rect">
                  <a:avLst/>
                </a:prstGeom>
                <a:grpFill/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5" name="Rectangle 104">
                  <a:extLst>
                    <a:ext uri="{FF2B5EF4-FFF2-40B4-BE49-F238E27FC236}">
                      <a16:creationId xmlns:a16="http://schemas.microsoft.com/office/drawing/2014/main" id="{B4676214-8AA9-496F-BDA6-D127C4961227}"/>
                    </a:ext>
                  </a:extLst>
                </p:cNvPr>
                <p:cNvSpPr/>
                <p:nvPr/>
              </p:nvSpPr>
              <p:spPr>
                <a:xfrm>
                  <a:off x="7152671" y="2316924"/>
                  <a:ext cx="90155" cy="90155"/>
                </a:xfrm>
                <a:prstGeom prst="rect">
                  <a:avLst/>
                </a:prstGeom>
                <a:grpFill/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6" name="Rectangle 105">
                  <a:extLst>
                    <a:ext uri="{FF2B5EF4-FFF2-40B4-BE49-F238E27FC236}">
                      <a16:creationId xmlns:a16="http://schemas.microsoft.com/office/drawing/2014/main" id="{3E5D63F9-7782-4F50-A4AD-69A90A75F95B}"/>
                    </a:ext>
                  </a:extLst>
                </p:cNvPr>
                <p:cNvSpPr/>
                <p:nvPr/>
              </p:nvSpPr>
              <p:spPr>
                <a:xfrm>
                  <a:off x="7152671" y="2407079"/>
                  <a:ext cx="90155" cy="90155"/>
                </a:xfrm>
                <a:prstGeom prst="rect">
                  <a:avLst/>
                </a:prstGeom>
                <a:grpFill/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86" name="Group 85">
                <a:extLst>
                  <a:ext uri="{FF2B5EF4-FFF2-40B4-BE49-F238E27FC236}">
                    <a16:creationId xmlns:a16="http://schemas.microsoft.com/office/drawing/2014/main" id="{5F4E1473-D616-4176-B210-A0C97E2E86CE}"/>
                  </a:ext>
                </a:extLst>
              </p:cNvPr>
              <p:cNvGrpSpPr/>
              <p:nvPr/>
            </p:nvGrpSpPr>
            <p:grpSpPr>
              <a:xfrm>
                <a:off x="4905381" y="2668968"/>
                <a:ext cx="90155" cy="1364463"/>
                <a:chOff x="7152671" y="1595686"/>
                <a:chExt cx="90155" cy="901548"/>
              </a:xfrm>
              <a:solidFill>
                <a:schemeClr val="bg1"/>
              </a:solidFill>
            </p:grpSpPr>
            <p:sp>
              <p:nvSpPr>
                <p:cNvPr id="87" name="Rectangle 86">
                  <a:extLst>
                    <a:ext uri="{FF2B5EF4-FFF2-40B4-BE49-F238E27FC236}">
                      <a16:creationId xmlns:a16="http://schemas.microsoft.com/office/drawing/2014/main" id="{77967381-DE17-4819-AFA3-2E29A7669851}"/>
                    </a:ext>
                  </a:extLst>
                </p:cNvPr>
                <p:cNvSpPr/>
                <p:nvPr/>
              </p:nvSpPr>
              <p:spPr>
                <a:xfrm>
                  <a:off x="7152671" y="1595686"/>
                  <a:ext cx="90155" cy="90155"/>
                </a:xfrm>
                <a:prstGeom prst="rect">
                  <a:avLst/>
                </a:prstGeom>
                <a:grpFill/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8" name="Rectangle 87">
                  <a:extLst>
                    <a:ext uri="{FF2B5EF4-FFF2-40B4-BE49-F238E27FC236}">
                      <a16:creationId xmlns:a16="http://schemas.microsoft.com/office/drawing/2014/main" id="{6C66F93F-9EB8-440A-A4A5-C4D5D6CCDBAC}"/>
                    </a:ext>
                  </a:extLst>
                </p:cNvPr>
                <p:cNvSpPr/>
                <p:nvPr/>
              </p:nvSpPr>
              <p:spPr>
                <a:xfrm>
                  <a:off x="7152671" y="1685841"/>
                  <a:ext cx="90155" cy="90155"/>
                </a:xfrm>
                <a:prstGeom prst="rect">
                  <a:avLst/>
                </a:prstGeom>
                <a:grpFill/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9" name="Rectangle 88">
                  <a:extLst>
                    <a:ext uri="{FF2B5EF4-FFF2-40B4-BE49-F238E27FC236}">
                      <a16:creationId xmlns:a16="http://schemas.microsoft.com/office/drawing/2014/main" id="{FA8C4D79-25F7-4173-8EE1-5C87A042657E}"/>
                    </a:ext>
                  </a:extLst>
                </p:cNvPr>
                <p:cNvSpPr/>
                <p:nvPr/>
              </p:nvSpPr>
              <p:spPr>
                <a:xfrm>
                  <a:off x="7152671" y="1775996"/>
                  <a:ext cx="90155" cy="90155"/>
                </a:xfrm>
                <a:prstGeom prst="rect">
                  <a:avLst/>
                </a:prstGeom>
                <a:grpFill/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90" name="Rectangle 89">
                  <a:extLst>
                    <a:ext uri="{FF2B5EF4-FFF2-40B4-BE49-F238E27FC236}">
                      <a16:creationId xmlns:a16="http://schemas.microsoft.com/office/drawing/2014/main" id="{EBC9C0FD-C586-4140-8E77-8D76282B2774}"/>
                    </a:ext>
                  </a:extLst>
                </p:cNvPr>
                <p:cNvSpPr/>
                <p:nvPr/>
              </p:nvSpPr>
              <p:spPr>
                <a:xfrm>
                  <a:off x="7152671" y="1866150"/>
                  <a:ext cx="90155" cy="90155"/>
                </a:xfrm>
                <a:prstGeom prst="rect">
                  <a:avLst/>
                </a:prstGeom>
                <a:grpFill/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91" name="Rectangle 90">
                  <a:extLst>
                    <a:ext uri="{FF2B5EF4-FFF2-40B4-BE49-F238E27FC236}">
                      <a16:creationId xmlns:a16="http://schemas.microsoft.com/office/drawing/2014/main" id="{C622C346-316B-407D-A58F-6B0C180AAC16}"/>
                    </a:ext>
                  </a:extLst>
                </p:cNvPr>
                <p:cNvSpPr/>
                <p:nvPr/>
              </p:nvSpPr>
              <p:spPr>
                <a:xfrm>
                  <a:off x="7152671" y="1956305"/>
                  <a:ext cx="90155" cy="90155"/>
                </a:xfrm>
                <a:prstGeom prst="rect">
                  <a:avLst/>
                </a:prstGeom>
                <a:grpFill/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92" name="Rectangle 91">
                  <a:extLst>
                    <a:ext uri="{FF2B5EF4-FFF2-40B4-BE49-F238E27FC236}">
                      <a16:creationId xmlns:a16="http://schemas.microsoft.com/office/drawing/2014/main" id="{C2F73551-8E2F-43C1-BD8C-84B58E3B6290}"/>
                    </a:ext>
                  </a:extLst>
                </p:cNvPr>
                <p:cNvSpPr/>
                <p:nvPr/>
              </p:nvSpPr>
              <p:spPr>
                <a:xfrm>
                  <a:off x="7152671" y="2046460"/>
                  <a:ext cx="90155" cy="90155"/>
                </a:xfrm>
                <a:prstGeom prst="rect">
                  <a:avLst/>
                </a:prstGeom>
                <a:grpFill/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93" name="Rectangle 92">
                  <a:extLst>
                    <a:ext uri="{FF2B5EF4-FFF2-40B4-BE49-F238E27FC236}">
                      <a16:creationId xmlns:a16="http://schemas.microsoft.com/office/drawing/2014/main" id="{260F4296-DA4F-4F7E-ACD4-BBD5493F8B12}"/>
                    </a:ext>
                  </a:extLst>
                </p:cNvPr>
                <p:cNvSpPr/>
                <p:nvPr/>
              </p:nvSpPr>
              <p:spPr>
                <a:xfrm>
                  <a:off x="7152671" y="2136615"/>
                  <a:ext cx="90155" cy="90155"/>
                </a:xfrm>
                <a:prstGeom prst="rect">
                  <a:avLst/>
                </a:prstGeom>
                <a:grpFill/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94" name="Rectangle 93">
                  <a:extLst>
                    <a:ext uri="{FF2B5EF4-FFF2-40B4-BE49-F238E27FC236}">
                      <a16:creationId xmlns:a16="http://schemas.microsoft.com/office/drawing/2014/main" id="{B01FBCE4-DB55-42A4-B88B-FDF10ABA3449}"/>
                    </a:ext>
                  </a:extLst>
                </p:cNvPr>
                <p:cNvSpPr/>
                <p:nvPr/>
              </p:nvSpPr>
              <p:spPr>
                <a:xfrm>
                  <a:off x="7152671" y="2226770"/>
                  <a:ext cx="90155" cy="90155"/>
                </a:xfrm>
                <a:prstGeom prst="rect">
                  <a:avLst/>
                </a:prstGeom>
                <a:grpFill/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95" name="Rectangle 94">
                  <a:extLst>
                    <a:ext uri="{FF2B5EF4-FFF2-40B4-BE49-F238E27FC236}">
                      <a16:creationId xmlns:a16="http://schemas.microsoft.com/office/drawing/2014/main" id="{A60BA952-2712-4084-8AFE-2E6A846CF796}"/>
                    </a:ext>
                  </a:extLst>
                </p:cNvPr>
                <p:cNvSpPr/>
                <p:nvPr/>
              </p:nvSpPr>
              <p:spPr>
                <a:xfrm>
                  <a:off x="7152671" y="2316924"/>
                  <a:ext cx="90155" cy="90155"/>
                </a:xfrm>
                <a:prstGeom prst="rect">
                  <a:avLst/>
                </a:prstGeom>
                <a:grpFill/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96" name="Rectangle 95">
                  <a:extLst>
                    <a:ext uri="{FF2B5EF4-FFF2-40B4-BE49-F238E27FC236}">
                      <a16:creationId xmlns:a16="http://schemas.microsoft.com/office/drawing/2014/main" id="{E300B837-8755-42F6-917C-0CECD865E288}"/>
                    </a:ext>
                  </a:extLst>
                </p:cNvPr>
                <p:cNvSpPr/>
                <p:nvPr/>
              </p:nvSpPr>
              <p:spPr>
                <a:xfrm>
                  <a:off x="7152671" y="2407079"/>
                  <a:ext cx="90155" cy="90155"/>
                </a:xfrm>
                <a:prstGeom prst="rect">
                  <a:avLst/>
                </a:prstGeom>
                <a:grpFill/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CA4517CB-023B-4BA1-8F5D-DBF45A5D35E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170788" y="2581243"/>
              <a:ext cx="1426620" cy="1426620"/>
            </a:xfrm>
            <a:prstGeom prst="rect">
              <a:avLst/>
            </a:prstGeom>
          </p:spPr>
        </p:pic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id="{9EE95759-771B-4268-AD90-EED2EDBC45E6}"/>
                </a:ext>
              </a:extLst>
            </p:cNvPr>
            <p:cNvGrpSpPr/>
            <p:nvPr/>
          </p:nvGrpSpPr>
          <p:grpSpPr>
            <a:xfrm>
              <a:off x="8818277" y="2578554"/>
              <a:ext cx="648689" cy="1364463"/>
              <a:chOff x="4346847" y="2668968"/>
              <a:chExt cx="648689" cy="1364463"/>
            </a:xfrm>
          </p:grpSpPr>
          <p:grpSp>
            <p:nvGrpSpPr>
              <p:cNvPr id="51" name="Group 50">
                <a:extLst>
                  <a:ext uri="{FF2B5EF4-FFF2-40B4-BE49-F238E27FC236}">
                    <a16:creationId xmlns:a16="http://schemas.microsoft.com/office/drawing/2014/main" id="{BC0FFCE3-D103-4F24-88F8-34F1F860B8CE}"/>
                  </a:ext>
                </a:extLst>
              </p:cNvPr>
              <p:cNvGrpSpPr/>
              <p:nvPr/>
            </p:nvGrpSpPr>
            <p:grpSpPr>
              <a:xfrm>
                <a:off x="4346847" y="2668968"/>
                <a:ext cx="90155" cy="1364463"/>
                <a:chOff x="7152671" y="1595686"/>
                <a:chExt cx="90155" cy="901548"/>
              </a:xfrm>
              <a:solidFill>
                <a:schemeClr val="bg1"/>
              </a:solidFill>
            </p:grpSpPr>
            <p:sp>
              <p:nvSpPr>
                <p:cNvPr id="74" name="Rectangle 73">
                  <a:extLst>
                    <a:ext uri="{FF2B5EF4-FFF2-40B4-BE49-F238E27FC236}">
                      <a16:creationId xmlns:a16="http://schemas.microsoft.com/office/drawing/2014/main" id="{7D62315B-2EFD-44E7-BF9B-9437426E449E}"/>
                    </a:ext>
                  </a:extLst>
                </p:cNvPr>
                <p:cNvSpPr/>
                <p:nvPr/>
              </p:nvSpPr>
              <p:spPr>
                <a:xfrm>
                  <a:off x="7152671" y="1595686"/>
                  <a:ext cx="90155" cy="90155"/>
                </a:xfrm>
                <a:prstGeom prst="rect">
                  <a:avLst/>
                </a:prstGeom>
                <a:grpFill/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5" name="Rectangle 74">
                  <a:extLst>
                    <a:ext uri="{FF2B5EF4-FFF2-40B4-BE49-F238E27FC236}">
                      <a16:creationId xmlns:a16="http://schemas.microsoft.com/office/drawing/2014/main" id="{7EC6A167-6FA9-407D-8CCD-514EB87A1F59}"/>
                    </a:ext>
                  </a:extLst>
                </p:cNvPr>
                <p:cNvSpPr/>
                <p:nvPr/>
              </p:nvSpPr>
              <p:spPr>
                <a:xfrm>
                  <a:off x="7152671" y="1685841"/>
                  <a:ext cx="90155" cy="90155"/>
                </a:xfrm>
                <a:prstGeom prst="rect">
                  <a:avLst/>
                </a:prstGeom>
                <a:grpFill/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6" name="Rectangle 75">
                  <a:extLst>
                    <a:ext uri="{FF2B5EF4-FFF2-40B4-BE49-F238E27FC236}">
                      <a16:creationId xmlns:a16="http://schemas.microsoft.com/office/drawing/2014/main" id="{35243711-AD2C-4342-B607-FE08D433C4DA}"/>
                    </a:ext>
                  </a:extLst>
                </p:cNvPr>
                <p:cNvSpPr/>
                <p:nvPr/>
              </p:nvSpPr>
              <p:spPr>
                <a:xfrm>
                  <a:off x="7152671" y="1775996"/>
                  <a:ext cx="90155" cy="90155"/>
                </a:xfrm>
                <a:prstGeom prst="rect">
                  <a:avLst/>
                </a:prstGeom>
                <a:grpFill/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7" name="Rectangle 76">
                  <a:extLst>
                    <a:ext uri="{FF2B5EF4-FFF2-40B4-BE49-F238E27FC236}">
                      <a16:creationId xmlns:a16="http://schemas.microsoft.com/office/drawing/2014/main" id="{1E5A8262-DC5C-4ECD-845D-9D4D8A47A1FA}"/>
                    </a:ext>
                  </a:extLst>
                </p:cNvPr>
                <p:cNvSpPr/>
                <p:nvPr/>
              </p:nvSpPr>
              <p:spPr>
                <a:xfrm>
                  <a:off x="7152671" y="1866150"/>
                  <a:ext cx="90155" cy="90155"/>
                </a:xfrm>
                <a:prstGeom prst="rect">
                  <a:avLst/>
                </a:prstGeom>
                <a:grpFill/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8" name="Rectangle 77">
                  <a:extLst>
                    <a:ext uri="{FF2B5EF4-FFF2-40B4-BE49-F238E27FC236}">
                      <a16:creationId xmlns:a16="http://schemas.microsoft.com/office/drawing/2014/main" id="{73E64BA7-16D6-4DBF-8032-3403BA1A20AB}"/>
                    </a:ext>
                  </a:extLst>
                </p:cNvPr>
                <p:cNvSpPr/>
                <p:nvPr/>
              </p:nvSpPr>
              <p:spPr>
                <a:xfrm>
                  <a:off x="7152671" y="1956305"/>
                  <a:ext cx="90155" cy="90155"/>
                </a:xfrm>
                <a:prstGeom prst="rect">
                  <a:avLst/>
                </a:prstGeom>
                <a:grpFill/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>
                  <a:extLst>
                    <a:ext uri="{FF2B5EF4-FFF2-40B4-BE49-F238E27FC236}">
                      <a16:creationId xmlns:a16="http://schemas.microsoft.com/office/drawing/2014/main" id="{F7946F87-22FE-422C-B830-09AE4984749B}"/>
                    </a:ext>
                  </a:extLst>
                </p:cNvPr>
                <p:cNvSpPr/>
                <p:nvPr/>
              </p:nvSpPr>
              <p:spPr>
                <a:xfrm>
                  <a:off x="7152671" y="2046460"/>
                  <a:ext cx="90155" cy="90155"/>
                </a:xfrm>
                <a:prstGeom prst="rect">
                  <a:avLst/>
                </a:prstGeom>
                <a:grpFill/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0" name="Rectangle 79">
                  <a:extLst>
                    <a:ext uri="{FF2B5EF4-FFF2-40B4-BE49-F238E27FC236}">
                      <a16:creationId xmlns:a16="http://schemas.microsoft.com/office/drawing/2014/main" id="{FAF9809B-1EBE-470B-A1D5-38F9ADD755C4}"/>
                    </a:ext>
                  </a:extLst>
                </p:cNvPr>
                <p:cNvSpPr/>
                <p:nvPr/>
              </p:nvSpPr>
              <p:spPr>
                <a:xfrm>
                  <a:off x="7152671" y="2136615"/>
                  <a:ext cx="90155" cy="90155"/>
                </a:xfrm>
                <a:prstGeom prst="rect">
                  <a:avLst/>
                </a:prstGeom>
                <a:grpFill/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1" name="Rectangle 80">
                  <a:extLst>
                    <a:ext uri="{FF2B5EF4-FFF2-40B4-BE49-F238E27FC236}">
                      <a16:creationId xmlns:a16="http://schemas.microsoft.com/office/drawing/2014/main" id="{06E32B93-F3B3-4085-92CF-E0DE81E76CB6}"/>
                    </a:ext>
                  </a:extLst>
                </p:cNvPr>
                <p:cNvSpPr/>
                <p:nvPr/>
              </p:nvSpPr>
              <p:spPr>
                <a:xfrm>
                  <a:off x="7152671" y="2226770"/>
                  <a:ext cx="90155" cy="90155"/>
                </a:xfrm>
                <a:prstGeom prst="rect">
                  <a:avLst/>
                </a:prstGeom>
                <a:grpFill/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>
                  <a:extLst>
                    <a:ext uri="{FF2B5EF4-FFF2-40B4-BE49-F238E27FC236}">
                      <a16:creationId xmlns:a16="http://schemas.microsoft.com/office/drawing/2014/main" id="{7BA93C54-5C09-4A3E-83E7-F40026F77010}"/>
                    </a:ext>
                  </a:extLst>
                </p:cNvPr>
                <p:cNvSpPr/>
                <p:nvPr/>
              </p:nvSpPr>
              <p:spPr>
                <a:xfrm>
                  <a:off x="7152671" y="2316924"/>
                  <a:ext cx="90155" cy="90155"/>
                </a:xfrm>
                <a:prstGeom prst="rect">
                  <a:avLst/>
                </a:prstGeom>
                <a:grpFill/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>
                  <a:extLst>
                    <a:ext uri="{FF2B5EF4-FFF2-40B4-BE49-F238E27FC236}">
                      <a16:creationId xmlns:a16="http://schemas.microsoft.com/office/drawing/2014/main" id="{97A99C0F-E279-4E48-B99B-70A4D670A3ED}"/>
                    </a:ext>
                  </a:extLst>
                </p:cNvPr>
                <p:cNvSpPr/>
                <p:nvPr/>
              </p:nvSpPr>
              <p:spPr>
                <a:xfrm>
                  <a:off x="7152671" y="2407079"/>
                  <a:ext cx="90155" cy="90155"/>
                </a:xfrm>
                <a:prstGeom prst="rect">
                  <a:avLst/>
                </a:prstGeom>
                <a:grpFill/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52" name="Group 51">
                <a:extLst>
                  <a:ext uri="{FF2B5EF4-FFF2-40B4-BE49-F238E27FC236}">
                    <a16:creationId xmlns:a16="http://schemas.microsoft.com/office/drawing/2014/main" id="{7DA37E88-F64B-45D1-B419-6E1D6D3FAFE6}"/>
                  </a:ext>
                </a:extLst>
              </p:cNvPr>
              <p:cNvGrpSpPr/>
              <p:nvPr/>
            </p:nvGrpSpPr>
            <p:grpSpPr>
              <a:xfrm>
                <a:off x="4626114" y="2668968"/>
                <a:ext cx="90155" cy="1364463"/>
                <a:chOff x="7152671" y="1595686"/>
                <a:chExt cx="90155" cy="901548"/>
              </a:xfrm>
              <a:solidFill>
                <a:schemeClr val="bg1"/>
              </a:solidFill>
            </p:grpSpPr>
            <p:sp>
              <p:nvSpPr>
                <p:cNvPr id="64" name="Rectangle 63">
                  <a:extLst>
                    <a:ext uri="{FF2B5EF4-FFF2-40B4-BE49-F238E27FC236}">
                      <a16:creationId xmlns:a16="http://schemas.microsoft.com/office/drawing/2014/main" id="{860F17F8-7E3B-40B5-B460-989A0FF9CF02}"/>
                    </a:ext>
                  </a:extLst>
                </p:cNvPr>
                <p:cNvSpPr/>
                <p:nvPr/>
              </p:nvSpPr>
              <p:spPr>
                <a:xfrm>
                  <a:off x="7152671" y="1595686"/>
                  <a:ext cx="90155" cy="90155"/>
                </a:xfrm>
                <a:prstGeom prst="rect">
                  <a:avLst/>
                </a:prstGeom>
                <a:grpFill/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5" name="Rectangle 64">
                  <a:extLst>
                    <a:ext uri="{FF2B5EF4-FFF2-40B4-BE49-F238E27FC236}">
                      <a16:creationId xmlns:a16="http://schemas.microsoft.com/office/drawing/2014/main" id="{CB5B7802-672E-47E3-9E09-6D70E4EC6801}"/>
                    </a:ext>
                  </a:extLst>
                </p:cNvPr>
                <p:cNvSpPr/>
                <p:nvPr/>
              </p:nvSpPr>
              <p:spPr>
                <a:xfrm>
                  <a:off x="7152671" y="1685841"/>
                  <a:ext cx="90155" cy="90155"/>
                </a:xfrm>
                <a:prstGeom prst="rect">
                  <a:avLst/>
                </a:prstGeom>
                <a:grpFill/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6" name="Rectangle 65">
                  <a:extLst>
                    <a:ext uri="{FF2B5EF4-FFF2-40B4-BE49-F238E27FC236}">
                      <a16:creationId xmlns:a16="http://schemas.microsoft.com/office/drawing/2014/main" id="{082F31DF-41D5-4312-A768-5C612C7CE1C0}"/>
                    </a:ext>
                  </a:extLst>
                </p:cNvPr>
                <p:cNvSpPr/>
                <p:nvPr/>
              </p:nvSpPr>
              <p:spPr>
                <a:xfrm>
                  <a:off x="7152671" y="1775996"/>
                  <a:ext cx="90155" cy="90155"/>
                </a:xfrm>
                <a:prstGeom prst="rect">
                  <a:avLst/>
                </a:prstGeom>
                <a:grpFill/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7" name="Rectangle 66">
                  <a:extLst>
                    <a:ext uri="{FF2B5EF4-FFF2-40B4-BE49-F238E27FC236}">
                      <a16:creationId xmlns:a16="http://schemas.microsoft.com/office/drawing/2014/main" id="{DDC2922F-BF73-40F3-A216-11E1E232027C}"/>
                    </a:ext>
                  </a:extLst>
                </p:cNvPr>
                <p:cNvSpPr/>
                <p:nvPr/>
              </p:nvSpPr>
              <p:spPr>
                <a:xfrm>
                  <a:off x="7152671" y="1866150"/>
                  <a:ext cx="90155" cy="90155"/>
                </a:xfrm>
                <a:prstGeom prst="rect">
                  <a:avLst/>
                </a:prstGeom>
                <a:grpFill/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8" name="Rectangle 67">
                  <a:extLst>
                    <a:ext uri="{FF2B5EF4-FFF2-40B4-BE49-F238E27FC236}">
                      <a16:creationId xmlns:a16="http://schemas.microsoft.com/office/drawing/2014/main" id="{D544BDC9-ED08-4C43-BB88-69A137D5D63F}"/>
                    </a:ext>
                  </a:extLst>
                </p:cNvPr>
                <p:cNvSpPr/>
                <p:nvPr/>
              </p:nvSpPr>
              <p:spPr>
                <a:xfrm>
                  <a:off x="7152671" y="1956305"/>
                  <a:ext cx="90155" cy="90155"/>
                </a:xfrm>
                <a:prstGeom prst="rect">
                  <a:avLst/>
                </a:prstGeom>
                <a:grpFill/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9" name="Rectangle 68">
                  <a:extLst>
                    <a:ext uri="{FF2B5EF4-FFF2-40B4-BE49-F238E27FC236}">
                      <a16:creationId xmlns:a16="http://schemas.microsoft.com/office/drawing/2014/main" id="{4A1AED9A-371F-45E2-B739-45F424896432}"/>
                    </a:ext>
                  </a:extLst>
                </p:cNvPr>
                <p:cNvSpPr/>
                <p:nvPr/>
              </p:nvSpPr>
              <p:spPr>
                <a:xfrm>
                  <a:off x="7152671" y="2046460"/>
                  <a:ext cx="90155" cy="90155"/>
                </a:xfrm>
                <a:prstGeom prst="rect">
                  <a:avLst/>
                </a:prstGeom>
                <a:grpFill/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0" name="Rectangle 69">
                  <a:extLst>
                    <a:ext uri="{FF2B5EF4-FFF2-40B4-BE49-F238E27FC236}">
                      <a16:creationId xmlns:a16="http://schemas.microsoft.com/office/drawing/2014/main" id="{BD740708-2C48-437B-8D87-8E08568B28A2}"/>
                    </a:ext>
                  </a:extLst>
                </p:cNvPr>
                <p:cNvSpPr/>
                <p:nvPr/>
              </p:nvSpPr>
              <p:spPr>
                <a:xfrm>
                  <a:off x="7152671" y="2136615"/>
                  <a:ext cx="90155" cy="90155"/>
                </a:xfrm>
                <a:prstGeom prst="rect">
                  <a:avLst/>
                </a:prstGeom>
                <a:grpFill/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1" name="Rectangle 70">
                  <a:extLst>
                    <a:ext uri="{FF2B5EF4-FFF2-40B4-BE49-F238E27FC236}">
                      <a16:creationId xmlns:a16="http://schemas.microsoft.com/office/drawing/2014/main" id="{FAC5A0FF-3D75-420C-B251-B7AA5041309C}"/>
                    </a:ext>
                  </a:extLst>
                </p:cNvPr>
                <p:cNvSpPr/>
                <p:nvPr/>
              </p:nvSpPr>
              <p:spPr>
                <a:xfrm>
                  <a:off x="7152671" y="2226770"/>
                  <a:ext cx="90155" cy="90155"/>
                </a:xfrm>
                <a:prstGeom prst="rect">
                  <a:avLst/>
                </a:prstGeom>
                <a:grpFill/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2" name="Rectangle 71">
                  <a:extLst>
                    <a:ext uri="{FF2B5EF4-FFF2-40B4-BE49-F238E27FC236}">
                      <a16:creationId xmlns:a16="http://schemas.microsoft.com/office/drawing/2014/main" id="{3E59A5D7-E195-41F2-B1DF-94757152ADAB}"/>
                    </a:ext>
                  </a:extLst>
                </p:cNvPr>
                <p:cNvSpPr/>
                <p:nvPr/>
              </p:nvSpPr>
              <p:spPr>
                <a:xfrm>
                  <a:off x="7152671" y="2316924"/>
                  <a:ext cx="90155" cy="90155"/>
                </a:xfrm>
                <a:prstGeom prst="rect">
                  <a:avLst/>
                </a:prstGeom>
                <a:grpFill/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3" name="Rectangle 72">
                  <a:extLst>
                    <a:ext uri="{FF2B5EF4-FFF2-40B4-BE49-F238E27FC236}">
                      <a16:creationId xmlns:a16="http://schemas.microsoft.com/office/drawing/2014/main" id="{45EBB873-5C41-4564-B99D-B66F810D2AFF}"/>
                    </a:ext>
                  </a:extLst>
                </p:cNvPr>
                <p:cNvSpPr/>
                <p:nvPr/>
              </p:nvSpPr>
              <p:spPr>
                <a:xfrm>
                  <a:off x="7152671" y="2407079"/>
                  <a:ext cx="90155" cy="90155"/>
                </a:xfrm>
                <a:prstGeom prst="rect">
                  <a:avLst/>
                </a:prstGeom>
                <a:grpFill/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53" name="Group 52">
                <a:extLst>
                  <a:ext uri="{FF2B5EF4-FFF2-40B4-BE49-F238E27FC236}">
                    <a16:creationId xmlns:a16="http://schemas.microsoft.com/office/drawing/2014/main" id="{DDF233FB-5D96-4507-ABF1-235256000BBE}"/>
                  </a:ext>
                </a:extLst>
              </p:cNvPr>
              <p:cNvGrpSpPr/>
              <p:nvPr/>
            </p:nvGrpSpPr>
            <p:grpSpPr>
              <a:xfrm>
                <a:off x="4905381" y="2668968"/>
                <a:ext cx="90155" cy="1364463"/>
                <a:chOff x="7152671" y="1595686"/>
                <a:chExt cx="90155" cy="901548"/>
              </a:xfrm>
              <a:solidFill>
                <a:schemeClr val="bg1"/>
              </a:solidFill>
            </p:grpSpPr>
            <p:sp>
              <p:nvSpPr>
                <p:cNvPr id="54" name="Rectangle 53">
                  <a:extLst>
                    <a:ext uri="{FF2B5EF4-FFF2-40B4-BE49-F238E27FC236}">
                      <a16:creationId xmlns:a16="http://schemas.microsoft.com/office/drawing/2014/main" id="{AD47CF74-282F-40E7-B9BD-C4DF9A14BE29}"/>
                    </a:ext>
                  </a:extLst>
                </p:cNvPr>
                <p:cNvSpPr/>
                <p:nvPr/>
              </p:nvSpPr>
              <p:spPr>
                <a:xfrm>
                  <a:off x="7152671" y="1595686"/>
                  <a:ext cx="90155" cy="90155"/>
                </a:xfrm>
                <a:prstGeom prst="rect">
                  <a:avLst/>
                </a:prstGeom>
                <a:grpFill/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5" name="Rectangle 54">
                  <a:extLst>
                    <a:ext uri="{FF2B5EF4-FFF2-40B4-BE49-F238E27FC236}">
                      <a16:creationId xmlns:a16="http://schemas.microsoft.com/office/drawing/2014/main" id="{0ACBD26E-4A41-4EC5-A805-3C862E4E4175}"/>
                    </a:ext>
                  </a:extLst>
                </p:cNvPr>
                <p:cNvSpPr/>
                <p:nvPr/>
              </p:nvSpPr>
              <p:spPr>
                <a:xfrm>
                  <a:off x="7152671" y="1685841"/>
                  <a:ext cx="90155" cy="90155"/>
                </a:xfrm>
                <a:prstGeom prst="rect">
                  <a:avLst/>
                </a:prstGeom>
                <a:grpFill/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6" name="Rectangle 55">
                  <a:extLst>
                    <a:ext uri="{FF2B5EF4-FFF2-40B4-BE49-F238E27FC236}">
                      <a16:creationId xmlns:a16="http://schemas.microsoft.com/office/drawing/2014/main" id="{67EB703D-429B-4282-97B0-19DCDE34BCED}"/>
                    </a:ext>
                  </a:extLst>
                </p:cNvPr>
                <p:cNvSpPr/>
                <p:nvPr/>
              </p:nvSpPr>
              <p:spPr>
                <a:xfrm>
                  <a:off x="7152671" y="1775996"/>
                  <a:ext cx="90155" cy="90155"/>
                </a:xfrm>
                <a:prstGeom prst="rect">
                  <a:avLst/>
                </a:prstGeom>
                <a:grpFill/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7" name="Rectangle 56">
                  <a:extLst>
                    <a:ext uri="{FF2B5EF4-FFF2-40B4-BE49-F238E27FC236}">
                      <a16:creationId xmlns:a16="http://schemas.microsoft.com/office/drawing/2014/main" id="{BFAEB5D3-D2FF-4B92-B45C-C2EFD32B90DA}"/>
                    </a:ext>
                  </a:extLst>
                </p:cNvPr>
                <p:cNvSpPr/>
                <p:nvPr/>
              </p:nvSpPr>
              <p:spPr>
                <a:xfrm>
                  <a:off x="7152671" y="1866150"/>
                  <a:ext cx="90155" cy="90155"/>
                </a:xfrm>
                <a:prstGeom prst="rect">
                  <a:avLst/>
                </a:prstGeom>
                <a:grpFill/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8" name="Rectangle 57">
                  <a:extLst>
                    <a:ext uri="{FF2B5EF4-FFF2-40B4-BE49-F238E27FC236}">
                      <a16:creationId xmlns:a16="http://schemas.microsoft.com/office/drawing/2014/main" id="{4046FE33-F2C0-4974-A777-4DDB622E3A8D}"/>
                    </a:ext>
                  </a:extLst>
                </p:cNvPr>
                <p:cNvSpPr/>
                <p:nvPr/>
              </p:nvSpPr>
              <p:spPr>
                <a:xfrm>
                  <a:off x="7152671" y="1956305"/>
                  <a:ext cx="90155" cy="90155"/>
                </a:xfrm>
                <a:prstGeom prst="rect">
                  <a:avLst/>
                </a:prstGeom>
                <a:grpFill/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9" name="Rectangle 58">
                  <a:extLst>
                    <a:ext uri="{FF2B5EF4-FFF2-40B4-BE49-F238E27FC236}">
                      <a16:creationId xmlns:a16="http://schemas.microsoft.com/office/drawing/2014/main" id="{721479BE-4B24-42FB-92E7-1A5BFA8E257A}"/>
                    </a:ext>
                  </a:extLst>
                </p:cNvPr>
                <p:cNvSpPr/>
                <p:nvPr/>
              </p:nvSpPr>
              <p:spPr>
                <a:xfrm>
                  <a:off x="7152671" y="2046460"/>
                  <a:ext cx="90155" cy="90155"/>
                </a:xfrm>
                <a:prstGeom prst="rect">
                  <a:avLst/>
                </a:prstGeom>
                <a:grpFill/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0" name="Rectangle 59">
                  <a:extLst>
                    <a:ext uri="{FF2B5EF4-FFF2-40B4-BE49-F238E27FC236}">
                      <a16:creationId xmlns:a16="http://schemas.microsoft.com/office/drawing/2014/main" id="{0F96DC25-76C8-4950-BC4F-D9DFC4333B22}"/>
                    </a:ext>
                  </a:extLst>
                </p:cNvPr>
                <p:cNvSpPr/>
                <p:nvPr/>
              </p:nvSpPr>
              <p:spPr>
                <a:xfrm>
                  <a:off x="7152671" y="2136615"/>
                  <a:ext cx="90155" cy="90155"/>
                </a:xfrm>
                <a:prstGeom prst="rect">
                  <a:avLst/>
                </a:prstGeom>
                <a:grpFill/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1" name="Rectangle 60">
                  <a:extLst>
                    <a:ext uri="{FF2B5EF4-FFF2-40B4-BE49-F238E27FC236}">
                      <a16:creationId xmlns:a16="http://schemas.microsoft.com/office/drawing/2014/main" id="{625E855A-234E-428E-9804-FA90E7BD6C0C}"/>
                    </a:ext>
                  </a:extLst>
                </p:cNvPr>
                <p:cNvSpPr/>
                <p:nvPr/>
              </p:nvSpPr>
              <p:spPr>
                <a:xfrm>
                  <a:off x="7152671" y="2226770"/>
                  <a:ext cx="90155" cy="90155"/>
                </a:xfrm>
                <a:prstGeom prst="rect">
                  <a:avLst/>
                </a:prstGeom>
                <a:grpFill/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2" name="Rectangle 61">
                  <a:extLst>
                    <a:ext uri="{FF2B5EF4-FFF2-40B4-BE49-F238E27FC236}">
                      <a16:creationId xmlns:a16="http://schemas.microsoft.com/office/drawing/2014/main" id="{0344B502-9DA7-440D-92DB-4FAA059BCB51}"/>
                    </a:ext>
                  </a:extLst>
                </p:cNvPr>
                <p:cNvSpPr/>
                <p:nvPr/>
              </p:nvSpPr>
              <p:spPr>
                <a:xfrm>
                  <a:off x="7152671" y="2316924"/>
                  <a:ext cx="90155" cy="90155"/>
                </a:xfrm>
                <a:prstGeom prst="rect">
                  <a:avLst/>
                </a:prstGeom>
                <a:grpFill/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3" name="Rectangle 62">
                  <a:extLst>
                    <a:ext uri="{FF2B5EF4-FFF2-40B4-BE49-F238E27FC236}">
                      <a16:creationId xmlns:a16="http://schemas.microsoft.com/office/drawing/2014/main" id="{A09A1094-BE60-4EEE-93FD-04B8ABC235EF}"/>
                    </a:ext>
                  </a:extLst>
                </p:cNvPr>
                <p:cNvSpPr/>
                <p:nvPr/>
              </p:nvSpPr>
              <p:spPr>
                <a:xfrm>
                  <a:off x="7152671" y="2407079"/>
                  <a:ext cx="90155" cy="90155"/>
                </a:xfrm>
                <a:prstGeom prst="rect">
                  <a:avLst/>
                </a:prstGeom>
                <a:grpFill/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grpSp>
          <p:nvGrpSpPr>
            <p:cNvPr id="17" name="Group 16">
              <a:extLst>
                <a:ext uri="{FF2B5EF4-FFF2-40B4-BE49-F238E27FC236}">
                  <a16:creationId xmlns:a16="http://schemas.microsoft.com/office/drawing/2014/main" id="{91CD0D45-8F14-4BB2-9A93-C1CCE142C401}"/>
                </a:ext>
              </a:extLst>
            </p:cNvPr>
            <p:cNvGrpSpPr/>
            <p:nvPr/>
          </p:nvGrpSpPr>
          <p:grpSpPr>
            <a:xfrm>
              <a:off x="9656078" y="2578554"/>
              <a:ext cx="648689" cy="1364463"/>
              <a:chOff x="4346847" y="2668968"/>
              <a:chExt cx="648689" cy="1364463"/>
            </a:xfrm>
          </p:grpSpPr>
          <p:grpSp>
            <p:nvGrpSpPr>
              <p:cNvPr id="18" name="Group 17">
                <a:extLst>
                  <a:ext uri="{FF2B5EF4-FFF2-40B4-BE49-F238E27FC236}">
                    <a16:creationId xmlns:a16="http://schemas.microsoft.com/office/drawing/2014/main" id="{760F64C4-C50E-4FD4-B499-71C2F889C8A6}"/>
                  </a:ext>
                </a:extLst>
              </p:cNvPr>
              <p:cNvGrpSpPr/>
              <p:nvPr/>
            </p:nvGrpSpPr>
            <p:grpSpPr>
              <a:xfrm>
                <a:off x="4346847" y="2668968"/>
                <a:ext cx="90155" cy="1364463"/>
                <a:chOff x="7152671" y="1595686"/>
                <a:chExt cx="90155" cy="901548"/>
              </a:xfrm>
              <a:solidFill>
                <a:schemeClr val="bg1"/>
              </a:solidFill>
            </p:grpSpPr>
            <p:sp>
              <p:nvSpPr>
                <p:cNvPr id="41" name="Rectangle 40">
                  <a:extLst>
                    <a:ext uri="{FF2B5EF4-FFF2-40B4-BE49-F238E27FC236}">
                      <a16:creationId xmlns:a16="http://schemas.microsoft.com/office/drawing/2014/main" id="{3CFD276E-B62D-4941-95E2-7514AF40546F}"/>
                    </a:ext>
                  </a:extLst>
                </p:cNvPr>
                <p:cNvSpPr/>
                <p:nvPr/>
              </p:nvSpPr>
              <p:spPr>
                <a:xfrm>
                  <a:off x="7152671" y="1595686"/>
                  <a:ext cx="90155" cy="90155"/>
                </a:xfrm>
                <a:prstGeom prst="rect">
                  <a:avLst/>
                </a:prstGeom>
                <a:grpFill/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2" name="Rectangle 41">
                  <a:extLst>
                    <a:ext uri="{FF2B5EF4-FFF2-40B4-BE49-F238E27FC236}">
                      <a16:creationId xmlns:a16="http://schemas.microsoft.com/office/drawing/2014/main" id="{047CACA8-E75A-4431-B4B4-133A6FCF0841}"/>
                    </a:ext>
                  </a:extLst>
                </p:cNvPr>
                <p:cNvSpPr/>
                <p:nvPr/>
              </p:nvSpPr>
              <p:spPr>
                <a:xfrm>
                  <a:off x="7152671" y="1685841"/>
                  <a:ext cx="90155" cy="90155"/>
                </a:xfrm>
                <a:prstGeom prst="rect">
                  <a:avLst/>
                </a:prstGeom>
                <a:grpFill/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3" name="Rectangle 42">
                  <a:extLst>
                    <a:ext uri="{FF2B5EF4-FFF2-40B4-BE49-F238E27FC236}">
                      <a16:creationId xmlns:a16="http://schemas.microsoft.com/office/drawing/2014/main" id="{BED264BB-5AAB-42B6-A8F6-21A0ADA087B1}"/>
                    </a:ext>
                  </a:extLst>
                </p:cNvPr>
                <p:cNvSpPr/>
                <p:nvPr/>
              </p:nvSpPr>
              <p:spPr>
                <a:xfrm>
                  <a:off x="7152671" y="1775996"/>
                  <a:ext cx="90155" cy="90155"/>
                </a:xfrm>
                <a:prstGeom prst="rect">
                  <a:avLst/>
                </a:prstGeom>
                <a:grpFill/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4" name="Rectangle 43">
                  <a:extLst>
                    <a:ext uri="{FF2B5EF4-FFF2-40B4-BE49-F238E27FC236}">
                      <a16:creationId xmlns:a16="http://schemas.microsoft.com/office/drawing/2014/main" id="{8E0B6376-B76E-484E-943E-00F5534E1CA8}"/>
                    </a:ext>
                  </a:extLst>
                </p:cNvPr>
                <p:cNvSpPr/>
                <p:nvPr/>
              </p:nvSpPr>
              <p:spPr>
                <a:xfrm>
                  <a:off x="7152671" y="1866150"/>
                  <a:ext cx="90155" cy="90155"/>
                </a:xfrm>
                <a:prstGeom prst="rect">
                  <a:avLst/>
                </a:prstGeom>
                <a:grpFill/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5" name="Rectangle 44">
                  <a:extLst>
                    <a:ext uri="{FF2B5EF4-FFF2-40B4-BE49-F238E27FC236}">
                      <a16:creationId xmlns:a16="http://schemas.microsoft.com/office/drawing/2014/main" id="{42B01CC5-6270-40BC-9D39-44859EAAC5E7}"/>
                    </a:ext>
                  </a:extLst>
                </p:cNvPr>
                <p:cNvSpPr/>
                <p:nvPr/>
              </p:nvSpPr>
              <p:spPr>
                <a:xfrm>
                  <a:off x="7152671" y="1956305"/>
                  <a:ext cx="90155" cy="90155"/>
                </a:xfrm>
                <a:prstGeom prst="rect">
                  <a:avLst/>
                </a:prstGeom>
                <a:grpFill/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6" name="Rectangle 45">
                  <a:extLst>
                    <a:ext uri="{FF2B5EF4-FFF2-40B4-BE49-F238E27FC236}">
                      <a16:creationId xmlns:a16="http://schemas.microsoft.com/office/drawing/2014/main" id="{46923AC4-77CA-4906-B949-44629B52C6EB}"/>
                    </a:ext>
                  </a:extLst>
                </p:cNvPr>
                <p:cNvSpPr/>
                <p:nvPr/>
              </p:nvSpPr>
              <p:spPr>
                <a:xfrm>
                  <a:off x="7152671" y="2046460"/>
                  <a:ext cx="90155" cy="90155"/>
                </a:xfrm>
                <a:prstGeom prst="rect">
                  <a:avLst/>
                </a:prstGeom>
                <a:grpFill/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7" name="Rectangle 46">
                  <a:extLst>
                    <a:ext uri="{FF2B5EF4-FFF2-40B4-BE49-F238E27FC236}">
                      <a16:creationId xmlns:a16="http://schemas.microsoft.com/office/drawing/2014/main" id="{BB6D1EC9-EF86-4DFD-A459-25FCC4D1E762}"/>
                    </a:ext>
                  </a:extLst>
                </p:cNvPr>
                <p:cNvSpPr/>
                <p:nvPr/>
              </p:nvSpPr>
              <p:spPr>
                <a:xfrm>
                  <a:off x="7152671" y="2136615"/>
                  <a:ext cx="90155" cy="90155"/>
                </a:xfrm>
                <a:prstGeom prst="rect">
                  <a:avLst/>
                </a:prstGeom>
                <a:grpFill/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8" name="Rectangle 47">
                  <a:extLst>
                    <a:ext uri="{FF2B5EF4-FFF2-40B4-BE49-F238E27FC236}">
                      <a16:creationId xmlns:a16="http://schemas.microsoft.com/office/drawing/2014/main" id="{BB3A0C50-581A-4B52-B9E4-D0AB0EF08F20}"/>
                    </a:ext>
                  </a:extLst>
                </p:cNvPr>
                <p:cNvSpPr/>
                <p:nvPr/>
              </p:nvSpPr>
              <p:spPr>
                <a:xfrm>
                  <a:off x="7152671" y="2226770"/>
                  <a:ext cx="90155" cy="90155"/>
                </a:xfrm>
                <a:prstGeom prst="rect">
                  <a:avLst/>
                </a:prstGeom>
                <a:grpFill/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9" name="Rectangle 48">
                  <a:extLst>
                    <a:ext uri="{FF2B5EF4-FFF2-40B4-BE49-F238E27FC236}">
                      <a16:creationId xmlns:a16="http://schemas.microsoft.com/office/drawing/2014/main" id="{A255A129-EE33-48C7-BE8F-26813DA28CF8}"/>
                    </a:ext>
                  </a:extLst>
                </p:cNvPr>
                <p:cNvSpPr/>
                <p:nvPr/>
              </p:nvSpPr>
              <p:spPr>
                <a:xfrm>
                  <a:off x="7152671" y="2316924"/>
                  <a:ext cx="90155" cy="90155"/>
                </a:xfrm>
                <a:prstGeom prst="rect">
                  <a:avLst/>
                </a:prstGeom>
                <a:grpFill/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0" name="Rectangle 49">
                  <a:extLst>
                    <a:ext uri="{FF2B5EF4-FFF2-40B4-BE49-F238E27FC236}">
                      <a16:creationId xmlns:a16="http://schemas.microsoft.com/office/drawing/2014/main" id="{C2ED9443-1503-4230-B35A-79AD59A5ED28}"/>
                    </a:ext>
                  </a:extLst>
                </p:cNvPr>
                <p:cNvSpPr/>
                <p:nvPr/>
              </p:nvSpPr>
              <p:spPr>
                <a:xfrm>
                  <a:off x="7152671" y="2407079"/>
                  <a:ext cx="90155" cy="90155"/>
                </a:xfrm>
                <a:prstGeom prst="rect">
                  <a:avLst/>
                </a:prstGeom>
                <a:grpFill/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9" name="Group 18">
                <a:extLst>
                  <a:ext uri="{FF2B5EF4-FFF2-40B4-BE49-F238E27FC236}">
                    <a16:creationId xmlns:a16="http://schemas.microsoft.com/office/drawing/2014/main" id="{AF45CCBA-65E5-4222-ACB7-02D206A946B6}"/>
                  </a:ext>
                </a:extLst>
              </p:cNvPr>
              <p:cNvGrpSpPr/>
              <p:nvPr/>
            </p:nvGrpSpPr>
            <p:grpSpPr>
              <a:xfrm>
                <a:off x="4626114" y="2668968"/>
                <a:ext cx="90155" cy="1364463"/>
                <a:chOff x="7152671" y="1595686"/>
                <a:chExt cx="90155" cy="901548"/>
              </a:xfrm>
              <a:solidFill>
                <a:schemeClr val="bg1"/>
              </a:solidFill>
            </p:grpSpPr>
            <p:sp>
              <p:nvSpPr>
                <p:cNvPr id="31" name="Rectangle 30">
                  <a:extLst>
                    <a:ext uri="{FF2B5EF4-FFF2-40B4-BE49-F238E27FC236}">
                      <a16:creationId xmlns:a16="http://schemas.microsoft.com/office/drawing/2014/main" id="{F486A5EA-7485-47F2-8C4D-A0CA28BA1F1B}"/>
                    </a:ext>
                  </a:extLst>
                </p:cNvPr>
                <p:cNvSpPr/>
                <p:nvPr/>
              </p:nvSpPr>
              <p:spPr>
                <a:xfrm>
                  <a:off x="7152671" y="1595686"/>
                  <a:ext cx="90155" cy="90155"/>
                </a:xfrm>
                <a:prstGeom prst="rect">
                  <a:avLst/>
                </a:prstGeom>
                <a:grpFill/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2" name="Rectangle 31">
                  <a:extLst>
                    <a:ext uri="{FF2B5EF4-FFF2-40B4-BE49-F238E27FC236}">
                      <a16:creationId xmlns:a16="http://schemas.microsoft.com/office/drawing/2014/main" id="{7A3C549D-C655-4873-A8F6-3FAED21D8312}"/>
                    </a:ext>
                  </a:extLst>
                </p:cNvPr>
                <p:cNvSpPr/>
                <p:nvPr/>
              </p:nvSpPr>
              <p:spPr>
                <a:xfrm>
                  <a:off x="7152671" y="1685841"/>
                  <a:ext cx="90155" cy="90155"/>
                </a:xfrm>
                <a:prstGeom prst="rect">
                  <a:avLst/>
                </a:prstGeom>
                <a:grpFill/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3" name="Rectangle 32">
                  <a:extLst>
                    <a:ext uri="{FF2B5EF4-FFF2-40B4-BE49-F238E27FC236}">
                      <a16:creationId xmlns:a16="http://schemas.microsoft.com/office/drawing/2014/main" id="{58270339-153F-446A-B767-727105E6316B}"/>
                    </a:ext>
                  </a:extLst>
                </p:cNvPr>
                <p:cNvSpPr/>
                <p:nvPr/>
              </p:nvSpPr>
              <p:spPr>
                <a:xfrm>
                  <a:off x="7152671" y="1775996"/>
                  <a:ext cx="90155" cy="90155"/>
                </a:xfrm>
                <a:prstGeom prst="rect">
                  <a:avLst/>
                </a:prstGeom>
                <a:grpFill/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4" name="Rectangle 33">
                  <a:extLst>
                    <a:ext uri="{FF2B5EF4-FFF2-40B4-BE49-F238E27FC236}">
                      <a16:creationId xmlns:a16="http://schemas.microsoft.com/office/drawing/2014/main" id="{8D596F75-AF68-446D-B2BF-965F59BB9D46}"/>
                    </a:ext>
                  </a:extLst>
                </p:cNvPr>
                <p:cNvSpPr/>
                <p:nvPr/>
              </p:nvSpPr>
              <p:spPr>
                <a:xfrm>
                  <a:off x="7152671" y="1866150"/>
                  <a:ext cx="90155" cy="90155"/>
                </a:xfrm>
                <a:prstGeom prst="rect">
                  <a:avLst/>
                </a:prstGeom>
                <a:grpFill/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5" name="Rectangle 34">
                  <a:extLst>
                    <a:ext uri="{FF2B5EF4-FFF2-40B4-BE49-F238E27FC236}">
                      <a16:creationId xmlns:a16="http://schemas.microsoft.com/office/drawing/2014/main" id="{60D9570B-907D-43E2-BE91-65D2F1085FE5}"/>
                    </a:ext>
                  </a:extLst>
                </p:cNvPr>
                <p:cNvSpPr/>
                <p:nvPr/>
              </p:nvSpPr>
              <p:spPr>
                <a:xfrm>
                  <a:off x="7152671" y="1956305"/>
                  <a:ext cx="90155" cy="90155"/>
                </a:xfrm>
                <a:prstGeom prst="rect">
                  <a:avLst/>
                </a:prstGeom>
                <a:grpFill/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6" name="Rectangle 35">
                  <a:extLst>
                    <a:ext uri="{FF2B5EF4-FFF2-40B4-BE49-F238E27FC236}">
                      <a16:creationId xmlns:a16="http://schemas.microsoft.com/office/drawing/2014/main" id="{C3B020A8-D059-40C5-9082-7AC297175043}"/>
                    </a:ext>
                  </a:extLst>
                </p:cNvPr>
                <p:cNvSpPr/>
                <p:nvPr/>
              </p:nvSpPr>
              <p:spPr>
                <a:xfrm>
                  <a:off x="7152671" y="2046460"/>
                  <a:ext cx="90155" cy="90155"/>
                </a:xfrm>
                <a:prstGeom prst="rect">
                  <a:avLst/>
                </a:prstGeom>
                <a:grpFill/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7" name="Rectangle 36">
                  <a:extLst>
                    <a:ext uri="{FF2B5EF4-FFF2-40B4-BE49-F238E27FC236}">
                      <a16:creationId xmlns:a16="http://schemas.microsoft.com/office/drawing/2014/main" id="{F182AE32-D60C-4B4F-B372-9BBFA7AF3537}"/>
                    </a:ext>
                  </a:extLst>
                </p:cNvPr>
                <p:cNvSpPr/>
                <p:nvPr/>
              </p:nvSpPr>
              <p:spPr>
                <a:xfrm>
                  <a:off x="7152671" y="2136615"/>
                  <a:ext cx="90155" cy="90155"/>
                </a:xfrm>
                <a:prstGeom prst="rect">
                  <a:avLst/>
                </a:prstGeom>
                <a:grpFill/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8" name="Rectangle 37">
                  <a:extLst>
                    <a:ext uri="{FF2B5EF4-FFF2-40B4-BE49-F238E27FC236}">
                      <a16:creationId xmlns:a16="http://schemas.microsoft.com/office/drawing/2014/main" id="{E02E0A64-1880-4A15-8CCE-7A024FE93D4D}"/>
                    </a:ext>
                  </a:extLst>
                </p:cNvPr>
                <p:cNvSpPr/>
                <p:nvPr/>
              </p:nvSpPr>
              <p:spPr>
                <a:xfrm>
                  <a:off x="7152671" y="2226770"/>
                  <a:ext cx="90155" cy="90155"/>
                </a:xfrm>
                <a:prstGeom prst="rect">
                  <a:avLst/>
                </a:prstGeom>
                <a:grpFill/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9" name="Rectangle 38">
                  <a:extLst>
                    <a:ext uri="{FF2B5EF4-FFF2-40B4-BE49-F238E27FC236}">
                      <a16:creationId xmlns:a16="http://schemas.microsoft.com/office/drawing/2014/main" id="{E1D5DA43-C8B0-40D9-BF7D-15B368427885}"/>
                    </a:ext>
                  </a:extLst>
                </p:cNvPr>
                <p:cNvSpPr/>
                <p:nvPr/>
              </p:nvSpPr>
              <p:spPr>
                <a:xfrm>
                  <a:off x="7152671" y="2316924"/>
                  <a:ext cx="90155" cy="90155"/>
                </a:xfrm>
                <a:prstGeom prst="rect">
                  <a:avLst/>
                </a:prstGeom>
                <a:grpFill/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0" name="Rectangle 39">
                  <a:extLst>
                    <a:ext uri="{FF2B5EF4-FFF2-40B4-BE49-F238E27FC236}">
                      <a16:creationId xmlns:a16="http://schemas.microsoft.com/office/drawing/2014/main" id="{11C9A095-0470-4B85-B79B-699336664920}"/>
                    </a:ext>
                  </a:extLst>
                </p:cNvPr>
                <p:cNvSpPr/>
                <p:nvPr/>
              </p:nvSpPr>
              <p:spPr>
                <a:xfrm>
                  <a:off x="7152671" y="2407079"/>
                  <a:ext cx="90155" cy="90155"/>
                </a:xfrm>
                <a:prstGeom prst="rect">
                  <a:avLst/>
                </a:prstGeom>
                <a:grpFill/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20" name="Group 19">
                <a:extLst>
                  <a:ext uri="{FF2B5EF4-FFF2-40B4-BE49-F238E27FC236}">
                    <a16:creationId xmlns:a16="http://schemas.microsoft.com/office/drawing/2014/main" id="{FDC2B363-9F60-4057-A784-AE72E2FEFE57}"/>
                  </a:ext>
                </a:extLst>
              </p:cNvPr>
              <p:cNvGrpSpPr/>
              <p:nvPr/>
            </p:nvGrpSpPr>
            <p:grpSpPr>
              <a:xfrm>
                <a:off x="4905381" y="2668968"/>
                <a:ext cx="90155" cy="1364463"/>
                <a:chOff x="7152671" y="1595686"/>
                <a:chExt cx="90155" cy="901548"/>
              </a:xfrm>
              <a:solidFill>
                <a:schemeClr val="bg1"/>
              </a:solidFill>
            </p:grpSpPr>
            <p:sp>
              <p:nvSpPr>
                <p:cNvPr id="21" name="Rectangle 20">
                  <a:extLst>
                    <a:ext uri="{FF2B5EF4-FFF2-40B4-BE49-F238E27FC236}">
                      <a16:creationId xmlns:a16="http://schemas.microsoft.com/office/drawing/2014/main" id="{B0D52ABA-7F50-496B-9EC5-AF575AB5A00F}"/>
                    </a:ext>
                  </a:extLst>
                </p:cNvPr>
                <p:cNvSpPr/>
                <p:nvPr/>
              </p:nvSpPr>
              <p:spPr>
                <a:xfrm>
                  <a:off x="7152671" y="1595686"/>
                  <a:ext cx="90155" cy="90155"/>
                </a:xfrm>
                <a:prstGeom prst="rect">
                  <a:avLst/>
                </a:prstGeom>
                <a:grpFill/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2" name="Rectangle 21">
                  <a:extLst>
                    <a:ext uri="{FF2B5EF4-FFF2-40B4-BE49-F238E27FC236}">
                      <a16:creationId xmlns:a16="http://schemas.microsoft.com/office/drawing/2014/main" id="{D3734A7B-24D0-472B-AE75-0156B2D59446}"/>
                    </a:ext>
                  </a:extLst>
                </p:cNvPr>
                <p:cNvSpPr/>
                <p:nvPr/>
              </p:nvSpPr>
              <p:spPr>
                <a:xfrm>
                  <a:off x="7152671" y="1685841"/>
                  <a:ext cx="90155" cy="90155"/>
                </a:xfrm>
                <a:prstGeom prst="rect">
                  <a:avLst/>
                </a:prstGeom>
                <a:grpFill/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3" name="Rectangle 22">
                  <a:extLst>
                    <a:ext uri="{FF2B5EF4-FFF2-40B4-BE49-F238E27FC236}">
                      <a16:creationId xmlns:a16="http://schemas.microsoft.com/office/drawing/2014/main" id="{3B098304-7CDF-4060-9DA4-548FAAC5094C}"/>
                    </a:ext>
                  </a:extLst>
                </p:cNvPr>
                <p:cNvSpPr/>
                <p:nvPr/>
              </p:nvSpPr>
              <p:spPr>
                <a:xfrm>
                  <a:off x="7152671" y="1775996"/>
                  <a:ext cx="90155" cy="90155"/>
                </a:xfrm>
                <a:prstGeom prst="rect">
                  <a:avLst/>
                </a:prstGeom>
                <a:grpFill/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4" name="Rectangle 23">
                  <a:extLst>
                    <a:ext uri="{FF2B5EF4-FFF2-40B4-BE49-F238E27FC236}">
                      <a16:creationId xmlns:a16="http://schemas.microsoft.com/office/drawing/2014/main" id="{BD96A73F-8416-4D6C-9130-E489486AECD8}"/>
                    </a:ext>
                  </a:extLst>
                </p:cNvPr>
                <p:cNvSpPr/>
                <p:nvPr/>
              </p:nvSpPr>
              <p:spPr>
                <a:xfrm>
                  <a:off x="7152671" y="1866150"/>
                  <a:ext cx="90155" cy="90155"/>
                </a:xfrm>
                <a:prstGeom prst="rect">
                  <a:avLst/>
                </a:prstGeom>
                <a:grpFill/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5" name="Rectangle 24">
                  <a:extLst>
                    <a:ext uri="{FF2B5EF4-FFF2-40B4-BE49-F238E27FC236}">
                      <a16:creationId xmlns:a16="http://schemas.microsoft.com/office/drawing/2014/main" id="{A4945500-3194-4B04-9BBE-79C6BC65F46D}"/>
                    </a:ext>
                  </a:extLst>
                </p:cNvPr>
                <p:cNvSpPr/>
                <p:nvPr/>
              </p:nvSpPr>
              <p:spPr>
                <a:xfrm>
                  <a:off x="7152671" y="1956305"/>
                  <a:ext cx="90155" cy="90155"/>
                </a:xfrm>
                <a:prstGeom prst="rect">
                  <a:avLst/>
                </a:prstGeom>
                <a:grpFill/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6" name="Rectangle 25">
                  <a:extLst>
                    <a:ext uri="{FF2B5EF4-FFF2-40B4-BE49-F238E27FC236}">
                      <a16:creationId xmlns:a16="http://schemas.microsoft.com/office/drawing/2014/main" id="{1C4892F2-9C43-4583-B451-DD819F8048D1}"/>
                    </a:ext>
                  </a:extLst>
                </p:cNvPr>
                <p:cNvSpPr/>
                <p:nvPr/>
              </p:nvSpPr>
              <p:spPr>
                <a:xfrm>
                  <a:off x="7152671" y="2046460"/>
                  <a:ext cx="90155" cy="90155"/>
                </a:xfrm>
                <a:prstGeom prst="rect">
                  <a:avLst/>
                </a:prstGeom>
                <a:grpFill/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7" name="Rectangle 26">
                  <a:extLst>
                    <a:ext uri="{FF2B5EF4-FFF2-40B4-BE49-F238E27FC236}">
                      <a16:creationId xmlns:a16="http://schemas.microsoft.com/office/drawing/2014/main" id="{A7CD4283-3960-49CA-86DD-9035B20D5C53}"/>
                    </a:ext>
                  </a:extLst>
                </p:cNvPr>
                <p:cNvSpPr/>
                <p:nvPr/>
              </p:nvSpPr>
              <p:spPr>
                <a:xfrm>
                  <a:off x="7152671" y="2136615"/>
                  <a:ext cx="90155" cy="90155"/>
                </a:xfrm>
                <a:prstGeom prst="rect">
                  <a:avLst/>
                </a:prstGeom>
                <a:grpFill/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8" name="Rectangle 27">
                  <a:extLst>
                    <a:ext uri="{FF2B5EF4-FFF2-40B4-BE49-F238E27FC236}">
                      <a16:creationId xmlns:a16="http://schemas.microsoft.com/office/drawing/2014/main" id="{78C278A2-C1CF-40B8-B2C9-4603CC1D95DA}"/>
                    </a:ext>
                  </a:extLst>
                </p:cNvPr>
                <p:cNvSpPr/>
                <p:nvPr/>
              </p:nvSpPr>
              <p:spPr>
                <a:xfrm>
                  <a:off x="7152671" y="2226770"/>
                  <a:ext cx="90155" cy="90155"/>
                </a:xfrm>
                <a:prstGeom prst="rect">
                  <a:avLst/>
                </a:prstGeom>
                <a:grpFill/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9" name="Rectangle 28">
                  <a:extLst>
                    <a:ext uri="{FF2B5EF4-FFF2-40B4-BE49-F238E27FC236}">
                      <a16:creationId xmlns:a16="http://schemas.microsoft.com/office/drawing/2014/main" id="{71B3F7C9-CD4B-43FD-9CB9-D6E252302536}"/>
                    </a:ext>
                  </a:extLst>
                </p:cNvPr>
                <p:cNvSpPr/>
                <p:nvPr/>
              </p:nvSpPr>
              <p:spPr>
                <a:xfrm>
                  <a:off x="7152671" y="2316924"/>
                  <a:ext cx="90155" cy="90155"/>
                </a:xfrm>
                <a:prstGeom prst="rect">
                  <a:avLst/>
                </a:prstGeom>
                <a:grpFill/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0" name="Rectangle 29">
                  <a:extLst>
                    <a:ext uri="{FF2B5EF4-FFF2-40B4-BE49-F238E27FC236}">
                      <a16:creationId xmlns:a16="http://schemas.microsoft.com/office/drawing/2014/main" id="{1795CEFE-A0BF-46ED-97D4-A61CEBC4BD92}"/>
                    </a:ext>
                  </a:extLst>
                </p:cNvPr>
                <p:cNvSpPr/>
                <p:nvPr/>
              </p:nvSpPr>
              <p:spPr>
                <a:xfrm>
                  <a:off x="7152671" y="2407079"/>
                  <a:ext cx="90155" cy="90155"/>
                </a:xfrm>
                <a:prstGeom prst="rect">
                  <a:avLst/>
                </a:prstGeom>
                <a:grpFill/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</p:grpSp>
      <p:graphicFrame>
        <p:nvGraphicFramePr>
          <p:cNvPr id="117" name="Table 179">
            <a:extLst>
              <a:ext uri="{FF2B5EF4-FFF2-40B4-BE49-F238E27FC236}">
                <a16:creationId xmlns:a16="http://schemas.microsoft.com/office/drawing/2014/main" id="{C5AA7514-F635-4E4D-99E2-2AB2DF3A04D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4435515"/>
              </p:ext>
            </p:extLst>
          </p:nvPr>
        </p:nvGraphicFramePr>
        <p:xfrm>
          <a:off x="4065113" y="5143807"/>
          <a:ext cx="4617390" cy="84596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39130">
                  <a:extLst>
                    <a:ext uri="{9D8B030D-6E8A-4147-A177-3AD203B41FA5}">
                      <a16:colId xmlns:a16="http://schemas.microsoft.com/office/drawing/2014/main" val="1292944096"/>
                    </a:ext>
                  </a:extLst>
                </a:gridCol>
                <a:gridCol w="1539130">
                  <a:extLst>
                    <a:ext uri="{9D8B030D-6E8A-4147-A177-3AD203B41FA5}">
                      <a16:colId xmlns:a16="http://schemas.microsoft.com/office/drawing/2014/main" val="3680678864"/>
                    </a:ext>
                  </a:extLst>
                </a:gridCol>
                <a:gridCol w="1539130">
                  <a:extLst>
                    <a:ext uri="{9D8B030D-6E8A-4147-A177-3AD203B41FA5}">
                      <a16:colId xmlns:a16="http://schemas.microsoft.com/office/drawing/2014/main" val="2109241763"/>
                    </a:ext>
                  </a:extLst>
                </a:gridCol>
              </a:tblGrid>
              <a:tr h="845966">
                <a:tc>
                  <a:txBody>
                    <a:bodyPr/>
                    <a:lstStyle/>
                    <a:p>
                      <a:pPr algn="ctr"/>
                      <a:r>
                        <a:rPr lang="en-VN" sz="4000" b="0" dirty="0">
                          <a:solidFill>
                            <a:schemeClr val="tx1"/>
                          </a:solidFill>
                        </a:rPr>
                        <a:t>330</a:t>
                      </a:r>
                    </a:p>
                  </a:txBody>
                  <a:tcPr marL="62455" marR="62455" marT="37785" marB="37785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4800" b="0" dirty="0">
                          <a:solidFill>
                            <a:srgbClr val="FF0000"/>
                          </a:solidFill>
                        </a:rPr>
                        <a:t>&lt;</a:t>
                      </a:r>
                    </a:p>
                  </a:txBody>
                  <a:tcPr marL="62455" marR="62455" marT="37785" marB="37785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4000" b="0" dirty="0">
                          <a:solidFill>
                            <a:schemeClr val="tx1"/>
                          </a:solidFill>
                        </a:rPr>
                        <a:t>360</a:t>
                      </a:r>
                    </a:p>
                  </a:txBody>
                  <a:tcPr marL="62455" marR="62455" marT="37785" marB="37785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4851375"/>
                  </a:ext>
                </a:extLst>
              </a:tr>
            </a:tbl>
          </a:graphicData>
        </a:graphic>
      </p:graphicFrame>
      <p:sp>
        <p:nvSpPr>
          <p:cNvPr id="118" name="Rectangle 117">
            <a:extLst>
              <a:ext uri="{FF2B5EF4-FFF2-40B4-BE49-F238E27FC236}">
                <a16:creationId xmlns:a16="http://schemas.microsoft.com/office/drawing/2014/main" id="{7C8254AF-E992-467E-A690-94BF7D40CDC0}"/>
              </a:ext>
            </a:extLst>
          </p:cNvPr>
          <p:cNvSpPr/>
          <p:nvPr/>
        </p:nvSpPr>
        <p:spPr>
          <a:xfrm>
            <a:off x="4243734" y="5182260"/>
            <a:ext cx="1207008" cy="7690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119" name="Rectangle 118">
            <a:extLst>
              <a:ext uri="{FF2B5EF4-FFF2-40B4-BE49-F238E27FC236}">
                <a16:creationId xmlns:a16="http://schemas.microsoft.com/office/drawing/2014/main" id="{87C9EBF7-6790-4705-9205-6D6ADC343F46}"/>
              </a:ext>
            </a:extLst>
          </p:cNvPr>
          <p:cNvSpPr/>
          <p:nvPr/>
        </p:nvSpPr>
        <p:spPr>
          <a:xfrm>
            <a:off x="7329697" y="5188977"/>
            <a:ext cx="1207008" cy="7690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120" name="Rectangle 119">
            <a:extLst>
              <a:ext uri="{FF2B5EF4-FFF2-40B4-BE49-F238E27FC236}">
                <a16:creationId xmlns:a16="http://schemas.microsoft.com/office/drawing/2014/main" id="{49EB94FA-2119-4AAF-8FC6-9BEB677D9E7D}"/>
              </a:ext>
            </a:extLst>
          </p:cNvPr>
          <p:cNvSpPr/>
          <p:nvPr/>
        </p:nvSpPr>
        <p:spPr>
          <a:xfrm>
            <a:off x="5825168" y="5174230"/>
            <a:ext cx="1097280" cy="7690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</p:spTree>
    <p:extLst>
      <p:ext uri="{BB962C8B-B14F-4D97-AF65-F5344CB8AC3E}">
        <p14:creationId xmlns:p14="http://schemas.microsoft.com/office/powerpoint/2010/main" val="20123850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8" grpId="0" animBg="1"/>
      <p:bldP spid="119" grpId="0" animBg="1"/>
      <p:bldP spid="120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BB897890-D3C8-4431-98B2-2E5B0066022B}"/>
              </a:ext>
            </a:extLst>
          </p:cNvPr>
          <p:cNvGrpSpPr/>
          <p:nvPr/>
        </p:nvGrpSpPr>
        <p:grpSpPr>
          <a:xfrm>
            <a:off x="2791766" y="880954"/>
            <a:ext cx="8287714" cy="570588"/>
            <a:chOff x="1183343" y="1464304"/>
            <a:chExt cx="8287714" cy="570588"/>
          </a:xfrm>
        </p:grpSpPr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1E26539E-FF6E-4004-B4B1-072FB4ABC727}"/>
                </a:ext>
              </a:extLst>
            </p:cNvPr>
            <p:cNvSpPr txBox="1"/>
            <p:nvPr/>
          </p:nvSpPr>
          <p:spPr>
            <a:xfrm>
              <a:off x="1801298" y="1511671"/>
              <a:ext cx="7669759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err="1"/>
                <a:t>Đếm</a:t>
              </a:r>
              <a:r>
                <a:rPr lang="en-US" sz="2800" dirty="0"/>
                <a:t> </a:t>
              </a:r>
              <a:r>
                <a:rPr lang="en-US" sz="2800" dirty="0" err="1"/>
                <a:t>rồi</a:t>
              </a:r>
              <a:r>
                <a:rPr lang="en-US" sz="2800" dirty="0"/>
                <a:t> so </a:t>
              </a:r>
              <a:r>
                <a:rPr lang="en-US" sz="2800" dirty="0" err="1"/>
                <a:t>sánh</a:t>
              </a:r>
              <a:r>
                <a:rPr lang="en-US" sz="2800" dirty="0"/>
                <a:t> </a:t>
              </a:r>
              <a:r>
                <a:rPr lang="en-US" sz="2800" dirty="0" err="1"/>
                <a:t>các</a:t>
              </a:r>
              <a:r>
                <a:rPr lang="en-US" sz="2800" dirty="0"/>
                <a:t> </a:t>
              </a:r>
              <a:r>
                <a:rPr lang="en-US" sz="2800" dirty="0" err="1"/>
                <a:t>số</a:t>
              </a:r>
              <a:r>
                <a:rPr lang="en-US" sz="2800" dirty="0"/>
                <a:t> </a:t>
              </a:r>
              <a:r>
                <a:rPr lang="en-US" sz="2800" dirty="0" err="1"/>
                <a:t>tròn</a:t>
              </a:r>
              <a:r>
                <a:rPr lang="en-US" sz="2800" dirty="0"/>
                <a:t> </a:t>
              </a:r>
              <a:r>
                <a:rPr lang="en-US" sz="2800" dirty="0" err="1"/>
                <a:t>chục</a:t>
              </a:r>
              <a:r>
                <a:rPr lang="en-US" sz="2800" dirty="0"/>
                <a:t>.</a:t>
              </a:r>
            </a:p>
          </p:txBody>
        </p:sp>
        <p:sp>
          <p:nvSpPr>
            <p:cNvPr id="4" name="Oval 3">
              <a:extLst>
                <a:ext uri="{FF2B5EF4-FFF2-40B4-BE49-F238E27FC236}">
                  <a16:creationId xmlns:a16="http://schemas.microsoft.com/office/drawing/2014/main" id="{4D5B3E89-4488-4B02-B237-9883B08CAEB3}"/>
                </a:ext>
              </a:extLst>
            </p:cNvPr>
            <p:cNvSpPr/>
            <p:nvPr/>
          </p:nvSpPr>
          <p:spPr>
            <a:xfrm>
              <a:off x="1183343" y="1464304"/>
              <a:ext cx="570588" cy="570588"/>
            </a:xfrm>
            <a:prstGeom prst="ellipse">
              <a:avLst/>
            </a:prstGeom>
            <a:solidFill>
              <a:schemeClr val="accent4"/>
            </a:solidFill>
            <a:ln>
              <a:solidFill>
                <a:schemeClr val="accent3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/>
                <a:t>2</a:t>
              </a:r>
            </a:p>
          </p:txBody>
        </p:sp>
      </p:grpSp>
      <p:graphicFrame>
        <p:nvGraphicFramePr>
          <p:cNvPr id="5" name="Table 179">
            <a:extLst>
              <a:ext uri="{FF2B5EF4-FFF2-40B4-BE49-F238E27FC236}">
                <a16:creationId xmlns:a16="http://schemas.microsoft.com/office/drawing/2014/main" id="{3269B53B-9ADE-46FD-9D29-AD4EBC96A86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26369449"/>
              </p:ext>
            </p:extLst>
          </p:nvPr>
        </p:nvGraphicFramePr>
        <p:xfrm>
          <a:off x="3987995" y="5165841"/>
          <a:ext cx="4617390" cy="84596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39130">
                  <a:extLst>
                    <a:ext uri="{9D8B030D-6E8A-4147-A177-3AD203B41FA5}">
                      <a16:colId xmlns:a16="http://schemas.microsoft.com/office/drawing/2014/main" val="1292944096"/>
                    </a:ext>
                  </a:extLst>
                </a:gridCol>
                <a:gridCol w="1539130">
                  <a:extLst>
                    <a:ext uri="{9D8B030D-6E8A-4147-A177-3AD203B41FA5}">
                      <a16:colId xmlns:a16="http://schemas.microsoft.com/office/drawing/2014/main" val="3680678864"/>
                    </a:ext>
                  </a:extLst>
                </a:gridCol>
                <a:gridCol w="1539130">
                  <a:extLst>
                    <a:ext uri="{9D8B030D-6E8A-4147-A177-3AD203B41FA5}">
                      <a16:colId xmlns:a16="http://schemas.microsoft.com/office/drawing/2014/main" val="2109241763"/>
                    </a:ext>
                  </a:extLst>
                </a:gridCol>
              </a:tblGrid>
              <a:tr h="845966">
                <a:tc>
                  <a:txBody>
                    <a:bodyPr/>
                    <a:lstStyle/>
                    <a:p>
                      <a:pPr algn="ctr"/>
                      <a:r>
                        <a:rPr lang="en-VN" sz="4000" b="0" dirty="0">
                          <a:solidFill>
                            <a:schemeClr val="tx1"/>
                          </a:solidFill>
                        </a:rPr>
                        <a:t>140</a:t>
                      </a:r>
                    </a:p>
                  </a:txBody>
                  <a:tcPr marL="62455" marR="62455" marT="37785" marB="37785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4800" b="0" dirty="0">
                          <a:solidFill>
                            <a:srgbClr val="FF0000"/>
                          </a:solidFill>
                        </a:rPr>
                        <a:t>&lt;</a:t>
                      </a:r>
                    </a:p>
                  </a:txBody>
                  <a:tcPr marL="62455" marR="62455" marT="37785" marB="37785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4000" b="0" dirty="0">
                          <a:solidFill>
                            <a:schemeClr val="tx1"/>
                          </a:solidFill>
                        </a:rPr>
                        <a:t>230</a:t>
                      </a:r>
                    </a:p>
                  </a:txBody>
                  <a:tcPr marL="62455" marR="62455" marT="37785" marB="37785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4851375"/>
                  </a:ext>
                </a:extLst>
              </a:tr>
            </a:tbl>
          </a:graphicData>
        </a:graphic>
      </p:graphicFrame>
      <p:sp>
        <p:nvSpPr>
          <p:cNvPr id="6" name="Rectangle 5">
            <a:extLst>
              <a:ext uri="{FF2B5EF4-FFF2-40B4-BE49-F238E27FC236}">
                <a16:creationId xmlns:a16="http://schemas.microsoft.com/office/drawing/2014/main" id="{1CEBB4B7-62A4-4807-B57A-9A7F8F9C598E}"/>
              </a:ext>
            </a:extLst>
          </p:cNvPr>
          <p:cNvSpPr/>
          <p:nvPr/>
        </p:nvSpPr>
        <p:spPr>
          <a:xfrm>
            <a:off x="4166616" y="5204294"/>
            <a:ext cx="1207008" cy="7690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B8D1989-9AF5-448C-8947-072C78A004F1}"/>
              </a:ext>
            </a:extLst>
          </p:cNvPr>
          <p:cNvSpPr/>
          <p:nvPr/>
        </p:nvSpPr>
        <p:spPr>
          <a:xfrm>
            <a:off x="7252579" y="5211011"/>
            <a:ext cx="1207008" cy="7690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F91018D0-BA43-4744-9E3D-E1DFD0062471}"/>
              </a:ext>
            </a:extLst>
          </p:cNvPr>
          <p:cNvSpPr/>
          <p:nvPr/>
        </p:nvSpPr>
        <p:spPr>
          <a:xfrm>
            <a:off x="5748050" y="5196264"/>
            <a:ext cx="1097280" cy="7690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3036E90B-9906-4069-9310-BB5453E0094F}"/>
              </a:ext>
            </a:extLst>
          </p:cNvPr>
          <p:cNvGrpSpPr/>
          <p:nvPr/>
        </p:nvGrpSpPr>
        <p:grpSpPr>
          <a:xfrm>
            <a:off x="946553" y="1741453"/>
            <a:ext cx="9607218" cy="2956207"/>
            <a:chOff x="946553" y="1388913"/>
            <a:chExt cx="9607218" cy="2956207"/>
          </a:xfrm>
        </p:grpSpPr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4A2E5E5D-31BF-4858-B542-B4BB3EF17801}"/>
                </a:ext>
              </a:extLst>
            </p:cNvPr>
            <p:cNvSpPr/>
            <p:nvPr/>
          </p:nvSpPr>
          <p:spPr>
            <a:xfrm>
              <a:off x="6565560" y="1960662"/>
              <a:ext cx="3988211" cy="236298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/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CC0973B1-1C09-4F89-AEFB-4EA21F4ABF8E}"/>
                </a:ext>
              </a:extLst>
            </p:cNvPr>
            <p:cNvSpPr/>
            <p:nvPr/>
          </p:nvSpPr>
          <p:spPr>
            <a:xfrm>
              <a:off x="1783446" y="1982136"/>
              <a:ext cx="3988211" cy="236298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rgbClr val="4BACC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 dirty="0"/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69C38048-6566-4D16-AFDA-23E2BEAA8BBD}"/>
                </a:ext>
              </a:extLst>
            </p:cNvPr>
            <p:cNvSpPr txBox="1"/>
            <p:nvPr/>
          </p:nvSpPr>
          <p:spPr>
            <a:xfrm>
              <a:off x="946553" y="1388913"/>
              <a:ext cx="662361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VN" sz="3200" dirty="0"/>
                <a:t>b) </a:t>
              </a:r>
            </a:p>
          </p:txBody>
        </p:sp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6BFCB05E-E306-4A91-9709-D41CFD543E6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74409" y="2466851"/>
              <a:ext cx="1426620" cy="1426620"/>
            </a:xfrm>
            <a:prstGeom prst="rect">
              <a:avLst/>
            </a:prstGeom>
          </p:spPr>
        </p:pic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1CC055BA-3D6C-4043-8837-D3FD15B01840}"/>
                </a:ext>
              </a:extLst>
            </p:cNvPr>
            <p:cNvGrpSpPr/>
            <p:nvPr/>
          </p:nvGrpSpPr>
          <p:grpSpPr>
            <a:xfrm>
              <a:off x="7167321" y="2387871"/>
              <a:ext cx="1601897" cy="1601897"/>
              <a:chOff x="6843111" y="2253566"/>
              <a:chExt cx="1601897" cy="1601897"/>
            </a:xfrm>
          </p:grpSpPr>
          <p:pic>
            <p:nvPicPr>
              <p:cNvPr id="94" name="Picture 93">
                <a:extLst>
                  <a:ext uri="{FF2B5EF4-FFF2-40B4-BE49-F238E27FC236}">
                    <a16:creationId xmlns:a16="http://schemas.microsoft.com/office/drawing/2014/main" id="{4ED9392A-8931-4036-9048-C59DE8E9DD8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843111" y="2253566"/>
                <a:ext cx="1426620" cy="1426620"/>
              </a:xfrm>
              <a:prstGeom prst="rect">
                <a:avLst/>
              </a:prstGeom>
            </p:spPr>
          </p:pic>
          <p:pic>
            <p:nvPicPr>
              <p:cNvPr id="95" name="Picture 94">
                <a:extLst>
                  <a:ext uri="{FF2B5EF4-FFF2-40B4-BE49-F238E27FC236}">
                    <a16:creationId xmlns:a16="http://schemas.microsoft.com/office/drawing/2014/main" id="{37950A57-5DCB-42C3-B8A1-4B7B9AD2C89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018388" y="2428843"/>
                <a:ext cx="1426620" cy="1426620"/>
              </a:xfrm>
              <a:prstGeom prst="rect">
                <a:avLst/>
              </a:prstGeom>
            </p:spPr>
          </p:pic>
        </p:grpSp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id="{CA544D9F-BD4E-47DC-969B-AAC510C633D9}"/>
                </a:ext>
              </a:extLst>
            </p:cNvPr>
            <p:cNvGrpSpPr/>
            <p:nvPr/>
          </p:nvGrpSpPr>
          <p:grpSpPr>
            <a:xfrm>
              <a:off x="9337150" y="2597232"/>
              <a:ext cx="648689" cy="1364463"/>
              <a:chOff x="4346847" y="2668968"/>
              <a:chExt cx="648689" cy="1364463"/>
            </a:xfrm>
          </p:grpSpPr>
          <p:grpSp>
            <p:nvGrpSpPr>
              <p:cNvPr id="61" name="Group 60">
                <a:extLst>
                  <a:ext uri="{FF2B5EF4-FFF2-40B4-BE49-F238E27FC236}">
                    <a16:creationId xmlns:a16="http://schemas.microsoft.com/office/drawing/2014/main" id="{1F3CC123-B933-43B9-B72B-6562B04BB5DB}"/>
                  </a:ext>
                </a:extLst>
              </p:cNvPr>
              <p:cNvGrpSpPr/>
              <p:nvPr/>
            </p:nvGrpSpPr>
            <p:grpSpPr>
              <a:xfrm>
                <a:off x="4346847" y="2668968"/>
                <a:ext cx="90155" cy="1364463"/>
                <a:chOff x="7152671" y="1595686"/>
                <a:chExt cx="90155" cy="901548"/>
              </a:xfrm>
              <a:solidFill>
                <a:schemeClr val="bg1"/>
              </a:solidFill>
            </p:grpSpPr>
            <p:sp>
              <p:nvSpPr>
                <p:cNvPr id="84" name="Rectangle 83">
                  <a:extLst>
                    <a:ext uri="{FF2B5EF4-FFF2-40B4-BE49-F238E27FC236}">
                      <a16:creationId xmlns:a16="http://schemas.microsoft.com/office/drawing/2014/main" id="{3F9D0D0C-FF47-4D96-82B3-6232368F6041}"/>
                    </a:ext>
                  </a:extLst>
                </p:cNvPr>
                <p:cNvSpPr/>
                <p:nvPr/>
              </p:nvSpPr>
              <p:spPr>
                <a:xfrm>
                  <a:off x="7152671" y="1595686"/>
                  <a:ext cx="90155" cy="90155"/>
                </a:xfrm>
                <a:prstGeom prst="rect">
                  <a:avLst/>
                </a:prstGeom>
                <a:grpFill/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84">
                  <a:extLst>
                    <a:ext uri="{FF2B5EF4-FFF2-40B4-BE49-F238E27FC236}">
                      <a16:creationId xmlns:a16="http://schemas.microsoft.com/office/drawing/2014/main" id="{6C237DED-3299-4091-9B88-C6661AEC6EFF}"/>
                    </a:ext>
                  </a:extLst>
                </p:cNvPr>
                <p:cNvSpPr/>
                <p:nvPr/>
              </p:nvSpPr>
              <p:spPr>
                <a:xfrm>
                  <a:off x="7152671" y="1685841"/>
                  <a:ext cx="90155" cy="90155"/>
                </a:xfrm>
                <a:prstGeom prst="rect">
                  <a:avLst/>
                </a:prstGeom>
                <a:grpFill/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>
                  <a:extLst>
                    <a:ext uri="{FF2B5EF4-FFF2-40B4-BE49-F238E27FC236}">
                      <a16:creationId xmlns:a16="http://schemas.microsoft.com/office/drawing/2014/main" id="{9FE68FE5-E4DE-4496-9518-736C7F625F15}"/>
                    </a:ext>
                  </a:extLst>
                </p:cNvPr>
                <p:cNvSpPr/>
                <p:nvPr/>
              </p:nvSpPr>
              <p:spPr>
                <a:xfrm>
                  <a:off x="7152671" y="1775996"/>
                  <a:ext cx="90155" cy="90155"/>
                </a:xfrm>
                <a:prstGeom prst="rect">
                  <a:avLst/>
                </a:prstGeom>
                <a:grpFill/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7" name="Rectangle 86">
                  <a:extLst>
                    <a:ext uri="{FF2B5EF4-FFF2-40B4-BE49-F238E27FC236}">
                      <a16:creationId xmlns:a16="http://schemas.microsoft.com/office/drawing/2014/main" id="{8FAC2203-ECB3-42A8-8DEA-AE9D68120604}"/>
                    </a:ext>
                  </a:extLst>
                </p:cNvPr>
                <p:cNvSpPr/>
                <p:nvPr/>
              </p:nvSpPr>
              <p:spPr>
                <a:xfrm>
                  <a:off x="7152671" y="1866150"/>
                  <a:ext cx="90155" cy="90155"/>
                </a:xfrm>
                <a:prstGeom prst="rect">
                  <a:avLst/>
                </a:prstGeom>
                <a:grpFill/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8" name="Rectangle 87">
                  <a:extLst>
                    <a:ext uri="{FF2B5EF4-FFF2-40B4-BE49-F238E27FC236}">
                      <a16:creationId xmlns:a16="http://schemas.microsoft.com/office/drawing/2014/main" id="{56B33874-5CF7-409D-8BA4-E9108C32B54F}"/>
                    </a:ext>
                  </a:extLst>
                </p:cNvPr>
                <p:cNvSpPr/>
                <p:nvPr/>
              </p:nvSpPr>
              <p:spPr>
                <a:xfrm>
                  <a:off x="7152671" y="1956305"/>
                  <a:ext cx="90155" cy="90155"/>
                </a:xfrm>
                <a:prstGeom prst="rect">
                  <a:avLst/>
                </a:prstGeom>
                <a:grpFill/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9" name="Rectangle 88">
                  <a:extLst>
                    <a:ext uri="{FF2B5EF4-FFF2-40B4-BE49-F238E27FC236}">
                      <a16:creationId xmlns:a16="http://schemas.microsoft.com/office/drawing/2014/main" id="{A2737245-9715-4555-97CD-F48E29CD29AD}"/>
                    </a:ext>
                  </a:extLst>
                </p:cNvPr>
                <p:cNvSpPr/>
                <p:nvPr/>
              </p:nvSpPr>
              <p:spPr>
                <a:xfrm>
                  <a:off x="7152671" y="2046460"/>
                  <a:ext cx="90155" cy="90155"/>
                </a:xfrm>
                <a:prstGeom prst="rect">
                  <a:avLst/>
                </a:prstGeom>
                <a:grpFill/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90" name="Rectangle 89">
                  <a:extLst>
                    <a:ext uri="{FF2B5EF4-FFF2-40B4-BE49-F238E27FC236}">
                      <a16:creationId xmlns:a16="http://schemas.microsoft.com/office/drawing/2014/main" id="{C38C5DC9-00B4-46A3-BC14-5168AE23BE58}"/>
                    </a:ext>
                  </a:extLst>
                </p:cNvPr>
                <p:cNvSpPr/>
                <p:nvPr/>
              </p:nvSpPr>
              <p:spPr>
                <a:xfrm>
                  <a:off x="7152671" y="2136615"/>
                  <a:ext cx="90155" cy="90155"/>
                </a:xfrm>
                <a:prstGeom prst="rect">
                  <a:avLst/>
                </a:prstGeom>
                <a:grpFill/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91" name="Rectangle 90">
                  <a:extLst>
                    <a:ext uri="{FF2B5EF4-FFF2-40B4-BE49-F238E27FC236}">
                      <a16:creationId xmlns:a16="http://schemas.microsoft.com/office/drawing/2014/main" id="{F9C302C3-BA07-4E29-B4B9-448EDAFF5E47}"/>
                    </a:ext>
                  </a:extLst>
                </p:cNvPr>
                <p:cNvSpPr/>
                <p:nvPr/>
              </p:nvSpPr>
              <p:spPr>
                <a:xfrm>
                  <a:off x="7152671" y="2226770"/>
                  <a:ext cx="90155" cy="90155"/>
                </a:xfrm>
                <a:prstGeom prst="rect">
                  <a:avLst/>
                </a:prstGeom>
                <a:grpFill/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92" name="Rectangle 91">
                  <a:extLst>
                    <a:ext uri="{FF2B5EF4-FFF2-40B4-BE49-F238E27FC236}">
                      <a16:creationId xmlns:a16="http://schemas.microsoft.com/office/drawing/2014/main" id="{0476FBDB-2C1D-42DC-AC0E-231AB006C88A}"/>
                    </a:ext>
                  </a:extLst>
                </p:cNvPr>
                <p:cNvSpPr/>
                <p:nvPr/>
              </p:nvSpPr>
              <p:spPr>
                <a:xfrm>
                  <a:off x="7152671" y="2316924"/>
                  <a:ext cx="90155" cy="90155"/>
                </a:xfrm>
                <a:prstGeom prst="rect">
                  <a:avLst/>
                </a:prstGeom>
                <a:grpFill/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93" name="Rectangle 92">
                  <a:extLst>
                    <a:ext uri="{FF2B5EF4-FFF2-40B4-BE49-F238E27FC236}">
                      <a16:creationId xmlns:a16="http://schemas.microsoft.com/office/drawing/2014/main" id="{F9D4E652-E65C-4CC6-B69A-19011349C7E9}"/>
                    </a:ext>
                  </a:extLst>
                </p:cNvPr>
                <p:cNvSpPr/>
                <p:nvPr/>
              </p:nvSpPr>
              <p:spPr>
                <a:xfrm>
                  <a:off x="7152671" y="2407079"/>
                  <a:ext cx="90155" cy="90155"/>
                </a:xfrm>
                <a:prstGeom prst="rect">
                  <a:avLst/>
                </a:prstGeom>
                <a:grpFill/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62" name="Group 61">
                <a:extLst>
                  <a:ext uri="{FF2B5EF4-FFF2-40B4-BE49-F238E27FC236}">
                    <a16:creationId xmlns:a16="http://schemas.microsoft.com/office/drawing/2014/main" id="{ED59F54E-D3F2-4FE8-B0C8-ABBAA08A4A02}"/>
                  </a:ext>
                </a:extLst>
              </p:cNvPr>
              <p:cNvGrpSpPr/>
              <p:nvPr/>
            </p:nvGrpSpPr>
            <p:grpSpPr>
              <a:xfrm>
                <a:off x="4626114" y="2668968"/>
                <a:ext cx="90155" cy="1364463"/>
                <a:chOff x="7152671" y="1595686"/>
                <a:chExt cx="90155" cy="901548"/>
              </a:xfrm>
              <a:solidFill>
                <a:schemeClr val="bg1"/>
              </a:solidFill>
            </p:grpSpPr>
            <p:sp>
              <p:nvSpPr>
                <p:cNvPr id="74" name="Rectangle 73">
                  <a:extLst>
                    <a:ext uri="{FF2B5EF4-FFF2-40B4-BE49-F238E27FC236}">
                      <a16:creationId xmlns:a16="http://schemas.microsoft.com/office/drawing/2014/main" id="{BFB61CD8-440A-45E6-A509-6224B18E6353}"/>
                    </a:ext>
                  </a:extLst>
                </p:cNvPr>
                <p:cNvSpPr/>
                <p:nvPr/>
              </p:nvSpPr>
              <p:spPr>
                <a:xfrm>
                  <a:off x="7152671" y="1595686"/>
                  <a:ext cx="90155" cy="90155"/>
                </a:xfrm>
                <a:prstGeom prst="rect">
                  <a:avLst/>
                </a:prstGeom>
                <a:grpFill/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5" name="Rectangle 74">
                  <a:extLst>
                    <a:ext uri="{FF2B5EF4-FFF2-40B4-BE49-F238E27FC236}">
                      <a16:creationId xmlns:a16="http://schemas.microsoft.com/office/drawing/2014/main" id="{BA68AF3A-863D-446C-963E-3CF9D9447702}"/>
                    </a:ext>
                  </a:extLst>
                </p:cNvPr>
                <p:cNvSpPr/>
                <p:nvPr/>
              </p:nvSpPr>
              <p:spPr>
                <a:xfrm>
                  <a:off x="7152671" y="1685841"/>
                  <a:ext cx="90155" cy="90155"/>
                </a:xfrm>
                <a:prstGeom prst="rect">
                  <a:avLst/>
                </a:prstGeom>
                <a:grpFill/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6" name="Rectangle 75">
                  <a:extLst>
                    <a:ext uri="{FF2B5EF4-FFF2-40B4-BE49-F238E27FC236}">
                      <a16:creationId xmlns:a16="http://schemas.microsoft.com/office/drawing/2014/main" id="{433F5FBE-712A-470B-A613-BA703CB0D762}"/>
                    </a:ext>
                  </a:extLst>
                </p:cNvPr>
                <p:cNvSpPr/>
                <p:nvPr/>
              </p:nvSpPr>
              <p:spPr>
                <a:xfrm>
                  <a:off x="7152671" y="1775996"/>
                  <a:ext cx="90155" cy="90155"/>
                </a:xfrm>
                <a:prstGeom prst="rect">
                  <a:avLst/>
                </a:prstGeom>
                <a:grpFill/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7" name="Rectangle 76">
                  <a:extLst>
                    <a:ext uri="{FF2B5EF4-FFF2-40B4-BE49-F238E27FC236}">
                      <a16:creationId xmlns:a16="http://schemas.microsoft.com/office/drawing/2014/main" id="{5E52DDBF-0449-4AF7-AB23-2844334E7A69}"/>
                    </a:ext>
                  </a:extLst>
                </p:cNvPr>
                <p:cNvSpPr/>
                <p:nvPr/>
              </p:nvSpPr>
              <p:spPr>
                <a:xfrm>
                  <a:off x="7152671" y="1866150"/>
                  <a:ext cx="90155" cy="90155"/>
                </a:xfrm>
                <a:prstGeom prst="rect">
                  <a:avLst/>
                </a:prstGeom>
                <a:grpFill/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8" name="Rectangle 77">
                  <a:extLst>
                    <a:ext uri="{FF2B5EF4-FFF2-40B4-BE49-F238E27FC236}">
                      <a16:creationId xmlns:a16="http://schemas.microsoft.com/office/drawing/2014/main" id="{96E3DC05-821A-4D2D-9D0A-D1F80E2C7651}"/>
                    </a:ext>
                  </a:extLst>
                </p:cNvPr>
                <p:cNvSpPr/>
                <p:nvPr/>
              </p:nvSpPr>
              <p:spPr>
                <a:xfrm>
                  <a:off x="7152671" y="1956305"/>
                  <a:ext cx="90155" cy="90155"/>
                </a:xfrm>
                <a:prstGeom prst="rect">
                  <a:avLst/>
                </a:prstGeom>
                <a:grpFill/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>
                  <a:extLst>
                    <a:ext uri="{FF2B5EF4-FFF2-40B4-BE49-F238E27FC236}">
                      <a16:creationId xmlns:a16="http://schemas.microsoft.com/office/drawing/2014/main" id="{B215C7B8-DE7F-4BE5-9CAB-9F35A72570F4}"/>
                    </a:ext>
                  </a:extLst>
                </p:cNvPr>
                <p:cNvSpPr/>
                <p:nvPr/>
              </p:nvSpPr>
              <p:spPr>
                <a:xfrm>
                  <a:off x="7152671" y="2046460"/>
                  <a:ext cx="90155" cy="90155"/>
                </a:xfrm>
                <a:prstGeom prst="rect">
                  <a:avLst/>
                </a:prstGeom>
                <a:grpFill/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0" name="Rectangle 79">
                  <a:extLst>
                    <a:ext uri="{FF2B5EF4-FFF2-40B4-BE49-F238E27FC236}">
                      <a16:creationId xmlns:a16="http://schemas.microsoft.com/office/drawing/2014/main" id="{D5E0DD64-5C21-48EE-9AC1-8ACE9BC7A804}"/>
                    </a:ext>
                  </a:extLst>
                </p:cNvPr>
                <p:cNvSpPr/>
                <p:nvPr/>
              </p:nvSpPr>
              <p:spPr>
                <a:xfrm>
                  <a:off x="7152671" y="2136615"/>
                  <a:ext cx="90155" cy="90155"/>
                </a:xfrm>
                <a:prstGeom prst="rect">
                  <a:avLst/>
                </a:prstGeom>
                <a:grpFill/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1" name="Rectangle 80">
                  <a:extLst>
                    <a:ext uri="{FF2B5EF4-FFF2-40B4-BE49-F238E27FC236}">
                      <a16:creationId xmlns:a16="http://schemas.microsoft.com/office/drawing/2014/main" id="{2ECE36C3-2C1F-4940-943D-81CCB9CDA606}"/>
                    </a:ext>
                  </a:extLst>
                </p:cNvPr>
                <p:cNvSpPr/>
                <p:nvPr/>
              </p:nvSpPr>
              <p:spPr>
                <a:xfrm>
                  <a:off x="7152671" y="2226770"/>
                  <a:ext cx="90155" cy="90155"/>
                </a:xfrm>
                <a:prstGeom prst="rect">
                  <a:avLst/>
                </a:prstGeom>
                <a:grpFill/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>
                  <a:extLst>
                    <a:ext uri="{FF2B5EF4-FFF2-40B4-BE49-F238E27FC236}">
                      <a16:creationId xmlns:a16="http://schemas.microsoft.com/office/drawing/2014/main" id="{0615AF8B-F6EB-4A44-B5A7-AB4508A7D4F8}"/>
                    </a:ext>
                  </a:extLst>
                </p:cNvPr>
                <p:cNvSpPr/>
                <p:nvPr/>
              </p:nvSpPr>
              <p:spPr>
                <a:xfrm>
                  <a:off x="7152671" y="2316924"/>
                  <a:ext cx="90155" cy="90155"/>
                </a:xfrm>
                <a:prstGeom prst="rect">
                  <a:avLst/>
                </a:prstGeom>
                <a:grpFill/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>
                  <a:extLst>
                    <a:ext uri="{FF2B5EF4-FFF2-40B4-BE49-F238E27FC236}">
                      <a16:creationId xmlns:a16="http://schemas.microsoft.com/office/drawing/2014/main" id="{0993E67F-E799-4DE6-B5A9-BEAA24145122}"/>
                    </a:ext>
                  </a:extLst>
                </p:cNvPr>
                <p:cNvSpPr/>
                <p:nvPr/>
              </p:nvSpPr>
              <p:spPr>
                <a:xfrm>
                  <a:off x="7152671" y="2407079"/>
                  <a:ext cx="90155" cy="90155"/>
                </a:xfrm>
                <a:prstGeom prst="rect">
                  <a:avLst/>
                </a:prstGeom>
                <a:grpFill/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63" name="Group 62">
                <a:extLst>
                  <a:ext uri="{FF2B5EF4-FFF2-40B4-BE49-F238E27FC236}">
                    <a16:creationId xmlns:a16="http://schemas.microsoft.com/office/drawing/2014/main" id="{13EA1661-5A60-4AF4-9405-DDFB10DC654E}"/>
                  </a:ext>
                </a:extLst>
              </p:cNvPr>
              <p:cNvGrpSpPr/>
              <p:nvPr/>
            </p:nvGrpSpPr>
            <p:grpSpPr>
              <a:xfrm>
                <a:off x="4905381" y="2668968"/>
                <a:ext cx="90155" cy="1364463"/>
                <a:chOff x="7152671" y="1595686"/>
                <a:chExt cx="90155" cy="901548"/>
              </a:xfrm>
              <a:solidFill>
                <a:schemeClr val="bg1"/>
              </a:solidFill>
            </p:grpSpPr>
            <p:sp>
              <p:nvSpPr>
                <p:cNvPr id="64" name="Rectangle 63">
                  <a:extLst>
                    <a:ext uri="{FF2B5EF4-FFF2-40B4-BE49-F238E27FC236}">
                      <a16:creationId xmlns:a16="http://schemas.microsoft.com/office/drawing/2014/main" id="{021023E3-F417-4918-B98A-12D504D2F64A}"/>
                    </a:ext>
                  </a:extLst>
                </p:cNvPr>
                <p:cNvSpPr/>
                <p:nvPr/>
              </p:nvSpPr>
              <p:spPr>
                <a:xfrm>
                  <a:off x="7152671" y="1595686"/>
                  <a:ext cx="90155" cy="90155"/>
                </a:xfrm>
                <a:prstGeom prst="rect">
                  <a:avLst/>
                </a:prstGeom>
                <a:grpFill/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5" name="Rectangle 64">
                  <a:extLst>
                    <a:ext uri="{FF2B5EF4-FFF2-40B4-BE49-F238E27FC236}">
                      <a16:creationId xmlns:a16="http://schemas.microsoft.com/office/drawing/2014/main" id="{6A3AEF6B-2AEB-4236-837D-4CBAED0E0B39}"/>
                    </a:ext>
                  </a:extLst>
                </p:cNvPr>
                <p:cNvSpPr/>
                <p:nvPr/>
              </p:nvSpPr>
              <p:spPr>
                <a:xfrm>
                  <a:off x="7152671" y="1685841"/>
                  <a:ext cx="90155" cy="90155"/>
                </a:xfrm>
                <a:prstGeom prst="rect">
                  <a:avLst/>
                </a:prstGeom>
                <a:grpFill/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6" name="Rectangle 65">
                  <a:extLst>
                    <a:ext uri="{FF2B5EF4-FFF2-40B4-BE49-F238E27FC236}">
                      <a16:creationId xmlns:a16="http://schemas.microsoft.com/office/drawing/2014/main" id="{DCA31360-2E2F-4C8F-914D-DC15524A0F63}"/>
                    </a:ext>
                  </a:extLst>
                </p:cNvPr>
                <p:cNvSpPr/>
                <p:nvPr/>
              </p:nvSpPr>
              <p:spPr>
                <a:xfrm>
                  <a:off x="7152671" y="1775996"/>
                  <a:ext cx="90155" cy="90155"/>
                </a:xfrm>
                <a:prstGeom prst="rect">
                  <a:avLst/>
                </a:prstGeom>
                <a:grpFill/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7" name="Rectangle 66">
                  <a:extLst>
                    <a:ext uri="{FF2B5EF4-FFF2-40B4-BE49-F238E27FC236}">
                      <a16:creationId xmlns:a16="http://schemas.microsoft.com/office/drawing/2014/main" id="{EB82733E-56FE-4072-93FB-4C52EDDCA207}"/>
                    </a:ext>
                  </a:extLst>
                </p:cNvPr>
                <p:cNvSpPr/>
                <p:nvPr/>
              </p:nvSpPr>
              <p:spPr>
                <a:xfrm>
                  <a:off x="7152671" y="1866150"/>
                  <a:ext cx="90155" cy="90155"/>
                </a:xfrm>
                <a:prstGeom prst="rect">
                  <a:avLst/>
                </a:prstGeom>
                <a:grpFill/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8" name="Rectangle 67">
                  <a:extLst>
                    <a:ext uri="{FF2B5EF4-FFF2-40B4-BE49-F238E27FC236}">
                      <a16:creationId xmlns:a16="http://schemas.microsoft.com/office/drawing/2014/main" id="{AC16CE89-7D28-4D9E-A919-1D0E9733BFAA}"/>
                    </a:ext>
                  </a:extLst>
                </p:cNvPr>
                <p:cNvSpPr/>
                <p:nvPr/>
              </p:nvSpPr>
              <p:spPr>
                <a:xfrm>
                  <a:off x="7152671" y="1956305"/>
                  <a:ext cx="90155" cy="90155"/>
                </a:xfrm>
                <a:prstGeom prst="rect">
                  <a:avLst/>
                </a:prstGeom>
                <a:grpFill/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9" name="Rectangle 68">
                  <a:extLst>
                    <a:ext uri="{FF2B5EF4-FFF2-40B4-BE49-F238E27FC236}">
                      <a16:creationId xmlns:a16="http://schemas.microsoft.com/office/drawing/2014/main" id="{B968D42F-E166-4104-936C-E2D2EF03344C}"/>
                    </a:ext>
                  </a:extLst>
                </p:cNvPr>
                <p:cNvSpPr/>
                <p:nvPr/>
              </p:nvSpPr>
              <p:spPr>
                <a:xfrm>
                  <a:off x="7152671" y="2046460"/>
                  <a:ext cx="90155" cy="90155"/>
                </a:xfrm>
                <a:prstGeom prst="rect">
                  <a:avLst/>
                </a:prstGeom>
                <a:grpFill/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0" name="Rectangle 69">
                  <a:extLst>
                    <a:ext uri="{FF2B5EF4-FFF2-40B4-BE49-F238E27FC236}">
                      <a16:creationId xmlns:a16="http://schemas.microsoft.com/office/drawing/2014/main" id="{EDA3513A-9549-42A8-ABC5-7BDFE544727A}"/>
                    </a:ext>
                  </a:extLst>
                </p:cNvPr>
                <p:cNvSpPr/>
                <p:nvPr/>
              </p:nvSpPr>
              <p:spPr>
                <a:xfrm>
                  <a:off x="7152671" y="2136615"/>
                  <a:ext cx="90155" cy="90155"/>
                </a:xfrm>
                <a:prstGeom prst="rect">
                  <a:avLst/>
                </a:prstGeom>
                <a:grpFill/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1" name="Rectangle 70">
                  <a:extLst>
                    <a:ext uri="{FF2B5EF4-FFF2-40B4-BE49-F238E27FC236}">
                      <a16:creationId xmlns:a16="http://schemas.microsoft.com/office/drawing/2014/main" id="{95614AE2-4B49-4FE1-AE45-E6841C6E2BC3}"/>
                    </a:ext>
                  </a:extLst>
                </p:cNvPr>
                <p:cNvSpPr/>
                <p:nvPr/>
              </p:nvSpPr>
              <p:spPr>
                <a:xfrm>
                  <a:off x="7152671" y="2226770"/>
                  <a:ext cx="90155" cy="90155"/>
                </a:xfrm>
                <a:prstGeom prst="rect">
                  <a:avLst/>
                </a:prstGeom>
                <a:grpFill/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2" name="Rectangle 71">
                  <a:extLst>
                    <a:ext uri="{FF2B5EF4-FFF2-40B4-BE49-F238E27FC236}">
                      <a16:creationId xmlns:a16="http://schemas.microsoft.com/office/drawing/2014/main" id="{A91F764D-8619-4B16-BF1D-455675F3761E}"/>
                    </a:ext>
                  </a:extLst>
                </p:cNvPr>
                <p:cNvSpPr/>
                <p:nvPr/>
              </p:nvSpPr>
              <p:spPr>
                <a:xfrm>
                  <a:off x="7152671" y="2316924"/>
                  <a:ext cx="90155" cy="90155"/>
                </a:xfrm>
                <a:prstGeom prst="rect">
                  <a:avLst/>
                </a:prstGeom>
                <a:grpFill/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3" name="Rectangle 72">
                  <a:extLst>
                    <a:ext uri="{FF2B5EF4-FFF2-40B4-BE49-F238E27FC236}">
                      <a16:creationId xmlns:a16="http://schemas.microsoft.com/office/drawing/2014/main" id="{C0A9BA61-5EA6-4496-AFA6-F2A4CB04DD13}"/>
                    </a:ext>
                  </a:extLst>
                </p:cNvPr>
                <p:cNvSpPr/>
                <p:nvPr/>
              </p:nvSpPr>
              <p:spPr>
                <a:xfrm>
                  <a:off x="7152671" y="2407079"/>
                  <a:ext cx="90155" cy="90155"/>
                </a:xfrm>
                <a:prstGeom prst="rect">
                  <a:avLst/>
                </a:prstGeom>
                <a:grpFill/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id="{448CB497-8561-4582-BFE6-A5F252E07C0F}"/>
                </a:ext>
              </a:extLst>
            </p:cNvPr>
            <p:cNvGrpSpPr/>
            <p:nvPr/>
          </p:nvGrpSpPr>
          <p:grpSpPr>
            <a:xfrm>
              <a:off x="4168961" y="2454630"/>
              <a:ext cx="904546" cy="1364464"/>
              <a:chOff x="4168961" y="2454630"/>
              <a:chExt cx="904546" cy="1364464"/>
            </a:xfrm>
          </p:grpSpPr>
          <p:grpSp>
            <p:nvGrpSpPr>
              <p:cNvPr id="17" name="Group 16">
                <a:extLst>
                  <a:ext uri="{FF2B5EF4-FFF2-40B4-BE49-F238E27FC236}">
                    <a16:creationId xmlns:a16="http://schemas.microsoft.com/office/drawing/2014/main" id="{F1301239-032C-4B30-9A05-46225B712A66}"/>
                  </a:ext>
                </a:extLst>
              </p:cNvPr>
              <p:cNvGrpSpPr/>
              <p:nvPr/>
            </p:nvGrpSpPr>
            <p:grpSpPr>
              <a:xfrm>
                <a:off x="4168961" y="2454631"/>
                <a:ext cx="90155" cy="1364463"/>
                <a:chOff x="7152671" y="1595686"/>
                <a:chExt cx="90155" cy="901548"/>
              </a:xfrm>
              <a:solidFill>
                <a:schemeClr val="bg1"/>
              </a:solidFill>
            </p:grpSpPr>
            <p:sp>
              <p:nvSpPr>
                <p:cNvPr id="51" name="Rectangle 50">
                  <a:extLst>
                    <a:ext uri="{FF2B5EF4-FFF2-40B4-BE49-F238E27FC236}">
                      <a16:creationId xmlns:a16="http://schemas.microsoft.com/office/drawing/2014/main" id="{8A92E8D7-FE31-4E78-B21F-09F067B89FA7}"/>
                    </a:ext>
                  </a:extLst>
                </p:cNvPr>
                <p:cNvSpPr/>
                <p:nvPr/>
              </p:nvSpPr>
              <p:spPr>
                <a:xfrm>
                  <a:off x="7152671" y="1595686"/>
                  <a:ext cx="90155" cy="90155"/>
                </a:xfrm>
                <a:prstGeom prst="rect">
                  <a:avLst/>
                </a:prstGeom>
                <a:grpFill/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2" name="Rectangle 51">
                  <a:extLst>
                    <a:ext uri="{FF2B5EF4-FFF2-40B4-BE49-F238E27FC236}">
                      <a16:creationId xmlns:a16="http://schemas.microsoft.com/office/drawing/2014/main" id="{6531FBCF-0948-49C7-9CB1-6D8AF98570CE}"/>
                    </a:ext>
                  </a:extLst>
                </p:cNvPr>
                <p:cNvSpPr/>
                <p:nvPr/>
              </p:nvSpPr>
              <p:spPr>
                <a:xfrm>
                  <a:off x="7152671" y="1685841"/>
                  <a:ext cx="90155" cy="90155"/>
                </a:xfrm>
                <a:prstGeom prst="rect">
                  <a:avLst/>
                </a:prstGeom>
                <a:grpFill/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3" name="Rectangle 52">
                  <a:extLst>
                    <a:ext uri="{FF2B5EF4-FFF2-40B4-BE49-F238E27FC236}">
                      <a16:creationId xmlns:a16="http://schemas.microsoft.com/office/drawing/2014/main" id="{A51B3F20-E221-4162-9B67-9C0CBBD4113C}"/>
                    </a:ext>
                  </a:extLst>
                </p:cNvPr>
                <p:cNvSpPr/>
                <p:nvPr/>
              </p:nvSpPr>
              <p:spPr>
                <a:xfrm>
                  <a:off x="7152671" y="1775996"/>
                  <a:ext cx="90155" cy="90155"/>
                </a:xfrm>
                <a:prstGeom prst="rect">
                  <a:avLst/>
                </a:prstGeom>
                <a:grpFill/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4" name="Rectangle 53">
                  <a:extLst>
                    <a:ext uri="{FF2B5EF4-FFF2-40B4-BE49-F238E27FC236}">
                      <a16:creationId xmlns:a16="http://schemas.microsoft.com/office/drawing/2014/main" id="{DF69C01E-9624-40E7-BC01-1951F85B9681}"/>
                    </a:ext>
                  </a:extLst>
                </p:cNvPr>
                <p:cNvSpPr/>
                <p:nvPr/>
              </p:nvSpPr>
              <p:spPr>
                <a:xfrm>
                  <a:off x="7152671" y="1866150"/>
                  <a:ext cx="90155" cy="90155"/>
                </a:xfrm>
                <a:prstGeom prst="rect">
                  <a:avLst/>
                </a:prstGeom>
                <a:grpFill/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5" name="Rectangle 54">
                  <a:extLst>
                    <a:ext uri="{FF2B5EF4-FFF2-40B4-BE49-F238E27FC236}">
                      <a16:creationId xmlns:a16="http://schemas.microsoft.com/office/drawing/2014/main" id="{13815671-2FB5-4B83-822C-4D4AB9233126}"/>
                    </a:ext>
                  </a:extLst>
                </p:cNvPr>
                <p:cNvSpPr/>
                <p:nvPr/>
              </p:nvSpPr>
              <p:spPr>
                <a:xfrm>
                  <a:off x="7152671" y="1956305"/>
                  <a:ext cx="90155" cy="90155"/>
                </a:xfrm>
                <a:prstGeom prst="rect">
                  <a:avLst/>
                </a:prstGeom>
                <a:grpFill/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6" name="Rectangle 55">
                  <a:extLst>
                    <a:ext uri="{FF2B5EF4-FFF2-40B4-BE49-F238E27FC236}">
                      <a16:creationId xmlns:a16="http://schemas.microsoft.com/office/drawing/2014/main" id="{AAE0806B-AD60-4DAE-98F9-176E4AD34209}"/>
                    </a:ext>
                  </a:extLst>
                </p:cNvPr>
                <p:cNvSpPr/>
                <p:nvPr/>
              </p:nvSpPr>
              <p:spPr>
                <a:xfrm>
                  <a:off x="7152671" y="2046460"/>
                  <a:ext cx="90155" cy="90155"/>
                </a:xfrm>
                <a:prstGeom prst="rect">
                  <a:avLst/>
                </a:prstGeom>
                <a:grpFill/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7" name="Rectangle 56">
                  <a:extLst>
                    <a:ext uri="{FF2B5EF4-FFF2-40B4-BE49-F238E27FC236}">
                      <a16:creationId xmlns:a16="http://schemas.microsoft.com/office/drawing/2014/main" id="{74FA8817-14BB-4EC9-B3BE-0AC7359C0F33}"/>
                    </a:ext>
                  </a:extLst>
                </p:cNvPr>
                <p:cNvSpPr/>
                <p:nvPr/>
              </p:nvSpPr>
              <p:spPr>
                <a:xfrm>
                  <a:off x="7152671" y="2136615"/>
                  <a:ext cx="90155" cy="90155"/>
                </a:xfrm>
                <a:prstGeom prst="rect">
                  <a:avLst/>
                </a:prstGeom>
                <a:grpFill/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8" name="Rectangle 57">
                  <a:extLst>
                    <a:ext uri="{FF2B5EF4-FFF2-40B4-BE49-F238E27FC236}">
                      <a16:creationId xmlns:a16="http://schemas.microsoft.com/office/drawing/2014/main" id="{58A860AB-6E7B-4E2C-80D6-98435265EA52}"/>
                    </a:ext>
                  </a:extLst>
                </p:cNvPr>
                <p:cNvSpPr/>
                <p:nvPr/>
              </p:nvSpPr>
              <p:spPr>
                <a:xfrm>
                  <a:off x="7152671" y="2226770"/>
                  <a:ext cx="90155" cy="90155"/>
                </a:xfrm>
                <a:prstGeom prst="rect">
                  <a:avLst/>
                </a:prstGeom>
                <a:grpFill/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9" name="Rectangle 58">
                  <a:extLst>
                    <a:ext uri="{FF2B5EF4-FFF2-40B4-BE49-F238E27FC236}">
                      <a16:creationId xmlns:a16="http://schemas.microsoft.com/office/drawing/2014/main" id="{A9A7D33D-1BEC-4293-BFE5-5EE8308F89B7}"/>
                    </a:ext>
                  </a:extLst>
                </p:cNvPr>
                <p:cNvSpPr/>
                <p:nvPr/>
              </p:nvSpPr>
              <p:spPr>
                <a:xfrm>
                  <a:off x="7152671" y="2316924"/>
                  <a:ext cx="90155" cy="90155"/>
                </a:xfrm>
                <a:prstGeom prst="rect">
                  <a:avLst/>
                </a:prstGeom>
                <a:grpFill/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0" name="Rectangle 59">
                  <a:extLst>
                    <a:ext uri="{FF2B5EF4-FFF2-40B4-BE49-F238E27FC236}">
                      <a16:creationId xmlns:a16="http://schemas.microsoft.com/office/drawing/2014/main" id="{151BA64A-F71B-4315-A43E-80E7DFA3314E}"/>
                    </a:ext>
                  </a:extLst>
                </p:cNvPr>
                <p:cNvSpPr/>
                <p:nvPr/>
              </p:nvSpPr>
              <p:spPr>
                <a:xfrm>
                  <a:off x="7152671" y="2407079"/>
                  <a:ext cx="90155" cy="90155"/>
                </a:xfrm>
                <a:prstGeom prst="rect">
                  <a:avLst/>
                </a:prstGeom>
                <a:grpFill/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8" name="Group 17">
                <a:extLst>
                  <a:ext uri="{FF2B5EF4-FFF2-40B4-BE49-F238E27FC236}">
                    <a16:creationId xmlns:a16="http://schemas.microsoft.com/office/drawing/2014/main" id="{07D7F56F-CB32-4A48-8CE7-3B0984490FA1}"/>
                  </a:ext>
                </a:extLst>
              </p:cNvPr>
              <p:cNvGrpSpPr/>
              <p:nvPr/>
            </p:nvGrpSpPr>
            <p:grpSpPr>
              <a:xfrm>
                <a:off x="4448228" y="2454631"/>
                <a:ext cx="90155" cy="1364463"/>
                <a:chOff x="7152671" y="1595686"/>
                <a:chExt cx="90155" cy="901548"/>
              </a:xfrm>
              <a:solidFill>
                <a:schemeClr val="bg1"/>
              </a:solidFill>
            </p:grpSpPr>
            <p:sp>
              <p:nvSpPr>
                <p:cNvPr id="41" name="Rectangle 40">
                  <a:extLst>
                    <a:ext uri="{FF2B5EF4-FFF2-40B4-BE49-F238E27FC236}">
                      <a16:creationId xmlns:a16="http://schemas.microsoft.com/office/drawing/2014/main" id="{C31017CC-E97F-48C2-9596-8573AE9B4168}"/>
                    </a:ext>
                  </a:extLst>
                </p:cNvPr>
                <p:cNvSpPr/>
                <p:nvPr/>
              </p:nvSpPr>
              <p:spPr>
                <a:xfrm>
                  <a:off x="7152671" y="1595686"/>
                  <a:ext cx="90155" cy="90155"/>
                </a:xfrm>
                <a:prstGeom prst="rect">
                  <a:avLst/>
                </a:prstGeom>
                <a:grpFill/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2" name="Rectangle 41">
                  <a:extLst>
                    <a:ext uri="{FF2B5EF4-FFF2-40B4-BE49-F238E27FC236}">
                      <a16:creationId xmlns:a16="http://schemas.microsoft.com/office/drawing/2014/main" id="{A9D6FAE9-28E7-4EC3-97C4-3EA64D0F6215}"/>
                    </a:ext>
                  </a:extLst>
                </p:cNvPr>
                <p:cNvSpPr/>
                <p:nvPr/>
              </p:nvSpPr>
              <p:spPr>
                <a:xfrm>
                  <a:off x="7152671" y="1685841"/>
                  <a:ext cx="90155" cy="90155"/>
                </a:xfrm>
                <a:prstGeom prst="rect">
                  <a:avLst/>
                </a:prstGeom>
                <a:grpFill/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3" name="Rectangle 42">
                  <a:extLst>
                    <a:ext uri="{FF2B5EF4-FFF2-40B4-BE49-F238E27FC236}">
                      <a16:creationId xmlns:a16="http://schemas.microsoft.com/office/drawing/2014/main" id="{EDB4DBD1-167A-45AB-B2F8-9068D3EEA449}"/>
                    </a:ext>
                  </a:extLst>
                </p:cNvPr>
                <p:cNvSpPr/>
                <p:nvPr/>
              </p:nvSpPr>
              <p:spPr>
                <a:xfrm>
                  <a:off x="7152671" y="1775996"/>
                  <a:ext cx="90155" cy="90155"/>
                </a:xfrm>
                <a:prstGeom prst="rect">
                  <a:avLst/>
                </a:prstGeom>
                <a:grpFill/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4" name="Rectangle 43">
                  <a:extLst>
                    <a:ext uri="{FF2B5EF4-FFF2-40B4-BE49-F238E27FC236}">
                      <a16:creationId xmlns:a16="http://schemas.microsoft.com/office/drawing/2014/main" id="{979CD3F3-7A5B-4DD4-B66B-BE55E9FD9D05}"/>
                    </a:ext>
                  </a:extLst>
                </p:cNvPr>
                <p:cNvSpPr/>
                <p:nvPr/>
              </p:nvSpPr>
              <p:spPr>
                <a:xfrm>
                  <a:off x="7152671" y="1866150"/>
                  <a:ext cx="90155" cy="90155"/>
                </a:xfrm>
                <a:prstGeom prst="rect">
                  <a:avLst/>
                </a:prstGeom>
                <a:grpFill/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5" name="Rectangle 44">
                  <a:extLst>
                    <a:ext uri="{FF2B5EF4-FFF2-40B4-BE49-F238E27FC236}">
                      <a16:creationId xmlns:a16="http://schemas.microsoft.com/office/drawing/2014/main" id="{BD58FAC7-5DE9-47A3-90B9-A3916B022143}"/>
                    </a:ext>
                  </a:extLst>
                </p:cNvPr>
                <p:cNvSpPr/>
                <p:nvPr/>
              </p:nvSpPr>
              <p:spPr>
                <a:xfrm>
                  <a:off x="7152671" y="1956305"/>
                  <a:ext cx="90155" cy="90155"/>
                </a:xfrm>
                <a:prstGeom prst="rect">
                  <a:avLst/>
                </a:prstGeom>
                <a:grpFill/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6" name="Rectangle 45">
                  <a:extLst>
                    <a:ext uri="{FF2B5EF4-FFF2-40B4-BE49-F238E27FC236}">
                      <a16:creationId xmlns:a16="http://schemas.microsoft.com/office/drawing/2014/main" id="{9FD38810-3095-493B-9BE3-66B1E1781866}"/>
                    </a:ext>
                  </a:extLst>
                </p:cNvPr>
                <p:cNvSpPr/>
                <p:nvPr/>
              </p:nvSpPr>
              <p:spPr>
                <a:xfrm>
                  <a:off x="7152671" y="2046460"/>
                  <a:ext cx="90155" cy="90155"/>
                </a:xfrm>
                <a:prstGeom prst="rect">
                  <a:avLst/>
                </a:prstGeom>
                <a:grpFill/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7" name="Rectangle 46">
                  <a:extLst>
                    <a:ext uri="{FF2B5EF4-FFF2-40B4-BE49-F238E27FC236}">
                      <a16:creationId xmlns:a16="http://schemas.microsoft.com/office/drawing/2014/main" id="{2E397170-F66E-4A84-A8C1-5B460B4CA94E}"/>
                    </a:ext>
                  </a:extLst>
                </p:cNvPr>
                <p:cNvSpPr/>
                <p:nvPr/>
              </p:nvSpPr>
              <p:spPr>
                <a:xfrm>
                  <a:off x="7152671" y="2136615"/>
                  <a:ext cx="90155" cy="90155"/>
                </a:xfrm>
                <a:prstGeom prst="rect">
                  <a:avLst/>
                </a:prstGeom>
                <a:grpFill/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8" name="Rectangle 47">
                  <a:extLst>
                    <a:ext uri="{FF2B5EF4-FFF2-40B4-BE49-F238E27FC236}">
                      <a16:creationId xmlns:a16="http://schemas.microsoft.com/office/drawing/2014/main" id="{6D6B6C16-B3A1-4452-BF95-E1BF23DB4480}"/>
                    </a:ext>
                  </a:extLst>
                </p:cNvPr>
                <p:cNvSpPr/>
                <p:nvPr/>
              </p:nvSpPr>
              <p:spPr>
                <a:xfrm>
                  <a:off x="7152671" y="2226770"/>
                  <a:ext cx="90155" cy="90155"/>
                </a:xfrm>
                <a:prstGeom prst="rect">
                  <a:avLst/>
                </a:prstGeom>
                <a:grpFill/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9" name="Rectangle 48">
                  <a:extLst>
                    <a:ext uri="{FF2B5EF4-FFF2-40B4-BE49-F238E27FC236}">
                      <a16:creationId xmlns:a16="http://schemas.microsoft.com/office/drawing/2014/main" id="{AF859B0B-861A-4D70-89C5-127B0CE727C8}"/>
                    </a:ext>
                  </a:extLst>
                </p:cNvPr>
                <p:cNvSpPr/>
                <p:nvPr/>
              </p:nvSpPr>
              <p:spPr>
                <a:xfrm>
                  <a:off x="7152671" y="2316924"/>
                  <a:ext cx="90155" cy="90155"/>
                </a:xfrm>
                <a:prstGeom prst="rect">
                  <a:avLst/>
                </a:prstGeom>
                <a:grpFill/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0" name="Rectangle 49">
                  <a:extLst>
                    <a:ext uri="{FF2B5EF4-FFF2-40B4-BE49-F238E27FC236}">
                      <a16:creationId xmlns:a16="http://schemas.microsoft.com/office/drawing/2014/main" id="{09E71FFC-8CC7-4D36-AD3B-A5E7D7A0F64F}"/>
                    </a:ext>
                  </a:extLst>
                </p:cNvPr>
                <p:cNvSpPr/>
                <p:nvPr/>
              </p:nvSpPr>
              <p:spPr>
                <a:xfrm>
                  <a:off x="7152671" y="2407079"/>
                  <a:ext cx="90155" cy="90155"/>
                </a:xfrm>
                <a:prstGeom prst="rect">
                  <a:avLst/>
                </a:prstGeom>
                <a:grpFill/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9" name="Group 18">
                <a:extLst>
                  <a:ext uri="{FF2B5EF4-FFF2-40B4-BE49-F238E27FC236}">
                    <a16:creationId xmlns:a16="http://schemas.microsoft.com/office/drawing/2014/main" id="{CEDF2997-4F22-4D01-85D5-A30E660DA67F}"/>
                  </a:ext>
                </a:extLst>
              </p:cNvPr>
              <p:cNvGrpSpPr/>
              <p:nvPr/>
            </p:nvGrpSpPr>
            <p:grpSpPr>
              <a:xfrm>
                <a:off x="4727495" y="2454631"/>
                <a:ext cx="90155" cy="1364463"/>
                <a:chOff x="7152671" y="1595686"/>
                <a:chExt cx="90155" cy="901548"/>
              </a:xfrm>
              <a:solidFill>
                <a:schemeClr val="bg1"/>
              </a:solidFill>
            </p:grpSpPr>
            <p:sp>
              <p:nvSpPr>
                <p:cNvPr id="31" name="Rectangle 30">
                  <a:extLst>
                    <a:ext uri="{FF2B5EF4-FFF2-40B4-BE49-F238E27FC236}">
                      <a16:creationId xmlns:a16="http://schemas.microsoft.com/office/drawing/2014/main" id="{B88F0829-9DF1-4F37-9880-3D82DC90F1B9}"/>
                    </a:ext>
                  </a:extLst>
                </p:cNvPr>
                <p:cNvSpPr/>
                <p:nvPr/>
              </p:nvSpPr>
              <p:spPr>
                <a:xfrm>
                  <a:off x="7152671" y="1595686"/>
                  <a:ext cx="90155" cy="90155"/>
                </a:xfrm>
                <a:prstGeom prst="rect">
                  <a:avLst/>
                </a:prstGeom>
                <a:grpFill/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2" name="Rectangle 31">
                  <a:extLst>
                    <a:ext uri="{FF2B5EF4-FFF2-40B4-BE49-F238E27FC236}">
                      <a16:creationId xmlns:a16="http://schemas.microsoft.com/office/drawing/2014/main" id="{9049D9DD-E017-418C-BB06-59B1F369563F}"/>
                    </a:ext>
                  </a:extLst>
                </p:cNvPr>
                <p:cNvSpPr/>
                <p:nvPr/>
              </p:nvSpPr>
              <p:spPr>
                <a:xfrm>
                  <a:off x="7152671" y="1685841"/>
                  <a:ext cx="90155" cy="90155"/>
                </a:xfrm>
                <a:prstGeom prst="rect">
                  <a:avLst/>
                </a:prstGeom>
                <a:grpFill/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3" name="Rectangle 32">
                  <a:extLst>
                    <a:ext uri="{FF2B5EF4-FFF2-40B4-BE49-F238E27FC236}">
                      <a16:creationId xmlns:a16="http://schemas.microsoft.com/office/drawing/2014/main" id="{5A96E265-0973-4CC3-BD01-A6C050A40028}"/>
                    </a:ext>
                  </a:extLst>
                </p:cNvPr>
                <p:cNvSpPr/>
                <p:nvPr/>
              </p:nvSpPr>
              <p:spPr>
                <a:xfrm>
                  <a:off x="7152671" y="1775996"/>
                  <a:ext cx="90155" cy="90155"/>
                </a:xfrm>
                <a:prstGeom prst="rect">
                  <a:avLst/>
                </a:prstGeom>
                <a:grpFill/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4" name="Rectangle 33">
                  <a:extLst>
                    <a:ext uri="{FF2B5EF4-FFF2-40B4-BE49-F238E27FC236}">
                      <a16:creationId xmlns:a16="http://schemas.microsoft.com/office/drawing/2014/main" id="{EEAC255C-B621-48FE-B2BC-80D4BFE1696C}"/>
                    </a:ext>
                  </a:extLst>
                </p:cNvPr>
                <p:cNvSpPr/>
                <p:nvPr/>
              </p:nvSpPr>
              <p:spPr>
                <a:xfrm>
                  <a:off x="7152671" y="1866150"/>
                  <a:ext cx="90155" cy="90155"/>
                </a:xfrm>
                <a:prstGeom prst="rect">
                  <a:avLst/>
                </a:prstGeom>
                <a:grpFill/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5" name="Rectangle 34">
                  <a:extLst>
                    <a:ext uri="{FF2B5EF4-FFF2-40B4-BE49-F238E27FC236}">
                      <a16:creationId xmlns:a16="http://schemas.microsoft.com/office/drawing/2014/main" id="{237F7995-D047-4D79-ABB3-8C9B904C6969}"/>
                    </a:ext>
                  </a:extLst>
                </p:cNvPr>
                <p:cNvSpPr/>
                <p:nvPr/>
              </p:nvSpPr>
              <p:spPr>
                <a:xfrm>
                  <a:off x="7152671" y="1956305"/>
                  <a:ext cx="90155" cy="90155"/>
                </a:xfrm>
                <a:prstGeom prst="rect">
                  <a:avLst/>
                </a:prstGeom>
                <a:grpFill/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6" name="Rectangle 35">
                  <a:extLst>
                    <a:ext uri="{FF2B5EF4-FFF2-40B4-BE49-F238E27FC236}">
                      <a16:creationId xmlns:a16="http://schemas.microsoft.com/office/drawing/2014/main" id="{88F70FBF-A904-42DF-B4DE-F25B5E7EA5CF}"/>
                    </a:ext>
                  </a:extLst>
                </p:cNvPr>
                <p:cNvSpPr/>
                <p:nvPr/>
              </p:nvSpPr>
              <p:spPr>
                <a:xfrm>
                  <a:off x="7152671" y="2046460"/>
                  <a:ext cx="90155" cy="90155"/>
                </a:xfrm>
                <a:prstGeom prst="rect">
                  <a:avLst/>
                </a:prstGeom>
                <a:grpFill/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7" name="Rectangle 36">
                  <a:extLst>
                    <a:ext uri="{FF2B5EF4-FFF2-40B4-BE49-F238E27FC236}">
                      <a16:creationId xmlns:a16="http://schemas.microsoft.com/office/drawing/2014/main" id="{F2BB7669-ACA7-49DC-9ABD-5C1AB8DE5D96}"/>
                    </a:ext>
                  </a:extLst>
                </p:cNvPr>
                <p:cNvSpPr/>
                <p:nvPr/>
              </p:nvSpPr>
              <p:spPr>
                <a:xfrm>
                  <a:off x="7152671" y="2136615"/>
                  <a:ext cx="90155" cy="90155"/>
                </a:xfrm>
                <a:prstGeom prst="rect">
                  <a:avLst/>
                </a:prstGeom>
                <a:grpFill/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8" name="Rectangle 37">
                  <a:extLst>
                    <a:ext uri="{FF2B5EF4-FFF2-40B4-BE49-F238E27FC236}">
                      <a16:creationId xmlns:a16="http://schemas.microsoft.com/office/drawing/2014/main" id="{CEF03BBE-F4E3-4D40-8C1F-9FD3910E84DA}"/>
                    </a:ext>
                  </a:extLst>
                </p:cNvPr>
                <p:cNvSpPr/>
                <p:nvPr/>
              </p:nvSpPr>
              <p:spPr>
                <a:xfrm>
                  <a:off x="7152671" y="2226770"/>
                  <a:ext cx="90155" cy="90155"/>
                </a:xfrm>
                <a:prstGeom prst="rect">
                  <a:avLst/>
                </a:prstGeom>
                <a:grpFill/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9" name="Rectangle 38">
                  <a:extLst>
                    <a:ext uri="{FF2B5EF4-FFF2-40B4-BE49-F238E27FC236}">
                      <a16:creationId xmlns:a16="http://schemas.microsoft.com/office/drawing/2014/main" id="{3C25242B-5555-445B-A13A-DB380352B7D8}"/>
                    </a:ext>
                  </a:extLst>
                </p:cNvPr>
                <p:cNvSpPr/>
                <p:nvPr/>
              </p:nvSpPr>
              <p:spPr>
                <a:xfrm>
                  <a:off x="7152671" y="2316924"/>
                  <a:ext cx="90155" cy="90155"/>
                </a:xfrm>
                <a:prstGeom prst="rect">
                  <a:avLst/>
                </a:prstGeom>
                <a:grpFill/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0" name="Rectangle 39">
                  <a:extLst>
                    <a:ext uri="{FF2B5EF4-FFF2-40B4-BE49-F238E27FC236}">
                      <a16:creationId xmlns:a16="http://schemas.microsoft.com/office/drawing/2014/main" id="{7BD57F4D-F1CF-423A-8898-0CE9167E5B75}"/>
                    </a:ext>
                  </a:extLst>
                </p:cNvPr>
                <p:cNvSpPr/>
                <p:nvPr/>
              </p:nvSpPr>
              <p:spPr>
                <a:xfrm>
                  <a:off x="7152671" y="2407079"/>
                  <a:ext cx="90155" cy="90155"/>
                </a:xfrm>
                <a:prstGeom prst="rect">
                  <a:avLst/>
                </a:prstGeom>
                <a:grpFill/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20" name="Group 19">
                <a:extLst>
                  <a:ext uri="{FF2B5EF4-FFF2-40B4-BE49-F238E27FC236}">
                    <a16:creationId xmlns:a16="http://schemas.microsoft.com/office/drawing/2014/main" id="{2AAA1E70-63C0-43F9-8C69-11F5A2B7A37E}"/>
                  </a:ext>
                </a:extLst>
              </p:cNvPr>
              <p:cNvGrpSpPr/>
              <p:nvPr/>
            </p:nvGrpSpPr>
            <p:grpSpPr>
              <a:xfrm>
                <a:off x="4983352" y="2454630"/>
                <a:ext cx="90155" cy="1364463"/>
                <a:chOff x="7152671" y="1595686"/>
                <a:chExt cx="90155" cy="901548"/>
              </a:xfrm>
              <a:solidFill>
                <a:schemeClr val="bg1"/>
              </a:solidFill>
            </p:grpSpPr>
            <p:sp>
              <p:nvSpPr>
                <p:cNvPr id="21" name="Rectangle 20">
                  <a:extLst>
                    <a:ext uri="{FF2B5EF4-FFF2-40B4-BE49-F238E27FC236}">
                      <a16:creationId xmlns:a16="http://schemas.microsoft.com/office/drawing/2014/main" id="{B25C7DAE-37C2-46BF-8BA9-53B311925EEC}"/>
                    </a:ext>
                  </a:extLst>
                </p:cNvPr>
                <p:cNvSpPr/>
                <p:nvPr/>
              </p:nvSpPr>
              <p:spPr>
                <a:xfrm>
                  <a:off x="7152671" y="1595686"/>
                  <a:ext cx="90155" cy="90155"/>
                </a:xfrm>
                <a:prstGeom prst="rect">
                  <a:avLst/>
                </a:prstGeom>
                <a:grpFill/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2" name="Rectangle 21">
                  <a:extLst>
                    <a:ext uri="{FF2B5EF4-FFF2-40B4-BE49-F238E27FC236}">
                      <a16:creationId xmlns:a16="http://schemas.microsoft.com/office/drawing/2014/main" id="{21562010-B32C-470C-93B6-8C790DBCEB93}"/>
                    </a:ext>
                  </a:extLst>
                </p:cNvPr>
                <p:cNvSpPr/>
                <p:nvPr/>
              </p:nvSpPr>
              <p:spPr>
                <a:xfrm>
                  <a:off x="7152671" y="1685841"/>
                  <a:ext cx="90155" cy="90155"/>
                </a:xfrm>
                <a:prstGeom prst="rect">
                  <a:avLst/>
                </a:prstGeom>
                <a:grpFill/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3" name="Rectangle 22">
                  <a:extLst>
                    <a:ext uri="{FF2B5EF4-FFF2-40B4-BE49-F238E27FC236}">
                      <a16:creationId xmlns:a16="http://schemas.microsoft.com/office/drawing/2014/main" id="{EAB3DDE1-81BD-40C3-AA6D-AD0D0FB21E0D}"/>
                    </a:ext>
                  </a:extLst>
                </p:cNvPr>
                <p:cNvSpPr/>
                <p:nvPr/>
              </p:nvSpPr>
              <p:spPr>
                <a:xfrm>
                  <a:off x="7152671" y="1775996"/>
                  <a:ext cx="90155" cy="90155"/>
                </a:xfrm>
                <a:prstGeom prst="rect">
                  <a:avLst/>
                </a:prstGeom>
                <a:grpFill/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4" name="Rectangle 23">
                  <a:extLst>
                    <a:ext uri="{FF2B5EF4-FFF2-40B4-BE49-F238E27FC236}">
                      <a16:creationId xmlns:a16="http://schemas.microsoft.com/office/drawing/2014/main" id="{4F57DC94-7B86-4AFF-B832-7564F08A1F83}"/>
                    </a:ext>
                  </a:extLst>
                </p:cNvPr>
                <p:cNvSpPr/>
                <p:nvPr/>
              </p:nvSpPr>
              <p:spPr>
                <a:xfrm>
                  <a:off x="7152671" y="1866150"/>
                  <a:ext cx="90155" cy="90155"/>
                </a:xfrm>
                <a:prstGeom prst="rect">
                  <a:avLst/>
                </a:prstGeom>
                <a:grpFill/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5" name="Rectangle 24">
                  <a:extLst>
                    <a:ext uri="{FF2B5EF4-FFF2-40B4-BE49-F238E27FC236}">
                      <a16:creationId xmlns:a16="http://schemas.microsoft.com/office/drawing/2014/main" id="{42D0AF2E-A552-497A-817F-E853841BC009}"/>
                    </a:ext>
                  </a:extLst>
                </p:cNvPr>
                <p:cNvSpPr/>
                <p:nvPr/>
              </p:nvSpPr>
              <p:spPr>
                <a:xfrm>
                  <a:off x="7152671" y="1956305"/>
                  <a:ext cx="90155" cy="90155"/>
                </a:xfrm>
                <a:prstGeom prst="rect">
                  <a:avLst/>
                </a:prstGeom>
                <a:grpFill/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6" name="Rectangle 25">
                  <a:extLst>
                    <a:ext uri="{FF2B5EF4-FFF2-40B4-BE49-F238E27FC236}">
                      <a16:creationId xmlns:a16="http://schemas.microsoft.com/office/drawing/2014/main" id="{F5F65C26-1922-4A85-A2E8-BFAFF06EE18C}"/>
                    </a:ext>
                  </a:extLst>
                </p:cNvPr>
                <p:cNvSpPr/>
                <p:nvPr/>
              </p:nvSpPr>
              <p:spPr>
                <a:xfrm>
                  <a:off x="7152671" y="2046460"/>
                  <a:ext cx="90155" cy="90155"/>
                </a:xfrm>
                <a:prstGeom prst="rect">
                  <a:avLst/>
                </a:prstGeom>
                <a:grpFill/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7" name="Rectangle 26">
                  <a:extLst>
                    <a:ext uri="{FF2B5EF4-FFF2-40B4-BE49-F238E27FC236}">
                      <a16:creationId xmlns:a16="http://schemas.microsoft.com/office/drawing/2014/main" id="{56BAD51E-9137-46E7-B921-5E48A5F87923}"/>
                    </a:ext>
                  </a:extLst>
                </p:cNvPr>
                <p:cNvSpPr/>
                <p:nvPr/>
              </p:nvSpPr>
              <p:spPr>
                <a:xfrm>
                  <a:off x="7152671" y="2136615"/>
                  <a:ext cx="90155" cy="90155"/>
                </a:xfrm>
                <a:prstGeom prst="rect">
                  <a:avLst/>
                </a:prstGeom>
                <a:grpFill/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8" name="Rectangle 27">
                  <a:extLst>
                    <a:ext uri="{FF2B5EF4-FFF2-40B4-BE49-F238E27FC236}">
                      <a16:creationId xmlns:a16="http://schemas.microsoft.com/office/drawing/2014/main" id="{5EF074EF-A812-46B1-B3A4-6C30167BF8D8}"/>
                    </a:ext>
                  </a:extLst>
                </p:cNvPr>
                <p:cNvSpPr/>
                <p:nvPr/>
              </p:nvSpPr>
              <p:spPr>
                <a:xfrm>
                  <a:off x="7152671" y="2226770"/>
                  <a:ext cx="90155" cy="90155"/>
                </a:xfrm>
                <a:prstGeom prst="rect">
                  <a:avLst/>
                </a:prstGeom>
                <a:grpFill/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9" name="Rectangle 28">
                  <a:extLst>
                    <a:ext uri="{FF2B5EF4-FFF2-40B4-BE49-F238E27FC236}">
                      <a16:creationId xmlns:a16="http://schemas.microsoft.com/office/drawing/2014/main" id="{54AA1D8B-A4AD-477F-B12F-AC494669895D}"/>
                    </a:ext>
                  </a:extLst>
                </p:cNvPr>
                <p:cNvSpPr/>
                <p:nvPr/>
              </p:nvSpPr>
              <p:spPr>
                <a:xfrm>
                  <a:off x="7152671" y="2316924"/>
                  <a:ext cx="90155" cy="90155"/>
                </a:xfrm>
                <a:prstGeom prst="rect">
                  <a:avLst/>
                </a:prstGeom>
                <a:grpFill/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0" name="Rectangle 29">
                  <a:extLst>
                    <a:ext uri="{FF2B5EF4-FFF2-40B4-BE49-F238E27FC236}">
                      <a16:creationId xmlns:a16="http://schemas.microsoft.com/office/drawing/2014/main" id="{51955F3B-3140-49E9-BDD3-B804C809932C}"/>
                    </a:ext>
                  </a:extLst>
                </p:cNvPr>
                <p:cNvSpPr/>
                <p:nvPr/>
              </p:nvSpPr>
              <p:spPr>
                <a:xfrm>
                  <a:off x="7152671" y="2407079"/>
                  <a:ext cx="90155" cy="90155"/>
                </a:xfrm>
                <a:prstGeom prst="rect">
                  <a:avLst/>
                </a:prstGeom>
                <a:grpFill/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</p:grpSp>
    </p:spTree>
    <p:extLst>
      <p:ext uri="{BB962C8B-B14F-4D97-AF65-F5344CB8AC3E}">
        <p14:creationId xmlns:p14="http://schemas.microsoft.com/office/powerpoint/2010/main" val="15939132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37"/>
          <p:cNvPicPr>
            <a:picLocks noChangeAspect="1"/>
          </p:cNvPicPr>
          <p:nvPr/>
        </p:nvPicPr>
        <p:blipFill rotWithShape="1">
          <a:blip r:embed="rId2"/>
          <a:srcRect l="921" t="4482" r="748" b="12800"/>
          <a:stretch/>
        </p:blipFill>
        <p:spPr>
          <a:xfrm>
            <a:off x="0" y="6956"/>
            <a:ext cx="12192000" cy="6858000"/>
          </a:xfrm>
          <a:prstGeom prst="rect">
            <a:avLst/>
          </a:prstGeom>
        </p:spPr>
      </p:pic>
      <p:pic>
        <p:nvPicPr>
          <p:cNvPr id="36" name="Picture 35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0" y="1275495"/>
            <a:ext cx="11682539" cy="6717460"/>
          </a:xfrm>
          <a:prstGeom prst="rect">
            <a:avLst/>
          </a:prstGeom>
        </p:spPr>
      </p:pic>
      <p:pic>
        <p:nvPicPr>
          <p:cNvPr id="35" name="Picture 34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80356"/>
          <a:stretch>
            <a:fillRect/>
          </a:stretch>
        </p:blipFill>
        <p:spPr>
          <a:xfrm>
            <a:off x="1116637" y="3000527"/>
            <a:ext cx="3860425" cy="398525"/>
          </a:xfrm>
          <a:custGeom>
            <a:avLst/>
            <a:gdLst>
              <a:gd name="connsiteX0" fmla="*/ 0 w 3860425"/>
              <a:gd name="connsiteY0" fmla="*/ 0 h 398525"/>
              <a:gd name="connsiteX1" fmla="*/ 3860425 w 3860425"/>
              <a:gd name="connsiteY1" fmla="*/ 0 h 398525"/>
              <a:gd name="connsiteX2" fmla="*/ 3860425 w 3860425"/>
              <a:gd name="connsiteY2" fmla="*/ 398525 h 398525"/>
              <a:gd name="connsiteX3" fmla="*/ 0 w 3860425"/>
              <a:gd name="connsiteY3" fmla="*/ 398525 h 3985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860425" h="398525">
                <a:moveTo>
                  <a:pt x="0" y="0"/>
                </a:moveTo>
                <a:lnTo>
                  <a:pt x="3860425" y="0"/>
                </a:lnTo>
                <a:lnTo>
                  <a:pt x="3860425" y="398525"/>
                </a:lnTo>
                <a:lnTo>
                  <a:pt x="0" y="398525"/>
                </a:lnTo>
                <a:close/>
              </a:path>
            </a:pathLst>
          </a:cu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73857"/>
          <a:stretch>
            <a:fillRect/>
          </a:stretch>
        </p:blipFill>
        <p:spPr>
          <a:xfrm>
            <a:off x="1134227" y="4454449"/>
            <a:ext cx="3860425" cy="530384"/>
          </a:xfrm>
          <a:custGeom>
            <a:avLst/>
            <a:gdLst>
              <a:gd name="connsiteX0" fmla="*/ 0 w 3860425"/>
              <a:gd name="connsiteY0" fmla="*/ 0 h 530384"/>
              <a:gd name="connsiteX1" fmla="*/ 3860425 w 3860425"/>
              <a:gd name="connsiteY1" fmla="*/ 0 h 530384"/>
              <a:gd name="connsiteX2" fmla="*/ 3860425 w 3860425"/>
              <a:gd name="connsiteY2" fmla="*/ 530384 h 530384"/>
              <a:gd name="connsiteX3" fmla="*/ 0 w 3860425"/>
              <a:gd name="connsiteY3" fmla="*/ 530384 h 5303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860425" h="530384">
                <a:moveTo>
                  <a:pt x="0" y="0"/>
                </a:moveTo>
                <a:lnTo>
                  <a:pt x="3860425" y="0"/>
                </a:lnTo>
                <a:lnTo>
                  <a:pt x="3860425" y="530384"/>
                </a:lnTo>
                <a:lnTo>
                  <a:pt x="0" y="530384"/>
                </a:lnTo>
                <a:close/>
              </a:path>
            </a:pathLst>
          </a:cu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55652" b="26595"/>
          <a:stretch>
            <a:fillRect/>
          </a:stretch>
        </p:blipFill>
        <p:spPr>
          <a:xfrm>
            <a:off x="1134223" y="4100838"/>
            <a:ext cx="3860426" cy="360176"/>
          </a:xfrm>
          <a:custGeom>
            <a:avLst/>
            <a:gdLst>
              <a:gd name="connsiteX0" fmla="*/ 0 w 3860426"/>
              <a:gd name="connsiteY0" fmla="*/ 0 h 360176"/>
              <a:gd name="connsiteX1" fmla="*/ 3860426 w 3860426"/>
              <a:gd name="connsiteY1" fmla="*/ 0 h 360176"/>
              <a:gd name="connsiteX2" fmla="*/ 3860426 w 3860426"/>
              <a:gd name="connsiteY2" fmla="*/ 360176 h 360176"/>
              <a:gd name="connsiteX3" fmla="*/ 0 w 3860426"/>
              <a:gd name="connsiteY3" fmla="*/ 360176 h 3601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860426" h="360176">
                <a:moveTo>
                  <a:pt x="0" y="0"/>
                </a:moveTo>
                <a:lnTo>
                  <a:pt x="3860426" y="0"/>
                </a:lnTo>
                <a:lnTo>
                  <a:pt x="3860426" y="360176"/>
                </a:lnTo>
                <a:lnTo>
                  <a:pt x="0" y="360176"/>
                </a:lnTo>
                <a:close/>
              </a:path>
            </a:pathLst>
          </a:custGeom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37562" b="44348"/>
          <a:stretch>
            <a:fillRect/>
          </a:stretch>
        </p:blipFill>
        <p:spPr>
          <a:xfrm>
            <a:off x="1134225" y="3742888"/>
            <a:ext cx="3860426" cy="367008"/>
          </a:xfrm>
          <a:custGeom>
            <a:avLst/>
            <a:gdLst>
              <a:gd name="connsiteX0" fmla="*/ 0 w 3860426"/>
              <a:gd name="connsiteY0" fmla="*/ 0 h 367008"/>
              <a:gd name="connsiteX1" fmla="*/ 3860426 w 3860426"/>
              <a:gd name="connsiteY1" fmla="*/ 0 h 367008"/>
              <a:gd name="connsiteX2" fmla="*/ 3860426 w 3860426"/>
              <a:gd name="connsiteY2" fmla="*/ 367008 h 367008"/>
              <a:gd name="connsiteX3" fmla="*/ 0 w 3860426"/>
              <a:gd name="connsiteY3" fmla="*/ 367008 h 3670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860426" h="367008">
                <a:moveTo>
                  <a:pt x="0" y="0"/>
                </a:moveTo>
                <a:lnTo>
                  <a:pt x="3860426" y="0"/>
                </a:lnTo>
                <a:lnTo>
                  <a:pt x="3860426" y="367008"/>
                </a:lnTo>
                <a:lnTo>
                  <a:pt x="0" y="367008"/>
                </a:lnTo>
                <a:close/>
              </a:path>
            </a:pathLst>
          </a:custGeom>
        </p:spPr>
      </p:pic>
      <p:pic>
        <p:nvPicPr>
          <p:cNvPr id="34" name="Picture 33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20130" b="62102"/>
          <a:stretch>
            <a:fillRect/>
          </a:stretch>
        </p:blipFill>
        <p:spPr>
          <a:xfrm>
            <a:off x="1134223" y="3386209"/>
            <a:ext cx="3860426" cy="360486"/>
          </a:xfrm>
          <a:custGeom>
            <a:avLst/>
            <a:gdLst>
              <a:gd name="connsiteX0" fmla="*/ 0 w 3860426"/>
              <a:gd name="connsiteY0" fmla="*/ 0 h 360486"/>
              <a:gd name="connsiteX1" fmla="*/ 3860426 w 3860426"/>
              <a:gd name="connsiteY1" fmla="*/ 0 h 360486"/>
              <a:gd name="connsiteX2" fmla="*/ 3860426 w 3860426"/>
              <a:gd name="connsiteY2" fmla="*/ 360486 h 360486"/>
              <a:gd name="connsiteX3" fmla="*/ 0 w 3860426"/>
              <a:gd name="connsiteY3" fmla="*/ 360486 h 3604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860426" h="360486">
                <a:moveTo>
                  <a:pt x="0" y="0"/>
                </a:moveTo>
                <a:lnTo>
                  <a:pt x="3860426" y="0"/>
                </a:lnTo>
                <a:lnTo>
                  <a:pt x="3860426" y="360486"/>
                </a:lnTo>
                <a:lnTo>
                  <a:pt x="0" y="360486"/>
                </a:lnTo>
                <a:close/>
              </a:path>
            </a:pathLst>
          </a:custGeom>
        </p:spPr>
      </p:pic>
      <p:pic>
        <p:nvPicPr>
          <p:cNvPr id="1026" name="Picture 2" descr="Flying Red Bird GIF by PlayKids | Bird gif, Cartoon people, Flash ..."/>
          <p:cNvPicPr>
            <a:picLocks noChangeAspect="1" noChangeArrowheads="1" noCrop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5549895" y="237688"/>
            <a:ext cx="3867150" cy="350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Rectangle 19"/>
          <p:cNvSpPr/>
          <p:nvPr/>
        </p:nvSpPr>
        <p:spPr>
          <a:xfrm>
            <a:off x="668346" y="2094452"/>
            <a:ext cx="10848652" cy="1752600"/>
          </a:xfrm>
          <a:prstGeom prst="rect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1670603" y="1628463"/>
            <a:ext cx="9243561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6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Bungee Inline" pitchFamily="2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ungee Inline" pitchFamily="2" charset="0"/>
                <a:ea typeface="+mn-ea"/>
                <a:cs typeface="+mn-cs"/>
              </a:rPr>
              <a:t>GIÚP CHIM XÂY TỔ</a:t>
            </a:r>
          </a:p>
        </p:txBody>
      </p:sp>
    </p:spTree>
    <p:extLst>
      <p:ext uri="{BB962C8B-B14F-4D97-AF65-F5344CB8AC3E}">
        <p14:creationId xmlns:p14="http://schemas.microsoft.com/office/powerpoint/2010/main" val="324067686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76D799CE-563E-46DF-AC90-611C726CB38D}"/>
              </a:ext>
            </a:extLst>
          </p:cNvPr>
          <p:cNvGrpSpPr/>
          <p:nvPr/>
        </p:nvGrpSpPr>
        <p:grpSpPr>
          <a:xfrm>
            <a:off x="2780750" y="980106"/>
            <a:ext cx="8287714" cy="570588"/>
            <a:chOff x="1183343" y="1464304"/>
            <a:chExt cx="8287714" cy="570588"/>
          </a:xfrm>
        </p:grpSpPr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F2C03FF9-AE27-4C3D-BBAE-B1B9BB86C1FB}"/>
                </a:ext>
              </a:extLst>
            </p:cNvPr>
            <p:cNvSpPr txBox="1"/>
            <p:nvPr/>
          </p:nvSpPr>
          <p:spPr>
            <a:xfrm>
              <a:off x="1801298" y="1511671"/>
              <a:ext cx="7669759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err="1"/>
                <a:t>Đếm</a:t>
              </a:r>
              <a:r>
                <a:rPr lang="en-US" sz="2800" dirty="0"/>
                <a:t> </a:t>
              </a:r>
              <a:r>
                <a:rPr lang="en-US" sz="2800" dirty="0" err="1"/>
                <a:t>rồi</a:t>
              </a:r>
              <a:r>
                <a:rPr lang="en-US" sz="2800" dirty="0"/>
                <a:t> so </a:t>
              </a:r>
              <a:r>
                <a:rPr lang="en-US" sz="2800" dirty="0" err="1"/>
                <a:t>sánh</a:t>
              </a:r>
              <a:r>
                <a:rPr lang="en-US" sz="2800" dirty="0"/>
                <a:t> </a:t>
              </a:r>
              <a:r>
                <a:rPr lang="en-US" sz="2800" dirty="0" err="1"/>
                <a:t>các</a:t>
              </a:r>
              <a:r>
                <a:rPr lang="en-US" sz="2800" dirty="0"/>
                <a:t> </a:t>
              </a:r>
              <a:r>
                <a:rPr lang="en-US" sz="2800" dirty="0" err="1"/>
                <a:t>số</a:t>
              </a:r>
              <a:r>
                <a:rPr lang="en-US" sz="2800" dirty="0"/>
                <a:t> </a:t>
              </a:r>
              <a:r>
                <a:rPr lang="en-US" sz="2800" dirty="0" err="1"/>
                <a:t>tròn</a:t>
              </a:r>
              <a:r>
                <a:rPr lang="en-US" sz="2800" dirty="0"/>
                <a:t> </a:t>
              </a:r>
              <a:r>
                <a:rPr lang="en-US" sz="2800" dirty="0" err="1"/>
                <a:t>chục</a:t>
              </a:r>
              <a:r>
                <a:rPr lang="en-US" sz="2800" dirty="0"/>
                <a:t>.</a:t>
              </a:r>
            </a:p>
          </p:txBody>
        </p:sp>
        <p:sp>
          <p:nvSpPr>
            <p:cNvPr id="4" name="Oval 3">
              <a:extLst>
                <a:ext uri="{FF2B5EF4-FFF2-40B4-BE49-F238E27FC236}">
                  <a16:creationId xmlns:a16="http://schemas.microsoft.com/office/drawing/2014/main" id="{08C334B2-F087-4CE5-93E2-628ED1DCC31E}"/>
                </a:ext>
              </a:extLst>
            </p:cNvPr>
            <p:cNvSpPr/>
            <p:nvPr/>
          </p:nvSpPr>
          <p:spPr>
            <a:xfrm>
              <a:off x="1183343" y="1464304"/>
              <a:ext cx="570588" cy="570588"/>
            </a:xfrm>
            <a:prstGeom prst="ellipse">
              <a:avLst/>
            </a:prstGeom>
            <a:solidFill>
              <a:schemeClr val="accent4"/>
            </a:solidFill>
            <a:ln>
              <a:solidFill>
                <a:schemeClr val="accent3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/>
                <a:t>2</a:t>
              </a:r>
            </a:p>
          </p:txBody>
        </p:sp>
      </p:grpSp>
      <p:graphicFrame>
        <p:nvGraphicFramePr>
          <p:cNvPr id="5" name="Table 179">
            <a:extLst>
              <a:ext uri="{FF2B5EF4-FFF2-40B4-BE49-F238E27FC236}">
                <a16:creationId xmlns:a16="http://schemas.microsoft.com/office/drawing/2014/main" id="{C3DFD9FD-7BA2-403C-98C3-EF37644ABEB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37142862"/>
              </p:ext>
            </p:extLst>
          </p:nvPr>
        </p:nvGraphicFramePr>
        <p:xfrm>
          <a:off x="3722984" y="5264993"/>
          <a:ext cx="4617390" cy="84596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39130">
                  <a:extLst>
                    <a:ext uri="{9D8B030D-6E8A-4147-A177-3AD203B41FA5}">
                      <a16:colId xmlns:a16="http://schemas.microsoft.com/office/drawing/2014/main" val="1292944096"/>
                    </a:ext>
                  </a:extLst>
                </a:gridCol>
                <a:gridCol w="1539130">
                  <a:extLst>
                    <a:ext uri="{9D8B030D-6E8A-4147-A177-3AD203B41FA5}">
                      <a16:colId xmlns:a16="http://schemas.microsoft.com/office/drawing/2014/main" val="3680678864"/>
                    </a:ext>
                  </a:extLst>
                </a:gridCol>
                <a:gridCol w="1539130">
                  <a:extLst>
                    <a:ext uri="{9D8B030D-6E8A-4147-A177-3AD203B41FA5}">
                      <a16:colId xmlns:a16="http://schemas.microsoft.com/office/drawing/2014/main" val="2109241763"/>
                    </a:ext>
                  </a:extLst>
                </a:gridCol>
              </a:tblGrid>
              <a:tr h="845966">
                <a:tc>
                  <a:txBody>
                    <a:bodyPr/>
                    <a:lstStyle/>
                    <a:p>
                      <a:pPr algn="ctr"/>
                      <a:r>
                        <a:rPr lang="en-VN" sz="4000" b="0" dirty="0">
                          <a:solidFill>
                            <a:schemeClr val="tx1"/>
                          </a:solidFill>
                        </a:rPr>
                        <a:t>600</a:t>
                      </a:r>
                    </a:p>
                  </a:txBody>
                  <a:tcPr marL="62455" marR="62455" marT="37785" marB="37785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4800" b="0" dirty="0">
                          <a:solidFill>
                            <a:srgbClr val="FF0000"/>
                          </a:solidFill>
                        </a:rPr>
                        <a:t>&gt;</a:t>
                      </a:r>
                    </a:p>
                  </a:txBody>
                  <a:tcPr marL="62455" marR="62455" marT="37785" marB="37785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4000" b="0" dirty="0">
                          <a:solidFill>
                            <a:schemeClr val="tx1"/>
                          </a:solidFill>
                        </a:rPr>
                        <a:t>450</a:t>
                      </a:r>
                    </a:p>
                  </a:txBody>
                  <a:tcPr marL="62455" marR="62455" marT="37785" marB="37785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4851375"/>
                  </a:ext>
                </a:extLst>
              </a:tr>
            </a:tbl>
          </a:graphicData>
        </a:graphic>
      </p:graphicFrame>
      <p:sp>
        <p:nvSpPr>
          <p:cNvPr id="6" name="Rectangle 5">
            <a:extLst>
              <a:ext uri="{FF2B5EF4-FFF2-40B4-BE49-F238E27FC236}">
                <a16:creationId xmlns:a16="http://schemas.microsoft.com/office/drawing/2014/main" id="{B7EB6A76-B503-49DB-BB5D-4EB9D3275C9C}"/>
              </a:ext>
            </a:extLst>
          </p:cNvPr>
          <p:cNvSpPr/>
          <p:nvPr/>
        </p:nvSpPr>
        <p:spPr>
          <a:xfrm>
            <a:off x="3840987" y="5295416"/>
            <a:ext cx="1207008" cy="7690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6544B32-19CF-4834-8AC1-EDE298B6534C}"/>
              </a:ext>
            </a:extLst>
          </p:cNvPr>
          <p:cNvSpPr/>
          <p:nvPr/>
        </p:nvSpPr>
        <p:spPr>
          <a:xfrm>
            <a:off x="6926950" y="5302133"/>
            <a:ext cx="1207008" cy="7690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C140829-9952-4EF3-A310-0E752AC77BE6}"/>
              </a:ext>
            </a:extLst>
          </p:cNvPr>
          <p:cNvSpPr/>
          <p:nvPr/>
        </p:nvSpPr>
        <p:spPr>
          <a:xfrm>
            <a:off x="5422421" y="5287386"/>
            <a:ext cx="1097280" cy="7690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E068DC34-3459-48D0-9B82-5F62A78D3B2C}"/>
              </a:ext>
            </a:extLst>
          </p:cNvPr>
          <p:cNvGrpSpPr/>
          <p:nvPr/>
        </p:nvGrpSpPr>
        <p:grpSpPr>
          <a:xfrm>
            <a:off x="613810" y="1840605"/>
            <a:ext cx="10635841" cy="2956207"/>
            <a:chOff x="624826" y="1388913"/>
            <a:chExt cx="10635841" cy="2956207"/>
          </a:xfrm>
        </p:grpSpPr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AF8B6999-6E7F-4F9A-99AF-5DCAD3F5C9C5}"/>
                </a:ext>
              </a:extLst>
            </p:cNvPr>
            <p:cNvSpPr/>
            <p:nvPr/>
          </p:nvSpPr>
          <p:spPr>
            <a:xfrm>
              <a:off x="777224" y="1982136"/>
              <a:ext cx="4825104" cy="236298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rgbClr val="4BACC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/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F372752E-C4EC-4275-B854-58ABA4472DE8}"/>
                </a:ext>
              </a:extLst>
            </p:cNvPr>
            <p:cNvSpPr txBox="1"/>
            <p:nvPr/>
          </p:nvSpPr>
          <p:spPr>
            <a:xfrm>
              <a:off x="624826" y="1388913"/>
              <a:ext cx="639919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VN" sz="3200" dirty="0"/>
                <a:t>c) </a:t>
              </a:r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1B7A6D49-D3C7-4F72-B9AF-189FBC01F71C}"/>
                </a:ext>
              </a:extLst>
            </p:cNvPr>
            <p:cNvSpPr/>
            <p:nvPr/>
          </p:nvSpPr>
          <p:spPr>
            <a:xfrm>
              <a:off x="6243833" y="1960662"/>
              <a:ext cx="5016834" cy="236298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/>
            </a:p>
          </p:txBody>
        </p:sp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B6C998F7-82E9-4F30-93EF-61AEDF9ADF4B}"/>
                </a:ext>
              </a:extLst>
            </p:cNvPr>
            <p:cNvGrpSpPr/>
            <p:nvPr/>
          </p:nvGrpSpPr>
          <p:grpSpPr>
            <a:xfrm>
              <a:off x="1264745" y="2253566"/>
              <a:ext cx="1777174" cy="1777174"/>
              <a:chOff x="2161948" y="2253567"/>
              <a:chExt cx="1777174" cy="1777174"/>
            </a:xfrm>
          </p:grpSpPr>
          <p:pic>
            <p:nvPicPr>
              <p:cNvPr id="80" name="Picture 79">
                <a:extLst>
                  <a:ext uri="{FF2B5EF4-FFF2-40B4-BE49-F238E27FC236}">
                    <a16:creationId xmlns:a16="http://schemas.microsoft.com/office/drawing/2014/main" id="{8BE30D1C-D09F-499C-A10A-E9EF56035A1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161948" y="2253567"/>
                <a:ext cx="1426620" cy="1426620"/>
              </a:xfrm>
              <a:prstGeom prst="rect">
                <a:avLst/>
              </a:prstGeom>
            </p:spPr>
          </p:pic>
          <p:pic>
            <p:nvPicPr>
              <p:cNvPr id="81" name="Picture 80">
                <a:extLst>
                  <a:ext uri="{FF2B5EF4-FFF2-40B4-BE49-F238E27FC236}">
                    <a16:creationId xmlns:a16="http://schemas.microsoft.com/office/drawing/2014/main" id="{41EB1904-E2CB-49E7-B05E-1D9BA84A299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337225" y="2428844"/>
                <a:ext cx="1426620" cy="1426620"/>
              </a:xfrm>
              <a:prstGeom prst="rect">
                <a:avLst/>
              </a:prstGeom>
            </p:spPr>
          </p:pic>
          <p:pic>
            <p:nvPicPr>
              <p:cNvPr id="82" name="Picture 81">
                <a:extLst>
                  <a:ext uri="{FF2B5EF4-FFF2-40B4-BE49-F238E27FC236}">
                    <a16:creationId xmlns:a16="http://schemas.microsoft.com/office/drawing/2014/main" id="{C2A69921-C0C5-4D06-A03D-580576CF139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512502" y="2604121"/>
                <a:ext cx="1426620" cy="1426620"/>
              </a:xfrm>
              <a:prstGeom prst="rect">
                <a:avLst/>
              </a:prstGeom>
            </p:spPr>
          </p:pic>
        </p:grpSp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D95E046E-99A8-4611-9775-F699C0D3143E}"/>
                </a:ext>
              </a:extLst>
            </p:cNvPr>
            <p:cNvGrpSpPr/>
            <p:nvPr/>
          </p:nvGrpSpPr>
          <p:grpSpPr>
            <a:xfrm>
              <a:off x="6419786" y="2253566"/>
              <a:ext cx="1754297" cy="1754297"/>
              <a:chOff x="6741513" y="2253566"/>
              <a:chExt cx="1754297" cy="1754297"/>
            </a:xfrm>
          </p:grpSpPr>
          <p:pic>
            <p:nvPicPr>
              <p:cNvPr id="77" name="Picture 76">
                <a:extLst>
                  <a:ext uri="{FF2B5EF4-FFF2-40B4-BE49-F238E27FC236}">
                    <a16:creationId xmlns:a16="http://schemas.microsoft.com/office/drawing/2014/main" id="{39B3082A-AEC1-43D2-87D0-5ADE49AF7AA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741513" y="2253566"/>
                <a:ext cx="1426620" cy="1426620"/>
              </a:xfrm>
              <a:prstGeom prst="rect">
                <a:avLst/>
              </a:prstGeom>
            </p:spPr>
          </p:pic>
          <p:pic>
            <p:nvPicPr>
              <p:cNvPr id="78" name="Picture 77">
                <a:extLst>
                  <a:ext uri="{FF2B5EF4-FFF2-40B4-BE49-F238E27FC236}">
                    <a16:creationId xmlns:a16="http://schemas.microsoft.com/office/drawing/2014/main" id="{D8F279CC-A79F-4EE5-8E1C-9901BA50A8A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916790" y="2428843"/>
                <a:ext cx="1426620" cy="1426620"/>
              </a:xfrm>
              <a:prstGeom prst="rect">
                <a:avLst/>
              </a:prstGeom>
            </p:spPr>
          </p:pic>
          <p:pic>
            <p:nvPicPr>
              <p:cNvPr id="79" name="Picture 78">
                <a:extLst>
                  <a:ext uri="{FF2B5EF4-FFF2-40B4-BE49-F238E27FC236}">
                    <a16:creationId xmlns:a16="http://schemas.microsoft.com/office/drawing/2014/main" id="{8BD32C0C-A258-4EE7-A65B-F228A24CA08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069190" y="2581243"/>
                <a:ext cx="1426620" cy="1426620"/>
              </a:xfrm>
              <a:prstGeom prst="rect">
                <a:avLst/>
              </a:prstGeom>
            </p:spPr>
          </p:pic>
        </p:grpSp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id="{584504A5-ABA6-42A7-891D-584A789C121D}"/>
                </a:ext>
              </a:extLst>
            </p:cNvPr>
            <p:cNvGrpSpPr/>
            <p:nvPr/>
          </p:nvGrpSpPr>
          <p:grpSpPr>
            <a:xfrm>
              <a:off x="9876478" y="2629353"/>
              <a:ext cx="1207223" cy="1364463"/>
              <a:chOff x="9097544" y="2578554"/>
              <a:chExt cx="1207223" cy="1364463"/>
            </a:xfrm>
          </p:grpSpPr>
          <p:grpSp>
            <p:nvGrpSpPr>
              <p:cNvPr id="21" name="Group 20">
                <a:extLst>
                  <a:ext uri="{FF2B5EF4-FFF2-40B4-BE49-F238E27FC236}">
                    <a16:creationId xmlns:a16="http://schemas.microsoft.com/office/drawing/2014/main" id="{37A9FA1D-8D6C-4AF9-BFD4-6C23DA63AE46}"/>
                  </a:ext>
                </a:extLst>
              </p:cNvPr>
              <p:cNvGrpSpPr/>
              <p:nvPr/>
            </p:nvGrpSpPr>
            <p:grpSpPr>
              <a:xfrm>
                <a:off x="9097544" y="2578554"/>
                <a:ext cx="90155" cy="1364463"/>
                <a:chOff x="7152671" y="1595686"/>
                <a:chExt cx="90155" cy="901548"/>
              </a:xfrm>
              <a:solidFill>
                <a:schemeClr val="bg1"/>
              </a:solidFill>
            </p:grpSpPr>
            <p:sp>
              <p:nvSpPr>
                <p:cNvPr id="67" name="Rectangle 66">
                  <a:extLst>
                    <a:ext uri="{FF2B5EF4-FFF2-40B4-BE49-F238E27FC236}">
                      <a16:creationId xmlns:a16="http://schemas.microsoft.com/office/drawing/2014/main" id="{450D4E9B-6406-4A5A-AD29-2B431A8ACB47}"/>
                    </a:ext>
                  </a:extLst>
                </p:cNvPr>
                <p:cNvSpPr/>
                <p:nvPr/>
              </p:nvSpPr>
              <p:spPr>
                <a:xfrm>
                  <a:off x="7152671" y="1595686"/>
                  <a:ext cx="90155" cy="90155"/>
                </a:xfrm>
                <a:prstGeom prst="rect">
                  <a:avLst/>
                </a:prstGeom>
                <a:grpFill/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8" name="Rectangle 67">
                  <a:extLst>
                    <a:ext uri="{FF2B5EF4-FFF2-40B4-BE49-F238E27FC236}">
                      <a16:creationId xmlns:a16="http://schemas.microsoft.com/office/drawing/2014/main" id="{BDAFE7AC-004B-43A1-9C8F-411F3CA428D8}"/>
                    </a:ext>
                  </a:extLst>
                </p:cNvPr>
                <p:cNvSpPr/>
                <p:nvPr/>
              </p:nvSpPr>
              <p:spPr>
                <a:xfrm>
                  <a:off x="7152671" y="1685841"/>
                  <a:ext cx="90155" cy="90155"/>
                </a:xfrm>
                <a:prstGeom prst="rect">
                  <a:avLst/>
                </a:prstGeom>
                <a:grpFill/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9" name="Rectangle 68">
                  <a:extLst>
                    <a:ext uri="{FF2B5EF4-FFF2-40B4-BE49-F238E27FC236}">
                      <a16:creationId xmlns:a16="http://schemas.microsoft.com/office/drawing/2014/main" id="{87104A4D-D986-484A-B3B6-7382D801044B}"/>
                    </a:ext>
                  </a:extLst>
                </p:cNvPr>
                <p:cNvSpPr/>
                <p:nvPr/>
              </p:nvSpPr>
              <p:spPr>
                <a:xfrm>
                  <a:off x="7152671" y="1775996"/>
                  <a:ext cx="90155" cy="90155"/>
                </a:xfrm>
                <a:prstGeom prst="rect">
                  <a:avLst/>
                </a:prstGeom>
                <a:grpFill/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0" name="Rectangle 69">
                  <a:extLst>
                    <a:ext uri="{FF2B5EF4-FFF2-40B4-BE49-F238E27FC236}">
                      <a16:creationId xmlns:a16="http://schemas.microsoft.com/office/drawing/2014/main" id="{BEB52323-5B6E-457E-A06A-6E263DD1A131}"/>
                    </a:ext>
                  </a:extLst>
                </p:cNvPr>
                <p:cNvSpPr/>
                <p:nvPr/>
              </p:nvSpPr>
              <p:spPr>
                <a:xfrm>
                  <a:off x="7152671" y="1866150"/>
                  <a:ext cx="90155" cy="90155"/>
                </a:xfrm>
                <a:prstGeom prst="rect">
                  <a:avLst/>
                </a:prstGeom>
                <a:grpFill/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1" name="Rectangle 70">
                  <a:extLst>
                    <a:ext uri="{FF2B5EF4-FFF2-40B4-BE49-F238E27FC236}">
                      <a16:creationId xmlns:a16="http://schemas.microsoft.com/office/drawing/2014/main" id="{98489DD4-AA32-4483-8B15-9C17628967C6}"/>
                    </a:ext>
                  </a:extLst>
                </p:cNvPr>
                <p:cNvSpPr/>
                <p:nvPr/>
              </p:nvSpPr>
              <p:spPr>
                <a:xfrm>
                  <a:off x="7152671" y="1956305"/>
                  <a:ext cx="90155" cy="90155"/>
                </a:xfrm>
                <a:prstGeom prst="rect">
                  <a:avLst/>
                </a:prstGeom>
                <a:grpFill/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2" name="Rectangle 71">
                  <a:extLst>
                    <a:ext uri="{FF2B5EF4-FFF2-40B4-BE49-F238E27FC236}">
                      <a16:creationId xmlns:a16="http://schemas.microsoft.com/office/drawing/2014/main" id="{B4A8C6C4-4BA8-415D-9B4B-92313A6BFBB2}"/>
                    </a:ext>
                  </a:extLst>
                </p:cNvPr>
                <p:cNvSpPr/>
                <p:nvPr/>
              </p:nvSpPr>
              <p:spPr>
                <a:xfrm>
                  <a:off x="7152671" y="2046460"/>
                  <a:ext cx="90155" cy="90155"/>
                </a:xfrm>
                <a:prstGeom prst="rect">
                  <a:avLst/>
                </a:prstGeom>
                <a:grpFill/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3" name="Rectangle 72">
                  <a:extLst>
                    <a:ext uri="{FF2B5EF4-FFF2-40B4-BE49-F238E27FC236}">
                      <a16:creationId xmlns:a16="http://schemas.microsoft.com/office/drawing/2014/main" id="{71B4E427-498C-447D-AE9D-4B71E867ACAB}"/>
                    </a:ext>
                  </a:extLst>
                </p:cNvPr>
                <p:cNvSpPr/>
                <p:nvPr/>
              </p:nvSpPr>
              <p:spPr>
                <a:xfrm>
                  <a:off x="7152671" y="2136615"/>
                  <a:ext cx="90155" cy="90155"/>
                </a:xfrm>
                <a:prstGeom prst="rect">
                  <a:avLst/>
                </a:prstGeom>
                <a:grpFill/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4" name="Rectangle 73">
                  <a:extLst>
                    <a:ext uri="{FF2B5EF4-FFF2-40B4-BE49-F238E27FC236}">
                      <a16:creationId xmlns:a16="http://schemas.microsoft.com/office/drawing/2014/main" id="{D31C63DA-97F9-44AE-9A41-0D31EB1D87D6}"/>
                    </a:ext>
                  </a:extLst>
                </p:cNvPr>
                <p:cNvSpPr/>
                <p:nvPr/>
              </p:nvSpPr>
              <p:spPr>
                <a:xfrm>
                  <a:off x="7152671" y="2226770"/>
                  <a:ext cx="90155" cy="90155"/>
                </a:xfrm>
                <a:prstGeom prst="rect">
                  <a:avLst/>
                </a:prstGeom>
                <a:grpFill/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5" name="Rectangle 74">
                  <a:extLst>
                    <a:ext uri="{FF2B5EF4-FFF2-40B4-BE49-F238E27FC236}">
                      <a16:creationId xmlns:a16="http://schemas.microsoft.com/office/drawing/2014/main" id="{17A5E62A-1DBC-45F6-BD62-1649CF451948}"/>
                    </a:ext>
                  </a:extLst>
                </p:cNvPr>
                <p:cNvSpPr/>
                <p:nvPr/>
              </p:nvSpPr>
              <p:spPr>
                <a:xfrm>
                  <a:off x="7152671" y="2316924"/>
                  <a:ext cx="90155" cy="90155"/>
                </a:xfrm>
                <a:prstGeom prst="rect">
                  <a:avLst/>
                </a:prstGeom>
                <a:grpFill/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6" name="Rectangle 75">
                  <a:extLst>
                    <a:ext uri="{FF2B5EF4-FFF2-40B4-BE49-F238E27FC236}">
                      <a16:creationId xmlns:a16="http://schemas.microsoft.com/office/drawing/2014/main" id="{2635C347-EA88-42F4-BFB3-34AC33B981CD}"/>
                    </a:ext>
                  </a:extLst>
                </p:cNvPr>
                <p:cNvSpPr/>
                <p:nvPr/>
              </p:nvSpPr>
              <p:spPr>
                <a:xfrm>
                  <a:off x="7152671" y="2407079"/>
                  <a:ext cx="90155" cy="90155"/>
                </a:xfrm>
                <a:prstGeom prst="rect">
                  <a:avLst/>
                </a:prstGeom>
                <a:grpFill/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22" name="Group 21">
                <a:extLst>
                  <a:ext uri="{FF2B5EF4-FFF2-40B4-BE49-F238E27FC236}">
                    <a16:creationId xmlns:a16="http://schemas.microsoft.com/office/drawing/2014/main" id="{B27B2684-3DF6-4939-9521-04B0B6F8623C}"/>
                  </a:ext>
                </a:extLst>
              </p:cNvPr>
              <p:cNvGrpSpPr/>
              <p:nvPr/>
            </p:nvGrpSpPr>
            <p:grpSpPr>
              <a:xfrm>
                <a:off x="9376811" y="2578554"/>
                <a:ext cx="90155" cy="1364463"/>
                <a:chOff x="7152671" y="1595686"/>
                <a:chExt cx="90155" cy="901548"/>
              </a:xfrm>
              <a:solidFill>
                <a:schemeClr val="bg1"/>
              </a:solidFill>
            </p:grpSpPr>
            <p:sp>
              <p:nvSpPr>
                <p:cNvPr id="57" name="Rectangle 56">
                  <a:extLst>
                    <a:ext uri="{FF2B5EF4-FFF2-40B4-BE49-F238E27FC236}">
                      <a16:creationId xmlns:a16="http://schemas.microsoft.com/office/drawing/2014/main" id="{E283661E-87DA-4744-811B-DDFA305A545F}"/>
                    </a:ext>
                  </a:extLst>
                </p:cNvPr>
                <p:cNvSpPr/>
                <p:nvPr/>
              </p:nvSpPr>
              <p:spPr>
                <a:xfrm>
                  <a:off x="7152671" y="1595686"/>
                  <a:ext cx="90155" cy="90155"/>
                </a:xfrm>
                <a:prstGeom prst="rect">
                  <a:avLst/>
                </a:prstGeom>
                <a:grpFill/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8" name="Rectangle 57">
                  <a:extLst>
                    <a:ext uri="{FF2B5EF4-FFF2-40B4-BE49-F238E27FC236}">
                      <a16:creationId xmlns:a16="http://schemas.microsoft.com/office/drawing/2014/main" id="{F97CF770-B8F7-4F39-9821-E71E211DDB2C}"/>
                    </a:ext>
                  </a:extLst>
                </p:cNvPr>
                <p:cNvSpPr/>
                <p:nvPr/>
              </p:nvSpPr>
              <p:spPr>
                <a:xfrm>
                  <a:off x="7152671" y="1685841"/>
                  <a:ext cx="90155" cy="90155"/>
                </a:xfrm>
                <a:prstGeom prst="rect">
                  <a:avLst/>
                </a:prstGeom>
                <a:grpFill/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9" name="Rectangle 58">
                  <a:extLst>
                    <a:ext uri="{FF2B5EF4-FFF2-40B4-BE49-F238E27FC236}">
                      <a16:creationId xmlns:a16="http://schemas.microsoft.com/office/drawing/2014/main" id="{680BD428-AA49-4D06-A0BC-57D422C5BA78}"/>
                    </a:ext>
                  </a:extLst>
                </p:cNvPr>
                <p:cNvSpPr/>
                <p:nvPr/>
              </p:nvSpPr>
              <p:spPr>
                <a:xfrm>
                  <a:off x="7152671" y="1775996"/>
                  <a:ext cx="90155" cy="90155"/>
                </a:xfrm>
                <a:prstGeom prst="rect">
                  <a:avLst/>
                </a:prstGeom>
                <a:grpFill/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0" name="Rectangle 59">
                  <a:extLst>
                    <a:ext uri="{FF2B5EF4-FFF2-40B4-BE49-F238E27FC236}">
                      <a16:creationId xmlns:a16="http://schemas.microsoft.com/office/drawing/2014/main" id="{D326677D-2995-4C73-B27A-8E9B1C6573DA}"/>
                    </a:ext>
                  </a:extLst>
                </p:cNvPr>
                <p:cNvSpPr/>
                <p:nvPr/>
              </p:nvSpPr>
              <p:spPr>
                <a:xfrm>
                  <a:off x="7152671" y="1866150"/>
                  <a:ext cx="90155" cy="90155"/>
                </a:xfrm>
                <a:prstGeom prst="rect">
                  <a:avLst/>
                </a:prstGeom>
                <a:grpFill/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1" name="Rectangle 60">
                  <a:extLst>
                    <a:ext uri="{FF2B5EF4-FFF2-40B4-BE49-F238E27FC236}">
                      <a16:creationId xmlns:a16="http://schemas.microsoft.com/office/drawing/2014/main" id="{F2E38BBB-8CBD-41DB-841A-38A2C6BDC51B}"/>
                    </a:ext>
                  </a:extLst>
                </p:cNvPr>
                <p:cNvSpPr/>
                <p:nvPr/>
              </p:nvSpPr>
              <p:spPr>
                <a:xfrm>
                  <a:off x="7152671" y="1956305"/>
                  <a:ext cx="90155" cy="90155"/>
                </a:xfrm>
                <a:prstGeom prst="rect">
                  <a:avLst/>
                </a:prstGeom>
                <a:grpFill/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2" name="Rectangle 61">
                  <a:extLst>
                    <a:ext uri="{FF2B5EF4-FFF2-40B4-BE49-F238E27FC236}">
                      <a16:creationId xmlns:a16="http://schemas.microsoft.com/office/drawing/2014/main" id="{9817FC6A-61D6-4787-959A-3E24BEBB6711}"/>
                    </a:ext>
                  </a:extLst>
                </p:cNvPr>
                <p:cNvSpPr/>
                <p:nvPr/>
              </p:nvSpPr>
              <p:spPr>
                <a:xfrm>
                  <a:off x="7152671" y="2046460"/>
                  <a:ext cx="90155" cy="90155"/>
                </a:xfrm>
                <a:prstGeom prst="rect">
                  <a:avLst/>
                </a:prstGeom>
                <a:grpFill/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3" name="Rectangle 62">
                  <a:extLst>
                    <a:ext uri="{FF2B5EF4-FFF2-40B4-BE49-F238E27FC236}">
                      <a16:creationId xmlns:a16="http://schemas.microsoft.com/office/drawing/2014/main" id="{A7906519-A9D1-4410-B5BE-A14D52E5D4F4}"/>
                    </a:ext>
                  </a:extLst>
                </p:cNvPr>
                <p:cNvSpPr/>
                <p:nvPr/>
              </p:nvSpPr>
              <p:spPr>
                <a:xfrm>
                  <a:off x="7152671" y="2136615"/>
                  <a:ext cx="90155" cy="90155"/>
                </a:xfrm>
                <a:prstGeom prst="rect">
                  <a:avLst/>
                </a:prstGeom>
                <a:grpFill/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4" name="Rectangle 63">
                  <a:extLst>
                    <a:ext uri="{FF2B5EF4-FFF2-40B4-BE49-F238E27FC236}">
                      <a16:creationId xmlns:a16="http://schemas.microsoft.com/office/drawing/2014/main" id="{DA6C8AD9-0A1A-461F-B59F-74FC24182784}"/>
                    </a:ext>
                  </a:extLst>
                </p:cNvPr>
                <p:cNvSpPr/>
                <p:nvPr/>
              </p:nvSpPr>
              <p:spPr>
                <a:xfrm>
                  <a:off x="7152671" y="2226770"/>
                  <a:ext cx="90155" cy="90155"/>
                </a:xfrm>
                <a:prstGeom prst="rect">
                  <a:avLst/>
                </a:prstGeom>
                <a:grpFill/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5" name="Rectangle 64">
                  <a:extLst>
                    <a:ext uri="{FF2B5EF4-FFF2-40B4-BE49-F238E27FC236}">
                      <a16:creationId xmlns:a16="http://schemas.microsoft.com/office/drawing/2014/main" id="{2AB84891-F776-4E4F-9A1D-CE0788DED937}"/>
                    </a:ext>
                  </a:extLst>
                </p:cNvPr>
                <p:cNvSpPr/>
                <p:nvPr/>
              </p:nvSpPr>
              <p:spPr>
                <a:xfrm>
                  <a:off x="7152671" y="2316924"/>
                  <a:ext cx="90155" cy="90155"/>
                </a:xfrm>
                <a:prstGeom prst="rect">
                  <a:avLst/>
                </a:prstGeom>
                <a:grpFill/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6" name="Rectangle 65">
                  <a:extLst>
                    <a:ext uri="{FF2B5EF4-FFF2-40B4-BE49-F238E27FC236}">
                      <a16:creationId xmlns:a16="http://schemas.microsoft.com/office/drawing/2014/main" id="{6F7BAFEE-019D-4BCD-88DE-D1E97222BEC3}"/>
                    </a:ext>
                  </a:extLst>
                </p:cNvPr>
                <p:cNvSpPr/>
                <p:nvPr/>
              </p:nvSpPr>
              <p:spPr>
                <a:xfrm>
                  <a:off x="7152671" y="2407079"/>
                  <a:ext cx="90155" cy="90155"/>
                </a:xfrm>
                <a:prstGeom prst="rect">
                  <a:avLst/>
                </a:prstGeom>
                <a:grpFill/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23" name="Group 22">
                <a:extLst>
                  <a:ext uri="{FF2B5EF4-FFF2-40B4-BE49-F238E27FC236}">
                    <a16:creationId xmlns:a16="http://schemas.microsoft.com/office/drawing/2014/main" id="{ED9874FD-6801-4DE1-B5F8-28049A83941E}"/>
                  </a:ext>
                </a:extLst>
              </p:cNvPr>
              <p:cNvGrpSpPr/>
              <p:nvPr/>
            </p:nvGrpSpPr>
            <p:grpSpPr>
              <a:xfrm>
                <a:off x="9656078" y="2578554"/>
                <a:ext cx="648689" cy="1364463"/>
                <a:chOff x="4346847" y="2668968"/>
                <a:chExt cx="648689" cy="1364463"/>
              </a:xfrm>
            </p:grpSpPr>
            <p:grpSp>
              <p:nvGrpSpPr>
                <p:cNvPr id="24" name="Group 23">
                  <a:extLst>
                    <a:ext uri="{FF2B5EF4-FFF2-40B4-BE49-F238E27FC236}">
                      <a16:creationId xmlns:a16="http://schemas.microsoft.com/office/drawing/2014/main" id="{AF0217B5-133D-4868-8CC7-A97512A81659}"/>
                    </a:ext>
                  </a:extLst>
                </p:cNvPr>
                <p:cNvGrpSpPr/>
                <p:nvPr/>
              </p:nvGrpSpPr>
              <p:grpSpPr>
                <a:xfrm>
                  <a:off x="4346847" y="2668968"/>
                  <a:ext cx="90155" cy="1364463"/>
                  <a:chOff x="7152671" y="1595686"/>
                  <a:chExt cx="90155" cy="901548"/>
                </a:xfrm>
                <a:solidFill>
                  <a:schemeClr val="bg1"/>
                </a:solidFill>
              </p:grpSpPr>
              <p:sp>
                <p:nvSpPr>
                  <p:cNvPr id="47" name="Rectangle 46">
                    <a:extLst>
                      <a:ext uri="{FF2B5EF4-FFF2-40B4-BE49-F238E27FC236}">
                        <a16:creationId xmlns:a16="http://schemas.microsoft.com/office/drawing/2014/main" id="{6A8FC132-9001-42B9-ACC2-36BFE5F51514}"/>
                      </a:ext>
                    </a:extLst>
                  </p:cNvPr>
                  <p:cNvSpPr/>
                  <p:nvPr/>
                </p:nvSpPr>
                <p:spPr>
                  <a:xfrm>
                    <a:off x="7152671" y="1595686"/>
                    <a:ext cx="90155" cy="90155"/>
                  </a:xfrm>
                  <a:prstGeom prst="rect">
                    <a:avLst/>
                  </a:prstGeom>
                  <a:grpFill/>
                  <a:ln w="1905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8" name="Rectangle 47">
                    <a:extLst>
                      <a:ext uri="{FF2B5EF4-FFF2-40B4-BE49-F238E27FC236}">
                        <a16:creationId xmlns:a16="http://schemas.microsoft.com/office/drawing/2014/main" id="{9C708812-94FF-4A10-AEFD-870A53F735AE}"/>
                      </a:ext>
                    </a:extLst>
                  </p:cNvPr>
                  <p:cNvSpPr/>
                  <p:nvPr/>
                </p:nvSpPr>
                <p:spPr>
                  <a:xfrm>
                    <a:off x="7152671" y="1685841"/>
                    <a:ext cx="90155" cy="90155"/>
                  </a:xfrm>
                  <a:prstGeom prst="rect">
                    <a:avLst/>
                  </a:prstGeom>
                  <a:grpFill/>
                  <a:ln w="1905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9" name="Rectangle 48">
                    <a:extLst>
                      <a:ext uri="{FF2B5EF4-FFF2-40B4-BE49-F238E27FC236}">
                        <a16:creationId xmlns:a16="http://schemas.microsoft.com/office/drawing/2014/main" id="{0AEBA855-60F1-407B-BFFA-5D3BBB5E44ED}"/>
                      </a:ext>
                    </a:extLst>
                  </p:cNvPr>
                  <p:cNvSpPr/>
                  <p:nvPr/>
                </p:nvSpPr>
                <p:spPr>
                  <a:xfrm>
                    <a:off x="7152671" y="1775996"/>
                    <a:ext cx="90155" cy="90155"/>
                  </a:xfrm>
                  <a:prstGeom prst="rect">
                    <a:avLst/>
                  </a:prstGeom>
                  <a:grpFill/>
                  <a:ln w="1905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50" name="Rectangle 49">
                    <a:extLst>
                      <a:ext uri="{FF2B5EF4-FFF2-40B4-BE49-F238E27FC236}">
                        <a16:creationId xmlns:a16="http://schemas.microsoft.com/office/drawing/2014/main" id="{45B69B2C-1915-4F8B-9C08-953B23B57086}"/>
                      </a:ext>
                    </a:extLst>
                  </p:cNvPr>
                  <p:cNvSpPr/>
                  <p:nvPr/>
                </p:nvSpPr>
                <p:spPr>
                  <a:xfrm>
                    <a:off x="7152671" y="1866150"/>
                    <a:ext cx="90155" cy="90155"/>
                  </a:xfrm>
                  <a:prstGeom prst="rect">
                    <a:avLst/>
                  </a:prstGeom>
                  <a:grpFill/>
                  <a:ln w="1905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51" name="Rectangle 50">
                    <a:extLst>
                      <a:ext uri="{FF2B5EF4-FFF2-40B4-BE49-F238E27FC236}">
                        <a16:creationId xmlns:a16="http://schemas.microsoft.com/office/drawing/2014/main" id="{235F8CC7-010E-4256-93E8-A3F08586BF4E}"/>
                      </a:ext>
                    </a:extLst>
                  </p:cNvPr>
                  <p:cNvSpPr/>
                  <p:nvPr/>
                </p:nvSpPr>
                <p:spPr>
                  <a:xfrm>
                    <a:off x="7152671" y="1956305"/>
                    <a:ext cx="90155" cy="90155"/>
                  </a:xfrm>
                  <a:prstGeom prst="rect">
                    <a:avLst/>
                  </a:prstGeom>
                  <a:grpFill/>
                  <a:ln w="1905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52" name="Rectangle 51">
                    <a:extLst>
                      <a:ext uri="{FF2B5EF4-FFF2-40B4-BE49-F238E27FC236}">
                        <a16:creationId xmlns:a16="http://schemas.microsoft.com/office/drawing/2014/main" id="{3B9C0DB3-2D3A-46BD-A86E-D56AECF32F70}"/>
                      </a:ext>
                    </a:extLst>
                  </p:cNvPr>
                  <p:cNvSpPr/>
                  <p:nvPr/>
                </p:nvSpPr>
                <p:spPr>
                  <a:xfrm>
                    <a:off x="7152671" y="2046460"/>
                    <a:ext cx="90155" cy="90155"/>
                  </a:xfrm>
                  <a:prstGeom prst="rect">
                    <a:avLst/>
                  </a:prstGeom>
                  <a:grpFill/>
                  <a:ln w="1905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53" name="Rectangle 52">
                    <a:extLst>
                      <a:ext uri="{FF2B5EF4-FFF2-40B4-BE49-F238E27FC236}">
                        <a16:creationId xmlns:a16="http://schemas.microsoft.com/office/drawing/2014/main" id="{923D00AD-2C38-499F-8A78-A3FCCA6B097F}"/>
                      </a:ext>
                    </a:extLst>
                  </p:cNvPr>
                  <p:cNvSpPr/>
                  <p:nvPr/>
                </p:nvSpPr>
                <p:spPr>
                  <a:xfrm>
                    <a:off x="7152671" y="2136615"/>
                    <a:ext cx="90155" cy="90155"/>
                  </a:xfrm>
                  <a:prstGeom prst="rect">
                    <a:avLst/>
                  </a:prstGeom>
                  <a:grpFill/>
                  <a:ln w="1905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54" name="Rectangle 53">
                    <a:extLst>
                      <a:ext uri="{FF2B5EF4-FFF2-40B4-BE49-F238E27FC236}">
                        <a16:creationId xmlns:a16="http://schemas.microsoft.com/office/drawing/2014/main" id="{7ABCD424-822F-44F0-A376-DC023C6CF0AB}"/>
                      </a:ext>
                    </a:extLst>
                  </p:cNvPr>
                  <p:cNvSpPr/>
                  <p:nvPr/>
                </p:nvSpPr>
                <p:spPr>
                  <a:xfrm>
                    <a:off x="7152671" y="2226770"/>
                    <a:ext cx="90155" cy="90155"/>
                  </a:xfrm>
                  <a:prstGeom prst="rect">
                    <a:avLst/>
                  </a:prstGeom>
                  <a:grpFill/>
                  <a:ln w="1905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55" name="Rectangle 54">
                    <a:extLst>
                      <a:ext uri="{FF2B5EF4-FFF2-40B4-BE49-F238E27FC236}">
                        <a16:creationId xmlns:a16="http://schemas.microsoft.com/office/drawing/2014/main" id="{628CA710-12D0-4DB0-8C47-DB7282EF82CD}"/>
                      </a:ext>
                    </a:extLst>
                  </p:cNvPr>
                  <p:cNvSpPr/>
                  <p:nvPr/>
                </p:nvSpPr>
                <p:spPr>
                  <a:xfrm>
                    <a:off x="7152671" y="2316924"/>
                    <a:ext cx="90155" cy="90155"/>
                  </a:xfrm>
                  <a:prstGeom prst="rect">
                    <a:avLst/>
                  </a:prstGeom>
                  <a:grpFill/>
                  <a:ln w="1905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56" name="Rectangle 55">
                    <a:extLst>
                      <a:ext uri="{FF2B5EF4-FFF2-40B4-BE49-F238E27FC236}">
                        <a16:creationId xmlns:a16="http://schemas.microsoft.com/office/drawing/2014/main" id="{6832656A-9120-414A-86DB-5D46DAA98076}"/>
                      </a:ext>
                    </a:extLst>
                  </p:cNvPr>
                  <p:cNvSpPr/>
                  <p:nvPr/>
                </p:nvSpPr>
                <p:spPr>
                  <a:xfrm>
                    <a:off x="7152671" y="2407079"/>
                    <a:ext cx="90155" cy="90155"/>
                  </a:xfrm>
                  <a:prstGeom prst="rect">
                    <a:avLst/>
                  </a:prstGeom>
                  <a:grpFill/>
                  <a:ln w="1905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25" name="Group 24">
                  <a:extLst>
                    <a:ext uri="{FF2B5EF4-FFF2-40B4-BE49-F238E27FC236}">
                      <a16:creationId xmlns:a16="http://schemas.microsoft.com/office/drawing/2014/main" id="{C0417E7D-41D2-419D-A601-EFFE8436D5C1}"/>
                    </a:ext>
                  </a:extLst>
                </p:cNvPr>
                <p:cNvGrpSpPr/>
                <p:nvPr/>
              </p:nvGrpSpPr>
              <p:grpSpPr>
                <a:xfrm>
                  <a:off x="4626114" y="2668968"/>
                  <a:ext cx="90155" cy="1364463"/>
                  <a:chOff x="7152671" y="1595686"/>
                  <a:chExt cx="90155" cy="901548"/>
                </a:xfrm>
                <a:solidFill>
                  <a:schemeClr val="bg1"/>
                </a:solidFill>
              </p:grpSpPr>
              <p:sp>
                <p:nvSpPr>
                  <p:cNvPr id="37" name="Rectangle 36">
                    <a:extLst>
                      <a:ext uri="{FF2B5EF4-FFF2-40B4-BE49-F238E27FC236}">
                        <a16:creationId xmlns:a16="http://schemas.microsoft.com/office/drawing/2014/main" id="{C37BBD54-11D4-4449-8078-08006000BF31}"/>
                      </a:ext>
                    </a:extLst>
                  </p:cNvPr>
                  <p:cNvSpPr/>
                  <p:nvPr/>
                </p:nvSpPr>
                <p:spPr>
                  <a:xfrm>
                    <a:off x="7152671" y="1595686"/>
                    <a:ext cx="90155" cy="90155"/>
                  </a:xfrm>
                  <a:prstGeom prst="rect">
                    <a:avLst/>
                  </a:prstGeom>
                  <a:grpFill/>
                  <a:ln w="1905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8" name="Rectangle 37">
                    <a:extLst>
                      <a:ext uri="{FF2B5EF4-FFF2-40B4-BE49-F238E27FC236}">
                        <a16:creationId xmlns:a16="http://schemas.microsoft.com/office/drawing/2014/main" id="{E91429A2-63D0-4EAC-BD08-92DDFD772073}"/>
                      </a:ext>
                    </a:extLst>
                  </p:cNvPr>
                  <p:cNvSpPr/>
                  <p:nvPr/>
                </p:nvSpPr>
                <p:spPr>
                  <a:xfrm>
                    <a:off x="7152671" y="1685841"/>
                    <a:ext cx="90155" cy="90155"/>
                  </a:xfrm>
                  <a:prstGeom prst="rect">
                    <a:avLst/>
                  </a:prstGeom>
                  <a:grpFill/>
                  <a:ln w="1905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9" name="Rectangle 38">
                    <a:extLst>
                      <a:ext uri="{FF2B5EF4-FFF2-40B4-BE49-F238E27FC236}">
                        <a16:creationId xmlns:a16="http://schemas.microsoft.com/office/drawing/2014/main" id="{A66AAFAF-545E-4FF0-B6A8-ACAD671EF9A4}"/>
                      </a:ext>
                    </a:extLst>
                  </p:cNvPr>
                  <p:cNvSpPr/>
                  <p:nvPr/>
                </p:nvSpPr>
                <p:spPr>
                  <a:xfrm>
                    <a:off x="7152671" y="1775996"/>
                    <a:ext cx="90155" cy="90155"/>
                  </a:xfrm>
                  <a:prstGeom prst="rect">
                    <a:avLst/>
                  </a:prstGeom>
                  <a:grpFill/>
                  <a:ln w="1905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0" name="Rectangle 39">
                    <a:extLst>
                      <a:ext uri="{FF2B5EF4-FFF2-40B4-BE49-F238E27FC236}">
                        <a16:creationId xmlns:a16="http://schemas.microsoft.com/office/drawing/2014/main" id="{F0BDF4D8-ABF3-40EB-B6CA-828F3FBB26E1}"/>
                      </a:ext>
                    </a:extLst>
                  </p:cNvPr>
                  <p:cNvSpPr/>
                  <p:nvPr/>
                </p:nvSpPr>
                <p:spPr>
                  <a:xfrm>
                    <a:off x="7152671" y="1866150"/>
                    <a:ext cx="90155" cy="90155"/>
                  </a:xfrm>
                  <a:prstGeom prst="rect">
                    <a:avLst/>
                  </a:prstGeom>
                  <a:grpFill/>
                  <a:ln w="1905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1" name="Rectangle 40">
                    <a:extLst>
                      <a:ext uri="{FF2B5EF4-FFF2-40B4-BE49-F238E27FC236}">
                        <a16:creationId xmlns:a16="http://schemas.microsoft.com/office/drawing/2014/main" id="{CA850FBC-1F82-49EA-9AB6-CDCBF95B3AD6}"/>
                      </a:ext>
                    </a:extLst>
                  </p:cNvPr>
                  <p:cNvSpPr/>
                  <p:nvPr/>
                </p:nvSpPr>
                <p:spPr>
                  <a:xfrm>
                    <a:off x="7152671" y="1956305"/>
                    <a:ext cx="90155" cy="90155"/>
                  </a:xfrm>
                  <a:prstGeom prst="rect">
                    <a:avLst/>
                  </a:prstGeom>
                  <a:grpFill/>
                  <a:ln w="1905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2" name="Rectangle 41">
                    <a:extLst>
                      <a:ext uri="{FF2B5EF4-FFF2-40B4-BE49-F238E27FC236}">
                        <a16:creationId xmlns:a16="http://schemas.microsoft.com/office/drawing/2014/main" id="{2AF5140E-AC66-4624-95EE-47012E0AF602}"/>
                      </a:ext>
                    </a:extLst>
                  </p:cNvPr>
                  <p:cNvSpPr/>
                  <p:nvPr/>
                </p:nvSpPr>
                <p:spPr>
                  <a:xfrm>
                    <a:off x="7152671" y="2046460"/>
                    <a:ext cx="90155" cy="90155"/>
                  </a:xfrm>
                  <a:prstGeom prst="rect">
                    <a:avLst/>
                  </a:prstGeom>
                  <a:grpFill/>
                  <a:ln w="1905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3" name="Rectangle 42">
                    <a:extLst>
                      <a:ext uri="{FF2B5EF4-FFF2-40B4-BE49-F238E27FC236}">
                        <a16:creationId xmlns:a16="http://schemas.microsoft.com/office/drawing/2014/main" id="{4890883E-2D9B-472D-82E3-42F27127062C}"/>
                      </a:ext>
                    </a:extLst>
                  </p:cNvPr>
                  <p:cNvSpPr/>
                  <p:nvPr/>
                </p:nvSpPr>
                <p:spPr>
                  <a:xfrm>
                    <a:off x="7152671" y="2136615"/>
                    <a:ext cx="90155" cy="90155"/>
                  </a:xfrm>
                  <a:prstGeom prst="rect">
                    <a:avLst/>
                  </a:prstGeom>
                  <a:grpFill/>
                  <a:ln w="1905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4" name="Rectangle 43">
                    <a:extLst>
                      <a:ext uri="{FF2B5EF4-FFF2-40B4-BE49-F238E27FC236}">
                        <a16:creationId xmlns:a16="http://schemas.microsoft.com/office/drawing/2014/main" id="{2686D9BA-5342-4071-A611-8AD65A58FB1B}"/>
                      </a:ext>
                    </a:extLst>
                  </p:cNvPr>
                  <p:cNvSpPr/>
                  <p:nvPr/>
                </p:nvSpPr>
                <p:spPr>
                  <a:xfrm>
                    <a:off x="7152671" y="2226770"/>
                    <a:ext cx="90155" cy="90155"/>
                  </a:xfrm>
                  <a:prstGeom prst="rect">
                    <a:avLst/>
                  </a:prstGeom>
                  <a:grpFill/>
                  <a:ln w="1905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5" name="Rectangle 44">
                    <a:extLst>
                      <a:ext uri="{FF2B5EF4-FFF2-40B4-BE49-F238E27FC236}">
                        <a16:creationId xmlns:a16="http://schemas.microsoft.com/office/drawing/2014/main" id="{13B5D267-058D-4A7C-A269-F0A3C99F2805}"/>
                      </a:ext>
                    </a:extLst>
                  </p:cNvPr>
                  <p:cNvSpPr/>
                  <p:nvPr/>
                </p:nvSpPr>
                <p:spPr>
                  <a:xfrm>
                    <a:off x="7152671" y="2316924"/>
                    <a:ext cx="90155" cy="90155"/>
                  </a:xfrm>
                  <a:prstGeom prst="rect">
                    <a:avLst/>
                  </a:prstGeom>
                  <a:grpFill/>
                  <a:ln w="1905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6" name="Rectangle 45">
                    <a:extLst>
                      <a:ext uri="{FF2B5EF4-FFF2-40B4-BE49-F238E27FC236}">
                        <a16:creationId xmlns:a16="http://schemas.microsoft.com/office/drawing/2014/main" id="{6A1AD2CE-4F66-43B1-88A0-1B24FD699469}"/>
                      </a:ext>
                    </a:extLst>
                  </p:cNvPr>
                  <p:cNvSpPr/>
                  <p:nvPr/>
                </p:nvSpPr>
                <p:spPr>
                  <a:xfrm>
                    <a:off x="7152671" y="2407079"/>
                    <a:ext cx="90155" cy="90155"/>
                  </a:xfrm>
                  <a:prstGeom prst="rect">
                    <a:avLst/>
                  </a:prstGeom>
                  <a:grpFill/>
                  <a:ln w="1905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26" name="Group 25">
                  <a:extLst>
                    <a:ext uri="{FF2B5EF4-FFF2-40B4-BE49-F238E27FC236}">
                      <a16:creationId xmlns:a16="http://schemas.microsoft.com/office/drawing/2014/main" id="{86C39E30-A230-4FBC-A118-06F0E29E644A}"/>
                    </a:ext>
                  </a:extLst>
                </p:cNvPr>
                <p:cNvGrpSpPr/>
                <p:nvPr/>
              </p:nvGrpSpPr>
              <p:grpSpPr>
                <a:xfrm>
                  <a:off x="4905381" y="2668968"/>
                  <a:ext cx="90155" cy="1364463"/>
                  <a:chOff x="7152671" y="1595686"/>
                  <a:chExt cx="90155" cy="901548"/>
                </a:xfrm>
                <a:solidFill>
                  <a:schemeClr val="bg1"/>
                </a:solidFill>
              </p:grpSpPr>
              <p:sp>
                <p:nvSpPr>
                  <p:cNvPr id="27" name="Rectangle 26">
                    <a:extLst>
                      <a:ext uri="{FF2B5EF4-FFF2-40B4-BE49-F238E27FC236}">
                        <a16:creationId xmlns:a16="http://schemas.microsoft.com/office/drawing/2014/main" id="{CE2B5BF1-2163-4060-B7D2-A39055A0BD3F}"/>
                      </a:ext>
                    </a:extLst>
                  </p:cNvPr>
                  <p:cNvSpPr/>
                  <p:nvPr/>
                </p:nvSpPr>
                <p:spPr>
                  <a:xfrm>
                    <a:off x="7152671" y="1595686"/>
                    <a:ext cx="90155" cy="90155"/>
                  </a:xfrm>
                  <a:prstGeom prst="rect">
                    <a:avLst/>
                  </a:prstGeom>
                  <a:grpFill/>
                  <a:ln w="1905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8" name="Rectangle 27">
                    <a:extLst>
                      <a:ext uri="{FF2B5EF4-FFF2-40B4-BE49-F238E27FC236}">
                        <a16:creationId xmlns:a16="http://schemas.microsoft.com/office/drawing/2014/main" id="{6A1B0372-B166-44E2-AA5A-2459BCCB2B90}"/>
                      </a:ext>
                    </a:extLst>
                  </p:cNvPr>
                  <p:cNvSpPr/>
                  <p:nvPr/>
                </p:nvSpPr>
                <p:spPr>
                  <a:xfrm>
                    <a:off x="7152671" y="1685841"/>
                    <a:ext cx="90155" cy="90155"/>
                  </a:xfrm>
                  <a:prstGeom prst="rect">
                    <a:avLst/>
                  </a:prstGeom>
                  <a:grpFill/>
                  <a:ln w="1905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9" name="Rectangle 28">
                    <a:extLst>
                      <a:ext uri="{FF2B5EF4-FFF2-40B4-BE49-F238E27FC236}">
                        <a16:creationId xmlns:a16="http://schemas.microsoft.com/office/drawing/2014/main" id="{8C7F7B79-4249-4AB7-AAD6-0FB2959D8401}"/>
                      </a:ext>
                    </a:extLst>
                  </p:cNvPr>
                  <p:cNvSpPr/>
                  <p:nvPr/>
                </p:nvSpPr>
                <p:spPr>
                  <a:xfrm>
                    <a:off x="7152671" y="1775996"/>
                    <a:ext cx="90155" cy="90155"/>
                  </a:xfrm>
                  <a:prstGeom prst="rect">
                    <a:avLst/>
                  </a:prstGeom>
                  <a:grpFill/>
                  <a:ln w="1905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0" name="Rectangle 29">
                    <a:extLst>
                      <a:ext uri="{FF2B5EF4-FFF2-40B4-BE49-F238E27FC236}">
                        <a16:creationId xmlns:a16="http://schemas.microsoft.com/office/drawing/2014/main" id="{CFBC266C-E758-4796-9C60-D2F4EDA08D34}"/>
                      </a:ext>
                    </a:extLst>
                  </p:cNvPr>
                  <p:cNvSpPr/>
                  <p:nvPr/>
                </p:nvSpPr>
                <p:spPr>
                  <a:xfrm>
                    <a:off x="7152671" y="1866150"/>
                    <a:ext cx="90155" cy="90155"/>
                  </a:xfrm>
                  <a:prstGeom prst="rect">
                    <a:avLst/>
                  </a:prstGeom>
                  <a:grpFill/>
                  <a:ln w="1905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1" name="Rectangle 30">
                    <a:extLst>
                      <a:ext uri="{FF2B5EF4-FFF2-40B4-BE49-F238E27FC236}">
                        <a16:creationId xmlns:a16="http://schemas.microsoft.com/office/drawing/2014/main" id="{CBEFEF9E-BA44-460C-88A6-EA83E187DC10}"/>
                      </a:ext>
                    </a:extLst>
                  </p:cNvPr>
                  <p:cNvSpPr/>
                  <p:nvPr/>
                </p:nvSpPr>
                <p:spPr>
                  <a:xfrm>
                    <a:off x="7152671" y="1956305"/>
                    <a:ext cx="90155" cy="90155"/>
                  </a:xfrm>
                  <a:prstGeom prst="rect">
                    <a:avLst/>
                  </a:prstGeom>
                  <a:grpFill/>
                  <a:ln w="1905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2" name="Rectangle 31">
                    <a:extLst>
                      <a:ext uri="{FF2B5EF4-FFF2-40B4-BE49-F238E27FC236}">
                        <a16:creationId xmlns:a16="http://schemas.microsoft.com/office/drawing/2014/main" id="{8BB3D146-5C1B-4A88-8231-CADE931DF00F}"/>
                      </a:ext>
                    </a:extLst>
                  </p:cNvPr>
                  <p:cNvSpPr/>
                  <p:nvPr/>
                </p:nvSpPr>
                <p:spPr>
                  <a:xfrm>
                    <a:off x="7152671" y="2046460"/>
                    <a:ext cx="90155" cy="90155"/>
                  </a:xfrm>
                  <a:prstGeom prst="rect">
                    <a:avLst/>
                  </a:prstGeom>
                  <a:grpFill/>
                  <a:ln w="1905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3" name="Rectangle 32">
                    <a:extLst>
                      <a:ext uri="{FF2B5EF4-FFF2-40B4-BE49-F238E27FC236}">
                        <a16:creationId xmlns:a16="http://schemas.microsoft.com/office/drawing/2014/main" id="{4EB28A33-745A-4918-9B4F-D860574C622A}"/>
                      </a:ext>
                    </a:extLst>
                  </p:cNvPr>
                  <p:cNvSpPr/>
                  <p:nvPr/>
                </p:nvSpPr>
                <p:spPr>
                  <a:xfrm>
                    <a:off x="7152671" y="2136615"/>
                    <a:ext cx="90155" cy="90155"/>
                  </a:xfrm>
                  <a:prstGeom prst="rect">
                    <a:avLst/>
                  </a:prstGeom>
                  <a:grpFill/>
                  <a:ln w="1905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4" name="Rectangle 33">
                    <a:extLst>
                      <a:ext uri="{FF2B5EF4-FFF2-40B4-BE49-F238E27FC236}">
                        <a16:creationId xmlns:a16="http://schemas.microsoft.com/office/drawing/2014/main" id="{52064230-BB7E-4F17-95A6-2CCACD51E610}"/>
                      </a:ext>
                    </a:extLst>
                  </p:cNvPr>
                  <p:cNvSpPr/>
                  <p:nvPr/>
                </p:nvSpPr>
                <p:spPr>
                  <a:xfrm>
                    <a:off x="7152671" y="2226770"/>
                    <a:ext cx="90155" cy="90155"/>
                  </a:xfrm>
                  <a:prstGeom prst="rect">
                    <a:avLst/>
                  </a:prstGeom>
                  <a:grpFill/>
                  <a:ln w="1905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5" name="Rectangle 34">
                    <a:extLst>
                      <a:ext uri="{FF2B5EF4-FFF2-40B4-BE49-F238E27FC236}">
                        <a16:creationId xmlns:a16="http://schemas.microsoft.com/office/drawing/2014/main" id="{624D84FA-E0F8-41AF-AEF5-0BF809EDBCE5}"/>
                      </a:ext>
                    </a:extLst>
                  </p:cNvPr>
                  <p:cNvSpPr/>
                  <p:nvPr/>
                </p:nvSpPr>
                <p:spPr>
                  <a:xfrm>
                    <a:off x="7152671" y="2316924"/>
                    <a:ext cx="90155" cy="90155"/>
                  </a:xfrm>
                  <a:prstGeom prst="rect">
                    <a:avLst/>
                  </a:prstGeom>
                  <a:grpFill/>
                  <a:ln w="1905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6" name="Rectangle 35">
                    <a:extLst>
                      <a:ext uri="{FF2B5EF4-FFF2-40B4-BE49-F238E27FC236}">
                        <a16:creationId xmlns:a16="http://schemas.microsoft.com/office/drawing/2014/main" id="{3B5C015A-F0FA-433C-A1B8-7019CD379253}"/>
                      </a:ext>
                    </a:extLst>
                  </p:cNvPr>
                  <p:cNvSpPr/>
                  <p:nvPr/>
                </p:nvSpPr>
                <p:spPr>
                  <a:xfrm>
                    <a:off x="7152671" y="2407079"/>
                    <a:ext cx="90155" cy="90155"/>
                  </a:xfrm>
                  <a:prstGeom prst="rect">
                    <a:avLst/>
                  </a:prstGeom>
                  <a:grpFill/>
                  <a:ln w="1905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</p:grpSp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id="{6A8915C8-20B1-4E61-A9D5-E71F5205FFCE}"/>
                </a:ext>
              </a:extLst>
            </p:cNvPr>
            <p:cNvGrpSpPr/>
            <p:nvPr/>
          </p:nvGrpSpPr>
          <p:grpSpPr>
            <a:xfrm>
              <a:off x="3483516" y="2253566"/>
              <a:ext cx="1777174" cy="1777174"/>
              <a:chOff x="2161948" y="2253567"/>
              <a:chExt cx="1777174" cy="1777174"/>
            </a:xfrm>
          </p:grpSpPr>
          <p:pic>
            <p:nvPicPr>
              <p:cNvPr id="18" name="Picture 17">
                <a:extLst>
                  <a:ext uri="{FF2B5EF4-FFF2-40B4-BE49-F238E27FC236}">
                    <a16:creationId xmlns:a16="http://schemas.microsoft.com/office/drawing/2014/main" id="{3E6AE057-899E-470B-9679-74D8535AEE6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161948" y="2253567"/>
                <a:ext cx="1426620" cy="1426620"/>
              </a:xfrm>
              <a:prstGeom prst="rect">
                <a:avLst/>
              </a:prstGeom>
            </p:spPr>
          </p:pic>
          <p:pic>
            <p:nvPicPr>
              <p:cNvPr id="19" name="Picture 18">
                <a:extLst>
                  <a:ext uri="{FF2B5EF4-FFF2-40B4-BE49-F238E27FC236}">
                    <a16:creationId xmlns:a16="http://schemas.microsoft.com/office/drawing/2014/main" id="{928A8501-722C-4219-80EC-31C216DBA90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337225" y="2428844"/>
                <a:ext cx="1426620" cy="1426620"/>
              </a:xfrm>
              <a:prstGeom prst="rect">
                <a:avLst/>
              </a:prstGeom>
            </p:spPr>
          </p:pic>
          <p:pic>
            <p:nvPicPr>
              <p:cNvPr id="20" name="Picture 19">
                <a:extLst>
                  <a:ext uri="{FF2B5EF4-FFF2-40B4-BE49-F238E27FC236}">
                    <a16:creationId xmlns:a16="http://schemas.microsoft.com/office/drawing/2014/main" id="{6441F881-5BE8-46AA-B4A4-0FBF4280DFD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512502" y="2604121"/>
                <a:ext cx="1426620" cy="1426620"/>
              </a:xfrm>
              <a:prstGeom prst="rect">
                <a:avLst/>
              </a:prstGeom>
            </p:spPr>
          </p:pic>
        </p:grpSp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36634C13-472A-46E8-B250-55368C85C61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283658" y="2615698"/>
              <a:ext cx="1426620" cy="142662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6546525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>
            <a:extLst>
              <a:ext uri="{FF2B5EF4-FFF2-40B4-BE49-F238E27FC236}">
                <a16:creationId xmlns:a16="http://schemas.microsoft.com/office/drawing/2014/main" id="{58E30E45-14F4-4BE8-8EBA-B0C0BAAFF125}"/>
              </a:ext>
            </a:extLst>
          </p:cNvPr>
          <p:cNvSpPr/>
          <p:nvPr/>
        </p:nvSpPr>
        <p:spPr>
          <a:xfrm>
            <a:off x="3553194" y="961372"/>
            <a:ext cx="1376769" cy="523220"/>
          </a:xfrm>
          <a:prstGeom prst="roundRect">
            <a:avLst/>
          </a:prstGeom>
          <a:solidFill>
            <a:srgbClr val="FFC000">
              <a:alpha val="7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6E8A0465-F4C9-47F7-9799-D794C600BEB5}"/>
              </a:ext>
            </a:extLst>
          </p:cNvPr>
          <p:cNvGrpSpPr/>
          <p:nvPr/>
        </p:nvGrpSpPr>
        <p:grpSpPr>
          <a:xfrm>
            <a:off x="2879901" y="914005"/>
            <a:ext cx="8287714" cy="570588"/>
            <a:chOff x="1183343" y="1464304"/>
            <a:chExt cx="8287714" cy="570588"/>
          </a:xfrm>
        </p:grpSpPr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485232DC-0BB8-4BDA-AF91-155073D44C39}"/>
                </a:ext>
              </a:extLst>
            </p:cNvPr>
            <p:cNvSpPr txBox="1"/>
            <p:nvPr/>
          </p:nvSpPr>
          <p:spPr>
            <a:xfrm>
              <a:off x="1930644" y="1511671"/>
              <a:ext cx="7540413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/>
                <a:t>&gt;, &lt; , =  ?</a:t>
              </a:r>
            </a:p>
          </p:txBody>
        </p:sp>
        <p:sp>
          <p:nvSpPr>
            <p:cNvPr id="5" name="Oval 4">
              <a:extLst>
                <a:ext uri="{FF2B5EF4-FFF2-40B4-BE49-F238E27FC236}">
                  <a16:creationId xmlns:a16="http://schemas.microsoft.com/office/drawing/2014/main" id="{48CFD30B-C4DE-4758-9335-6896F799D76D}"/>
                </a:ext>
              </a:extLst>
            </p:cNvPr>
            <p:cNvSpPr/>
            <p:nvPr/>
          </p:nvSpPr>
          <p:spPr>
            <a:xfrm>
              <a:off x="1183343" y="1464304"/>
              <a:ext cx="570588" cy="570588"/>
            </a:xfrm>
            <a:prstGeom prst="ellipse">
              <a:avLst/>
            </a:prstGeom>
            <a:solidFill>
              <a:schemeClr val="accent4"/>
            </a:solidFill>
            <a:ln>
              <a:solidFill>
                <a:schemeClr val="accent3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/>
                <a:t>3</a:t>
              </a:r>
            </a:p>
          </p:txBody>
        </p: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22455F99-081F-4D68-A663-194AE765A17E}"/>
              </a:ext>
            </a:extLst>
          </p:cNvPr>
          <p:cNvGrpSpPr/>
          <p:nvPr/>
        </p:nvGrpSpPr>
        <p:grpSpPr>
          <a:xfrm>
            <a:off x="1070267" y="1807991"/>
            <a:ext cx="10097347" cy="4368800"/>
            <a:chOff x="982132" y="1422400"/>
            <a:chExt cx="10097347" cy="4368800"/>
          </a:xfrm>
        </p:grpSpPr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4B4307E6-D2C9-4276-A863-C243F1CCCC02}"/>
                </a:ext>
              </a:extLst>
            </p:cNvPr>
            <p:cNvSpPr/>
            <p:nvPr/>
          </p:nvSpPr>
          <p:spPr>
            <a:xfrm>
              <a:off x="982132" y="1422400"/>
              <a:ext cx="10097347" cy="4368800"/>
            </a:xfrm>
            <a:prstGeom prst="ellipse">
              <a:avLst/>
            </a:prstGeom>
            <a:solidFill>
              <a:srgbClr val="FFFF00">
                <a:alpha val="35000"/>
              </a:srgbClr>
            </a:solidFill>
            <a:ln>
              <a:noFill/>
            </a:ln>
            <a:effectLst>
              <a:softEdge rad="317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/>
            </a:p>
          </p:txBody>
        </p:sp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9D7A0DD2-C506-446B-B4D1-8A656DA8543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7772" b="89637" l="9932" r="89842">
                          <a14:foregroundMark x1="47630" y1="7772" x2="47630" y2="7772"/>
                          <a14:foregroundMark x1="39503" y1="41451" x2="48984" y2="46632"/>
                          <a14:foregroundMark x1="48984" y1="46632" x2="49436" y2="47668"/>
                          <a14:foregroundMark x1="24153" y1="55959" x2="16253" y2="60622"/>
                          <a14:foregroundMark x1="81038" y1="64767" x2="70880" y2="65803"/>
                          <a14:foregroundMark x1="23928" y1="45078" x2="16027" y2="51813"/>
                          <a14:foregroundMark x1="16027" y1="51295" x2="13093" y2="51813"/>
                          <a14:foregroundMark x1="12190" y1="53368" x2="26185" y2="46114"/>
                          <a14:foregroundMark x1="65914" y1="53886" x2="75169" y2="54404"/>
                          <a14:foregroundMark x1="75169" y1="54404" x2="80813" y2="51295"/>
                          <a14:foregroundMark x1="80813" y1="50259" x2="66591" y2="53368"/>
                          <a14:foregroundMark x1="14898" y1="78756" x2="29571" y2="70466"/>
                          <a14:foregroundMark x1="36795" y1="31606" x2="36795" y2="31606"/>
                          <a14:foregroundMark x1="36795" y1="31606" x2="39729" y2="32642"/>
                          <a14:foregroundMark x1="43341" y1="31088" x2="43341" y2="28497"/>
                          <a14:foregroundMark x1="43341" y1="27461" x2="45147" y2="28497"/>
                          <a14:foregroundMark x1="41535" y1="23316" x2="41535" y2="23316"/>
                          <a14:foregroundMark x1="41986" y1="24870" x2="41986" y2="24870"/>
                          <a14:foregroundMark x1="42438" y1="24870" x2="43792" y2="26425"/>
                          <a14:foregroundMark x1="37472" y1="26425" x2="38826" y2="26943"/>
                          <a14:foregroundMark x1="38826" y1="26425" x2="37923" y2="26943"/>
                        </a14:backgroundRemoval>
                      </a14:imgEffect>
                      <a14:imgEffect>
                        <a14:sharpenSoften amount="40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82950" y="2203450"/>
              <a:ext cx="5626100" cy="2451100"/>
            </a:xfrm>
            <a:prstGeom prst="rect">
              <a:avLst/>
            </a:prstGeom>
          </p:spPr>
        </p:pic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699B21A0-85E7-403A-8893-EB01540B06A9}"/>
              </a:ext>
            </a:extLst>
          </p:cNvPr>
          <p:cNvGrpSpPr/>
          <p:nvPr/>
        </p:nvGrpSpPr>
        <p:grpSpPr>
          <a:xfrm>
            <a:off x="1840381" y="4999415"/>
            <a:ext cx="2888932" cy="713719"/>
            <a:chOff x="1297606" y="4621088"/>
            <a:chExt cx="2888932" cy="713719"/>
          </a:xfrm>
        </p:grpSpPr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0BDB6F95-7BF0-40F8-B3A6-018B47E8B65C}"/>
                </a:ext>
              </a:extLst>
            </p:cNvPr>
            <p:cNvSpPr txBox="1"/>
            <p:nvPr/>
          </p:nvSpPr>
          <p:spPr>
            <a:xfrm>
              <a:off x="1297606" y="4716338"/>
              <a:ext cx="2888932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VN" sz="2800" dirty="0"/>
                <a:t>80           20 + 60</a:t>
              </a:r>
            </a:p>
          </p:txBody>
        </p:sp>
        <p:sp>
          <p:nvSpPr>
            <p:cNvPr id="11" name="Rounded Rectangle 11">
              <a:extLst>
                <a:ext uri="{FF2B5EF4-FFF2-40B4-BE49-F238E27FC236}">
                  <a16:creationId xmlns:a16="http://schemas.microsoft.com/office/drawing/2014/main" id="{D44BAFB9-D02E-4304-B7B1-BF5CE147444A}"/>
                </a:ext>
              </a:extLst>
            </p:cNvPr>
            <p:cNvSpPr/>
            <p:nvPr/>
          </p:nvSpPr>
          <p:spPr>
            <a:xfrm>
              <a:off x="1957757" y="4621088"/>
              <a:ext cx="713719" cy="713719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VN" sz="3200" dirty="0">
                  <a:solidFill>
                    <a:srgbClr val="000000"/>
                  </a:solidFill>
                </a:rPr>
                <a:t>?</a:t>
              </a:r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8395419B-FFE4-48A5-9096-C6FE5C9A52A3}"/>
              </a:ext>
            </a:extLst>
          </p:cNvPr>
          <p:cNvGrpSpPr/>
          <p:nvPr/>
        </p:nvGrpSpPr>
        <p:grpSpPr>
          <a:xfrm>
            <a:off x="821986" y="3498615"/>
            <a:ext cx="2480166" cy="713719"/>
            <a:chOff x="1297606" y="4621088"/>
            <a:chExt cx="2480166" cy="713719"/>
          </a:xfrm>
        </p:grpSpPr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DB5CA18D-3770-4BE9-93A9-01A80FC78933}"/>
                </a:ext>
              </a:extLst>
            </p:cNvPr>
            <p:cNvSpPr txBox="1"/>
            <p:nvPr/>
          </p:nvSpPr>
          <p:spPr>
            <a:xfrm>
              <a:off x="1297606" y="4716338"/>
              <a:ext cx="2480166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VN" sz="2800" dirty="0"/>
                <a:t>450           550</a:t>
              </a:r>
            </a:p>
          </p:txBody>
        </p:sp>
        <p:sp>
          <p:nvSpPr>
            <p:cNvPr id="14" name="Rounded Rectangle 92">
              <a:extLst>
                <a:ext uri="{FF2B5EF4-FFF2-40B4-BE49-F238E27FC236}">
                  <a16:creationId xmlns:a16="http://schemas.microsoft.com/office/drawing/2014/main" id="{44339DD5-F58B-47E5-88A0-136C0038AD61}"/>
                </a:ext>
              </a:extLst>
            </p:cNvPr>
            <p:cNvSpPr/>
            <p:nvPr/>
          </p:nvSpPr>
          <p:spPr>
            <a:xfrm>
              <a:off x="2177894" y="4621088"/>
              <a:ext cx="713719" cy="713719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VN" sz="3200" dirty="0">
                  <a:solidFill>
                    <a:srgbClr val="000000"/>
                  </a:solidFill>
                </a:rPr>
                <a:t>?</a:t>
              </a:r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62DB289C-BA1C-433E-AF8A-BBFF59F3B3A9}"/>
              </a:ext>
            </a:extLst>
          </p:cNvPr>
          <p:cNvGrpSpPr/>
          <p:nvPr/>
        </p:nvGrpSpPr>
        <p:grpSpPr>
          <a:xfrm>
            <a:off x="1690840" y="2070482"/>
            <a:ext cx="2480166" cy="713719"/>
            <a:chOff x="1297606" y="4621088"/>
            <a:chExt cx="2480166" cy="713719"/>
          </a:xfrm>
        </p:grpSpPr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6694664E-8CA5-4D4E-BE2D-007B1C2BDAEE}"/>
                </a:ext>
              </a:extLst>
            </p:cNvPr>
            <p:cNvSpPr txBox="1"/>
            <p:nvPr/>
          </p:nvSpPr>
          <p:spPr>
            <a:xfrm>
              <a:off x="1297606" y="4716338"/>
              <a:ext cx="2480166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VN" sz="2800" dirty="0"/>
                <a:t>800           600</a:t>
              </a:r>
            </a:p>
          </p:txBody>
        </p:sp>
        <p:sp>
          <p:nvSpPr>
            <p:cNvPr id="17" name="Rounded Rectangle 95">
              <a:extLst>
                <a:ext uri="{FF2B5EF4-FFF2-40B4-BE49-F238E27FC236}">
                  <a16:creationId xmlns:a16="http://schemas.microsoft.com/office/drawing/2014/main" id="{68B948F8-7649-4B24-8031-C99916E0F9F6}"/>
                </a:ext>
              </a:extLst>
            </p:cNvPr>
            <p:cNvSpPr/>
            <p:nvPr/>
          </p:nvSpPr>
          <p:spPr>
            <a:xfrm>
              <a:off x="2177894" y="4621088"/>
              <a:ext cx="713719" cy="713719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VN" sz="3200" dirty="0">
                  <a:solidFill>
                    <a:srgbClr val="000000"/>
                  </a:solidFill>
                </a:rPr>
                <a:t>?</a:t>
              </a:r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361B33C6-84F6-4B8E-ADDE-DC63051E1819}"/>
              </a:ext>
            </a:extLst>
          </p:cNvPr>
          <p:cNvGrpSpPr/>
          <p:nvPr/>
        </p:nvGrpSpPr>
        <p:grpSpPr>
          <a:xfrm>
            <a:off x="8046802" y="5107472"/>
            <a:ext cx="2888933" cy="713719"/>
            <a:chOff x="1061288" y="4621088"/>
            <a:chExt cx="2888933" cy="713719"/>
          </a:xfrm>
        </p:grpSpPr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A096E1A3-E156-452D-8C45-959113B30968}"/>
                </a:ext>
              </a:extLst>
            </p:cNvPr>
            <p:cNvSpPr txBox="1"/>
            <p:nvPr/>
          </p:nvSpPr>
          <p:spPr>
            <a:xfrm>
              <a:off x="1061288" y="4716338"/>
              <a:ext cx="2888933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VN" sz="2800" dirty="0"/>
                <a:t>390            930</a:t>
              </a:r>
            </a:p>
          </p:txBody>
        </p:sp>
        <p:sp>
          <p:nvSpPr>
            <p:cNvPr id="20" name="Rounded Rectangle 98">
              <a:extLst>
                <a:ext uri="{FF2B5EF4-FFF2-40B4-BE49-F238E27FC236}">
                  <a16:creationId xmlns:a16="http://schemas.microsoft.com/office/drawing/2014/main" id="{B3D9E291-50BE-4171-B448-47C06880E59F}"/>
                </a:ext>
              </a:extLst>
            </p:cNvPr>
            <p:cNvSpPr/>
            <p:nvPr/>
          </p:nvSpPr>
          <p:spPr>
            <a:xfrm>
              <a:off x="1957757" y="4621088"/>
              <a:ext cx="713719" cy="713719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VN" sz="3200" dirty="0">
                  <a:solidFill>
                    <a:srgbClr val="000000"/>
                  </a:solidFill>
                </a:rPr>
                <a:t>?</a:t>
              </a:r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A75E90BF-0CF7-4A48-AF67-D5CE6F180FB0}"/>
              </a:ext>
            </a:extLst>
          </p:cNvPr>
          <p:cNvGrpSpPr/>
          <p:nvPr/>
        </p:nvGrpSpPr>
        <p:grpSpPr>
          <a:xfrm>
            <a:off x="8482522" y="3655498"/>
            <a:ext cx="3071092" cy="713719"/>
            <a:chOff x="1006442" y="4621088"/>
            <a:chExt cx="3071092" cy="713719"/>
          </a:xfrm>
        </p:grpSpPr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58198BC3-74DD-4AD9-AB21-A7401092B7CD}"/>
                </a:ext>
              </a:extLst>
            </p:cNvPr>
            <p:cNvSpPr txBox="1"/>
            <p:nvPr/>
          </p:nvSpPr>
          <p:spPr>
            <a:xfrm>
              <a:off x="1006442" y="4716338"/>
              <a:ext cx="307109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VN" sz="2800" dirty="0"/>
                <a:t>1 000           900</a:t>
              </a:r>
            </a:p>
          </p:txBody>
        </p:sp>
        <p:sp>
          <p:nvSpPr>
            <p:cNvPr id="23" name="Rounded Rectangle 101">
              <a:extLst>
                <a:ext uri="{FF2B5EF4-FFF2-40B4-BE49-F238E27FC236}">
                  <a16:creationId xmlns:a16="http://schemas.microsoft.com/office/drawing/2014/main" id="{926FE215-9DA0-4E99-ADCC-712ED824DEEC}"/>
                </a:ext>
              </a:extLst>
            </p:cNvPr>
            <p:cNvSpPr/>
            <p:nvPr/>
          </p:nvSpPr>
          <p:spPr>
            <a:xfrm>
              <a:off x="2177894" y="4621088"/>
              <a:ext cx="713719" cy="713719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VN" sz="3200" dirty="0">
                  <a:solidFill>
                    <a:srgbClr val="000000"/>
                  </a:solidFill>
                </a:rPr>
                <a:t>?</a:t>
              </a:r>
            </a:p>
          </p:txBody>
        </p: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607365F1-B1F2-42F1-A93F-EB9CF925ECA8}"/>
              </a:ext>
            </a:extLst>
          </p:cNvPr>
          <p:cNvGrpSpPr/>
          <p:nvPr/>
        </p:nvGrpSpPr>
        <p:grpSpPr>
          <a:xfrm>
            <a:off x="7602234" y="2087215"/>
            <a:ext cx="2480166" cy="713719"/>
            <a:chOff x="1297606" y="4621088"/>
            <a:chExt cx="2480166" cy="713719"/>
          </a:xfrm>
        </p:grpSpPr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97C47ACD-0083-4FAA-8DFA-D1FDD3F08100}"/>
                </a:ext>
              </a:extLst>
            </p:cNvPr>
            <p:cNvSpPr txBox="1"/>
            <p:nvPr/>
          </p:nvSpPr>
          <p:spPr>
            <a:xfrm>
              <a:off x="1297606" y="4716338"/>
              <a:ext cx="2480166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VN" sz="2800" dirty="0"/>
                <a:t>370           470</a:t>
              </a:r>
            </a:p>
          </p:txBody>
        </p:sp>
        <p:sp>
          <p:nvSpPr>
            <p:cNvPr id="26" name="Rounded Rectangle 104">
              <a:extLst>
                <a:ext uri="{FF2B5EF4-FFF2-40B4-BE49-F238E27FC236}">
                  <a16:creationId xmlns:a16="http://schemas.microsoft.com/office/drawing/2014/main" id="{34578EEB-60B5-4656-8ACE-E6A4EEB1C8F1}"/>
                </a:ext>
              </a:extLst>
            </p:cNvPr>
            <p:cNvSpPr/>
            <p:nvPr/>
          </p:nvSpPr>
          <p:spPr>
            <a:xfrm>
              <a:off x="2177894" y="4621088"/>
              <a:ext cx="713719" cy="713719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VN" sz="3200" dirty="0">
                  <a:solidFill>
                    <a:srgbClr val="000000"/>
                  </a:solidFill>
                </a:rPr>
                <a:t>?</a:t>
              </a:r>
            </a:p>
          </p:txBody>
        </p:sp>
      </p:grpSp>
      <p:sp>
        <p:nvSpPr>
          <p:cNvPr id="27" name="TextBox 26">
            <a:extLst>
              <a:ext uri="{FF2B5EF4-FFF2-40B4-BE49-F238E27FC236}">
                <a16:creationId xmlns:a16="http://schemas.microsoft.com/office/drawing/2014/main" id="{51131E16-9700-49C6-8783-F75BF6037C0D}"/>
              </a:ext>
            </a:extLst>
          </p:cNvPr>
          <p:cNvSpPr txBox="1"/>
          <p:nvPr/>
        </p:nvSpPr>
        <p:spPr>
          <a:xfrm>
            <a:off x="2714296" y="2094158"/>
            <a:ext cx="453970" cy="646331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VN" sz="3600" dirty="0">
                <a:solidFill>
                  <a:srgbClr val="FF0000"/>
                </a:solidFill>
              </a:rPr>
              <a:t>&gt;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5364B5E0-A372-4E68-8260-411741223E13}"/>
              </a:ext>
            </a:extLst>
          </p:cNvPr>
          <p:cNvSpPr txBox="1"/>
          <p:nvPr/>
        </p:nvSpPr>
        <p:spPr>
          <a:xfrm>
            <a:off x="8644459" y="2126518"/>
            <a:ext cx="453970" cy="646331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VN" sz="3600" dirty="0">
                <a:solidFill>
                  <a:srgbClr val="FF0000"/>
                </a:solidFill>
              </a:rPr>
              <a:t>&lt;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D4FCB063-17AE-48BD-BBF4-CCC84F5E1393}"/>
              </a:ext>
            </a:extLst>
          </p:cNvPr>
          <p:cNvSpPr txBox="1"/>
          <p:nvPr/>
        </p:nvSpPr>
        <p:spPr>
          <a:xfrm>
            <a:off x="9783848" y="3689191"/>
            <a:ext cx="453970" cy="646331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VN" sz="3600" dirty="0">
                <a:solidFill>
                  <a:srgbClr val="FF0000"/>
                </a:solidFill>
              </a:rPr>
              <a:t>&gt;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B98D185D-6639-4166-ACF4-880CEB2C3344}"/>
              </a:ext>
            </a:extLst>
          </p:cNvPr>
          <p:cNvSpPr txBox="1"/>
          <p:nvPr/>
        </p:nvSpPr>
        <p:spPr>
          <a:xfrm>
            <a:off x="9107894" y="5141165"/>
            <a:ext cx="453970" cy="646331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VN" sz="3600" dirty="0">
                <a:solidFill>
                  <a:srgbClr val="FF0000"/>
                </a:solidFill>
              </a:rPr>
              <a:t>&lt;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E486B745-2E2F-4BF8-BD26-8BC30BCA0847}"/>
              </a:ext>
            </a:extLst>
          </p:cNvPr>
          <p:cNvSpPr txBox="1"/>
          <p:nvPr/>
        </p:nvSpPr>
        <p:spPr>
          <a:xfrm>
            <a:off x="2632824" y="5040141"/>
            <a:ext cx="453970" cy="646331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VN" sz="3600" dirty="0">
                <a:solidFill>
                  <a:srgbClr val="FF0000"/>
                </a:solidFill>
              </a:rPr>
              <a:t>=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65C3C54C-386C-4E35-9290-2C9D4B41BF56}"/>
              </a:ext>
            </a:extLst>
          </p:cNvPr>
          <p:cNvSpPr txBox="1"/>
          <p:nvPr/>
        </p:nvSpPr>
        <p:spPr>
          <a:xfrm>
            <a:off x="1829036" y="3557134"/>
            <a:ext cx="453970" cy="646331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VN" sz="3600" dirty="0">
                <a:solidFill>
                  <a:srgbClr val="FF0000"/>
                </a:solidFill>
              </a:rPr>
              <a:t>&lt;</a:t>
            </a:r>
          </a:p>
        </p:txBody>
      </p:sp>
    </p:spTree>
    <p:extLst>
      <p:ext uri="{BB962C8B-B14F-4D97-AF65-F5344CB8AC3E}">
        <p14:creationId xmlns:p14="http://schemas.microsoft.com/office/powerpoint/2010/main" val="18888475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500"/>
                            </p:stCondLst>
                            <p:childTnLst>
                              <p:par>
                                <p:cTn id="2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000"/>
                            </p:stCondLst>
                            <p:childTnLst>
                              <p:par>
                                <p:cTn id="2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5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" name="Group 35">
            <a:extLst>
              <a:ext uri="{FF2B5EF4-FFF2-40B4-BE49-F238E27FC236}">
                <a16:creationId xmlns:a16="http://schemas.microsoft.com/office/drawing/2014/main" id="{57D716B6-8439-4C11-95C1-246D594DA60B}"/>
              </a:ext>
            </a:extLst>
          </p:cNvPr>
          <p:cNvGrpSpPr/>
          <p:nvPr/>
        </p:nvGrpSpPr>
        <p:grpSpPr>
          <a:xfrm>
            <a:off x="2664175" y="719800"/>
            <a:ext cx="8287714" cy="570588"/>
            <a:chOff x="1183343" y="1464304"/>
            <a:chExt cx="8287714" cy="570588"/>
          </a:xfrm>
        </p:grpSpPr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120BC6A4-ECD0-4B7A-9252-5334A1042DAF}"/>
                </a:ext>
              </a:extLst>
            </p:cNvPr>
            <p:cNvSpPr txBox="1"/>
            <p:nvPr/>
          </p:nvSpPr>
          <p:spPr>
            <a:xfrm>
              <a:off x="1930644" y="1511671"/>
              <a:ext cx="7540413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rPr>
                <a:t>a) </a:t>
              </a:r>
              <a:r>
                <a:rPr kumimoji="0" lang="en-US" sz="2800" b="0" i="0" u="none" strike="noStrike" kern="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rPr>
                <a:t>Ảnh</a:t>
              </a:r>
              <a:r>
                <a:rPr kumimoji="0" lang="en-US" sz="2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rPr>
                <a:t> </a:t>
              </a:r>
              <a:r>
                <a:rPr kumimoji="0" lang="en-US" sz="2800" b="0" i="0" u="none" strike="noStrike" kern="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rPr>
                <a:t>thẻ</a:t>
              </a:r>
              <a:r>
                <a:rPr kumimoji="0" lang="en-US" sz="2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rPr>
                <a:t> </a:t>
              </a:r>
              <a:r>
                <a:rPr kumimoji="0" lang="en-US" sz="2800" b="0" i="0" u="none" strike="noStrike" kern="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rPr>
                <a:t>của</a:t>
              </a:r>
              <a:r>
                <a:rPr kumimoji="0" lang="en-US" sz="2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rPr>
                <a:t> </a:t>
              </a:r>
              <a:r>
                <a:rPr kumimoji="0" lang="en-US" sz="2800" b="0" i="0" u="none" strike="noStrike" kern="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rPr>
                <a:t>mỗi</a:t>
              </a:r>
              <a:r>
                <a:rPr kumimoji="0" lang="en-US" sz="2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rPr>
                <a:t> </a:t>
              </a:r>
              <a:r>
                <a:rPr kumimoji="0" lang="en-US" sz="2800" b="0" i="0" u="none" strike="noStrike" kern="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rPr>
                <a:t>bạn</a:t>
              </a:r>
              <a:r>
                <a:rPr kumimoji="0" lang="en-US" sz="2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rPr>
                <a:t> </a:t>
              </a:r>
              <a:r>
                <a:rPr kumimoji="0" lang="en-US" sz="2800" b="0" i="0" u="none" strike="noStrike" kern="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rPr>
                <a:t>đã</a:t>
              </a:r>
              <a:r>
                <a:rPr kumimoji="0" lang="en-US" sz="2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rPr>
                <a:t> </a:t>
              </a:r>
              <a:r>
                <a:rPr kumimoji="0" lang="en-US" sz="2800" b="0" i="0" u="none" strike="noStrike" kern="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rPr>
                <a:t>che</a:t>
              </a:r>
              <a:r>
                <a:rPr kumimoji="0" lang="en-US" sz="2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rPr>
                <a:t> </a:t>
              </a:r>
              <a:r>
                <a:rPr kumimoji="0" lang="en-US" sz="2800" b="0" i="0" u="none" strike="noStrike" kern="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rPr>
                <a:t>đi</a:t>
              </a:r>
              <a:r>
                <a:rPr kumimoji="0" lang="en-US" sz="2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rPr>
                <a:t> </a:t>
              </a:r>
              <a:r>
                <a:rPr kumimoji="0" lang="en-US" sz="2800" b="0" i="0" u="none" strike="noStrike" kern="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rPr>
                <a:t>số</a:t>
              </a:r>
              <a:r>
                <a:rPr kumimoji="0" lang="en-US" sz="2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rPr>
                <a:t> </a:t>
              </a:r>
              <a:r>
                <a:rPr kumimoji="0" lang="en-US" sz="2800" b="0" i="0" u="none" strike="noStrike" kern="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rPr>
                <a:t>nào</a:t>
              </a:r>
              <a:r>
                <a:rPr kumimoji="0" lang="en-US" sz="2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rPr>
                <a:t>?</a:t>
              </a:r>
            </a:p>
          </p:txBody>
        </p:sp>
        <p:sp>
          <p:nvSpPr>
            <p:cNvPr id="38" name="Oval 37">
              <a:extLst>
                <a:ext uri="{FF2B5EF4-FFF2-40B4-BE49-F238E27FC236}">
                  <a16:creationId xmlns:a16="http://schemas.microsoft.com/office/drawing/2014/main" id="{CF4DAE60-872C-4395-B5E0-68A89F0CA8ED}"/>
                </a:ext>
              </a:extLst>
            </p:cNvPr>
            <p:cNvSpPr/>
            <p:nvPr/>
          </p:nvSpPr>
          <p:spPr>
            <a:xfrm>
              <a:off x="1183343" y="1464304"/>
              <a:ext cx="570588" cy="570588"/>
            </a:xfrm>
            <a:prstGeom prst="ellipse">
              <a:avLst/>
            </a:prstGeom>
            <a:solidFill>
              <a:srgbClr val="8064A2"/>
            </a:solidFill>
            <a:ln w="12700" cap="flat" cmpd="sng" algn="ctr">
              <a:solidFill>
                <a:srgbClr val="9BBB59">
                  <a:lumMod val="40000"/>
                  <a:lumOff val="6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4</a:t>
              </a:r>
            </a:p>
          </p:txBody>
        </p:sp>
      </p:grpSp>
      <p:grpSp>
        <p:nvGrpSpPr>
          <p:cNvPr id="39" name="Group 38">
            <a:extLst>
              <a:ext uri="{FF2B5EF4-FFF2-40B4-BE49-F238E27FC236}">
                <a16:creationId xmlns:a16="http://schemas.microsoft.com/office/drawing/2014/main" id="{D55B3DCD-BCF3-499A-ABC9-4D23E9866F73}"/>
              </a:ext>
            </a:extLst>
          </p:cNvPr>
          <p:cNvGrpSpPr/>
          <p:nvPr/>
        </p:nvGrpSpPr>
        <p:grpSpPr>
          <a:xfrm>
            <a:off x="979389" y="2640151"/>
            <a:ext cx="9972500" cy="980235"/>
            <a:chOff x="1131714" y="2464638"/>
            <a:chExt cx="8190855" cy="805110"/>
          </a:xfrm>
        </p:grpSpPr>
        <p:grpSp>
          <p:nvGrpSpPr>
            <p:cNvPr id="40" name="Group 39">
              <a:extLst>
                <a:ext uri="{FF2B5EF4-FFF2-40B4-BE49-F238E27FC236}">
                  <a16:creationId xmlns:a16="http://schemas.microsoft.com/office/drawing/2014/main" id="{17A467ED-A3C5-420F-871D-358A8C4379CE}"/>
                </a:ext>
              </a:extLst>
            </p:cNvPr>
            <p:cNvGrpSpPr/>
            <p:nvPr/>
          </p:nvGrpSpPr>
          <p:grpSpPr>
            <a:xfrm>
              <a:off x="1131714" y="2969690"/>
              <a:ext cx="8190855" cy="300058"/>
              <a:chOff x="422559" y="2976412"/>
              <a:chExt cx="8830234" cy="300058"/>
            </a:xfrm>
          </p:grpSpPr>
          <p:cxnSp>
            <p:nvCxnSpPr>
              <p:cNvPr id="51" name="Straight Arrow Connector 50">
                <a:extLst>
                  <a:ext uri="{FF2B5EF4-FFF2-40B4-BE49-F238E27FC236}">
                    <a16:creationId xmlns:a16="http://schemas.microsoft.com/office/drawing/2014/main" id="{5216A998-6925-438E-87BF-46C6FBBE52C5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22559" y="3119718"/>
                <a:ext cx="8830234" cy="6723"/>
              </a:xfrm>
              <a:prstGeom prst="straightConnector1">
                <a:avLst/>
              </a:prstGeom>
              <a:noFill/>
              <a:ln w="38100" cap="flat" cmpd="sng" algn="ctr">
                <a:solidFill>
                  <a:sysClr val="windowText" lastClr="000000"/>
                </a:solidFill>
                <a:prstDash val="solid"/>
                <a:miter lim="800000"/>
                <a:tailEnd type="triangle"/>
              </a:ln>
              <a:effectLst/>
            </p:spPr>
          </p:cxnSp>
          <p:cxnSp>
            <p:nvCxnSpPr>
              <p:cNvPr id="52" name="Straight Connector 51">
                <a:extLst>
                  <a:ext uri="{FF2B5EF4-FFF2-40B4-BE49-F238E27FC236}">
                    <a16:creationId xmlns:a16="http://schemas.microsoft.com/office/drawing/2014/main" id="{767D5155-1B16-4DDF-A6F1-D049C95E5EA6}"/>
                  </a:ext>
                </a:extLst>
              </p:cNvPr>
              <p:cNvCxnSpPr/>
              <p:nvPr/>
            </p:nvCxnSpPr>
            <p:spPr>
              <a:xfrm>
                <a:off x="932331" y="2976412"/>
                <a:ext cx="0" cy="300058"/>
              </a:xfrm>
              <a:prstGeom prst="line">
                <a:avLst/>
              </a:prstGeom>
              <a:noFill/>
              <a:ln w="3810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53" name="Straight Connector 52">
                <a:extLst>
                  <a:ext uri="{FF2B5EF4-FFF2-40B4-BE49-F238E27FC236}">
                    <a16:creationId xmlns:a16="http://schemas.microsoft.com/office/drawing/2014/main" id="{9E02E3BE-08EE-4615-A338-E8B794E2A0EC}"/>
                  </a:ext>
                </a:extLst>
              </p:cNvPr>
              <p:cNvCxnSpPr/>
              <p:nvPr/>
            </p:nvCxnSpPr>
            <p:spPr>
              <a:xfrm>
                <a:off x="1743637" y="2976412"/>
                <a:ext cx="0" cy="300058"/>
              </a:xfrm>
              <a:prstGeom prst="line">
                <a:avLst/>
              </a:prstGeom>
              <a:noFill/>
              <a:ln w="3810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54" name="Straight Connector 53">
                <a:extLst>
                  <a:ext uri="{FF2B5EF4-FFF2-40B4-BE49-F238E27FC236}">
                    <a16:creationId xmlns:a16="http://schemas.microsoft.com/office/drawing/2014/main" id="{B3E647CC-C5C0-4C29-BFE8-69B6BF738AAF}"/>
                  </a:ext>
                </a:extLst>
              </p:cNvPr>
              <p:cNvCxnSpPr/>
              <p:nvPr/>
            </p:nvCxnSpPr>
            <p:spPr>
              <a:xfrm>
                <a:off x="2532531" y="2976412"/>
                <a:ext cx="0" cy="300058"/>
              </a:xfrm>
              <a:prstGeom prst="line">
                <a:avLst/>
              </a:prstGeom>
              <a:noFill/>
              <a:ln w="3810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55" name="Straight Connector 54">
                <a:extLst>
                  <a:ext uri="{FF2B5EF4-FFF2-40B4-BE49-F238E27FC236}">
                    <a16:creationId xmlns:a16="http://schemas.microsoft.com/office/drawing/2014/main" id="{EE17D5E6-51E2-46E3-9FF2-234E798419D3}"/>
                  </a:ext>
                </a:extLst>
              </p:cNvPr>
              <p:cNvCxnSpPr/>
              <p:nvPr/>
            </p:nvCxnSpPr>
            <p:spPr>
              <a:xfrm>
                <a:off x="3330390" y="2976412"/>
                <a:ext cx="0" cy="300058"/>
              </a:xfrm>
              <a:prstGeom prst="line">
                <a:avLst/>
              </a:prstGeom>
              <a:noFill/>
              <a:ln w="3810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56" name="Straight Connector 55">
                <a:extLst>
                  <a:ext uri="{FF2B5EF4-FFF2-40B4-BE49-F238E27FC236}">
                    <a16:creationId xmlns:a16="http://schemas.microsoft.com/office/drawing/2014/main" id="{0938E904-D423-4E46-80F3-FEE509867B80}"/>
                  </a:ext>
                </a:extLst>
              </p:cNvPr>
              <p:cNvCxnSpPr/>
              <p:nvPr/>
            </p:nvCxnSpPr>
            <p:spPr>
              <a:xfrm>
                <a:off x="4173073" y="2976412"/>
                <a:ext cx="0" cy="300058"/>
              </a:xfrm>
              <a:prstGeom prst="line">
                <a:avLst/>
              </a:prstGeom>
              <a:noFill/>
              <a:ln w="3810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57" name="Straight Connector 56">
                <a:extLst>
                  <a:ext uri="{FF2B5EF4-FFF2-40B4-BE49-F238E27FC236}">
                    <a16:creationId xmlns:a16="http://schemas.microsoft.com/office/drawing/2014/main" id="{5B9F4657-05DF-44F7-B799-5E75C8739011}"/>
                  </a:ext>
                </a:extLst>
              </p:cNvPr>
              <p:cNvCxnSpPr/>
              <p:nvPr/>
            </p:nvCxnSpPr>
            <p:spPr>
              <a:xfrm>
                <a:off x="4984379" y="2976412"/>
                <a:ext cx="0" cy="300058"/>
              </a:xfrm>
              <a:prstGeom prst="line">
                <a:avLst/>
              </a:prstGeom>
              <a:noFill/>
              <a:ln w="3810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58" name="Straight Connector 57">
                <a:extLst>
                  <a:ext uri="{FF2B5EF4-FFF2-40B4-BE49-F238E27FC236}">
                    <a16:creationId xmlns:a16="http://schemas.microsoft.com/office/drawing/2014/main" id="{0B8BF18F-F685-4CCB-900A-8BEECC7794CE}"/>
                  </a:ext>
                </a:extLst>
              </p:cNvPr>
              <p:cNvCxnSpPr/>
              <p:nvPr/>
            </p:nvCxnSpPr>
            <p:spPr>
              <a:xfrm>
                <a:off x="5786720" y="2976412"/>
                <a:ext cx="0" cy="300058"/>
              </a:xfrm>
              <a:prstGeom prst="line">
                <a:avLst/>
              </a:prstGeom>
              <a:noFill/>
              <a:ln w="3810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59" name="Straight Connector 58">
                <a:extLst>
                  <a:ext uri="{FF2B5EF4-FFF2-40B4-BE49-F238E27FC236}">
                    <a16:creationId xmlns:a16="http://schemas.microsoft.com/office/drawing/2014/main" id="{088E6313-8A26-4D50-93DB-92C3F5C60740}"/>
                  </a:ext>
                </a:extLst>
              </p:cNvPr>
              <p:cNvCxnSpPr/>
              <p:nvPr/>
            </p:nvCxnSpPr>
            <p:spPr>
              <a:xfrm>
                <a:off x="6598026" y="2976412"/>
                <a:ext cx="0" cy="300058"/>
              </a:xfrm>
              <a:prstGeom prst="line">
                <a:avLst/>
              </a:prstGeom>
              <a:noFill/>
              <a:ln w="3810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60" name="Straight Connector 59">
                <a:extLst>
                  <a:ext uri="{FF2B5EF4-FFF2-40B4-BE49-F238E27FC236}">
                    <a16:creationId xmlns:a16="http://schemas.microsoft.com/office/drawing/2014/main" id="{46ED02D1-F7DA-49F6-A6E3-CF19F7641393}"/>
                  </a:ext>
                </a:extLst>
              </p:cNvPr>
              <p:cNvCxnSpPr/>
              <p:nvPr/>
            </p:nvCxnSpPr>
            <p:spPr>
              <a:xfrm>
                <a:off x="7431744" y="2976412"/>
                <a:ext cx="0" cy="300058"/>
              </a:xfrm>
              <a:prstGeom prst="line">
                <a:avLst/>
              </a:prstGeom>
              <a:noFill/>
              <a:ln w="3810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61" name="Straight Connector 60">
                <a:extLst>
                  <a:ext uri="{FF2B5EF4-FFF2-40B4-BE49-F238E27FC236}">
                    <a16:creationId xmlns:a16="http://schemas.microsoft.com/office/drawing/2014/main" id="{FF6576D3-B11B-41E7-806D-B6C2239A5736}"/>
                  </a:ext>
                </a:extLst>
              </p:cNvPr>
              <p:cNvCxnSpPr/>
              <p:nvPr/>
            </p:nvCxnSpPr>
            <p:spPr>
              <a:xfrm>
                <a:off x="8234085" y="2976412"/>
                <a:ext cx="0" cy="300058"/>
              </a:xfrm>
              <a:prstGeom prst="line">
                <a:avLst/>
              </a:prstGeom>
              <a:noFill/>
              <a:ln w="3810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</p:cxnSp>
        </p:grpSp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FD87E7F8-4D47-48BB-912B-D427BB3DC11C}"/>
                </a:ext>
              </a:extLst>
            </p:cNvPr>
            <p:cNvSpPr txBox="1"/>
            <p:nvPr/>
          </p:nvSpPr>
          <p:spPr>
            <a:xfrm>
              <a:off x="1268603" y="2464638"/>
              <a:ext cx="646500" cy="3791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VN" sz="24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rPr>
                <a:t>910</a:t>
              </a:r>
            </a:p>
          </p:txBody>
        </p:sp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071D2ACD-8C1D-40EC-A72D-E7AF462BC6A0}"/>
                </a:ext>
              </a:extLst>
            </p:cNvPr>
            <p:cNvSpPr txBox="1"/>
            <p:nvPr/>
          </p:nvSpPr>
          <p:spPr>
            <a:xfrm>
              <a:off x="1989918" y="2464638"/>
              <a:ext cx="699921" cy="3791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VN" sz="24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rPr>
                <a:t>920</a:t>
              </a:r>
            </a:p>
          </p:txBody>
        </p:sp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21423B67-D98D-44A3-B5EB-C8108EF54CC5}"/>
                </a:ext>
              </a:extLst>
            </p:cNvPr>
            <p:cNvSpPr txBox="1"/>
            <p:nvPr/>
          </p:nvSpPr>
          <p:spPr>
            <a:xfrm>
              <a:off x="2734454" y="2467873"/>
              <a:ext cx="658907" cy="3791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VN" sz="2400" b="1" i="0" u="none" strike="noStrike" kern="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</a:rPr>
                <a:t>930</a:t>
              </a:r>
            </a:p>
          </p:txBody>
        </p:sp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id="{37335C8F-FBAD-4D19-9BF5-0F7467CC1126}"/>
                </a:ext>
              </a:extLst>
            </p:cNvPr>
            <p:cNvSpPr txBox="1"/>
            <p:nvPr/>
          </p:nvSpPr>
          <p:spPr>
            <a:xfrm>
              <a:off x="3542506" y="2464638"/>
              <a:ext cx="585753" cy="68253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VN" sz="24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rPr>
                <a:t>940</a:t>
              </a:r>
            </a:p>
          </p:txBody>
        </p:sp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id="{B0D34E93-4DEC-4886-AED9-6348AF6ABD34}"/>
                </a:ext>
              </a:extLst>
            </p:cNvPr>
            <p:cNvSpPr txBox="1"/>
            <p:nvPr/>
          </p:nvSpPr>
          <p:spPr>
            <a:xfrm>
              <a:off x="4300499" y="2467873"/>
              <a:ext cx="585753" cy="3791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VN" sz="2400" b="1" i="0" u="none" strike="noStrike" kern="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</a:rPr>
                <a:t>950</a:t>
              </a:r>
            </a:p>
          </p:txBody>
        </p:sp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id="{DBE3CF4E-63FA-4C4A-91C8-655671D5C44D}"/>
                </a:ext>
              </a:extLst>
            </p:cNvPr>
            <p:cNvSpPr txBox="1"/>
            <p:nvPr/>
          </p:nvSpPr>
          <p:spPr>
            <a:xfrm>
              <a:off x="5062024" y="2464638"/>
              <a:ext cx="585753" cy="3791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VN" sz="2400" b="1" i="0" u="none" strike="noStrike" kern="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</a:rPr>
                <a:t>960</a:t>
              </a:r>
            </a:p>
          </p:txBody>
        </p:sp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id="{DAE83A7F-8A34-4913-A272-AC0133683706}"/>
                </a:ext>
              </a:extLst>
            </p:cNvPr>
            <p:cNvSpPr txBox="1"/>
            <p:nvPr/>
          </p:nvSpPr>
          <p:spPr>
            <a:xfrm>
              <a:off x="5806567" y="2467873"/>
              <a:ext cx="585753" cy="68253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VN" sz="24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rPr>
                <a:t>970</a:t>
              </a:r>
            </a:p>
          </p:txBody>
        </p:sp>
        <p:sp>
          <p:nvSpPr>
            <p:cNvPr id="48" name="TextBox 47">
              <a:extLst>
                <a:ext uri="{FF2B5EF4-FFF2-40B4-BE49-F238E27FC236}">
                  <a16:creationId xmlns:a16="http://schemas.microsoft.com/office/drawing/2014/main" id="{DA43C574-B663-4104-8829-1813632FC08B}"/>
                </a:ext>
              </a:extLst>
            </p:cNvPr>
            <p:cNvSpPr txBox="1"/>
            <p:nvPr/>
          </p:nvSpPr>
          <p:spPr>
            <a:xfrm>
              <a:off x="6568093" y="2464638"/>
              <a:ext cx="585753" cy="68253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VN" sz="24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rPr>
                <a:t>980</a:t>
              </a:r>
            </a:p>
          </p:txBody>
        </p:sp>
        <p:sp>
          <p:nvSpPr>
            <p:cNvPr id="49" name="TextBox 48">
              <a:extLst>
                <a:ext uri="{FF2B5EF4-FFF2-40B4-BE49-F238E27FC236}">
                  <a16:creationId xmlns:a16="http://schemas.microsoft.com/office/drawing/2014/main" id="{B40A07AC-8673-4D8D-A7F5-996EEA1B7C8A}"/>
                </a:ext>
              </a:extLst>
            </p:cNvPr>
            <p:cNvSpPr txBox="1"/>
            <p:nvPr/>
          </p:nvSpPr>
          <p:spPr>
            <a:xfrm>
              <a:off x="7361473" y="2464638"/>
              <a:ext cx="585753" cy="3791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VN" sz="2400" b="1" i="0" u="none" strike="noStrike" kern="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</a:rPr>
                <a:t>990</a:t>
              </a:r>
            </a:p>
          </p:txBody>
        </p:sp>
        <p:sp>
          <p:nvSpPr>
            <p:cNvPr id="50" name="TextBox 49">
              <a:extLst>
                <a:ext uri="{FF2B5EF4-FFF2-40B4-BE49-F238E27FC236}">
                  <a16:creationId xmlns:a16="http://schemas.microsoft.com/office/drawing/2014/main" id="{E5EE8C31-9E8D-4969-91CC-D6A61CFECD3C}"/>
                </a:ext>
              </a:extLst>
            </p:cNvPr>
            <p:cNvSpPr txBox="1"/>
            <p:nvPr/>
          </p:nvSpPr>
          <p:spPr>
            <a:xfrm>
              <a:off x="8044511" y="2467873"/>
              <a:ext cx="708761" cy="68253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VN" sz="24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rPr>
                <a:t>1000</a:t>
              </a:r>
            </a:p>
          </p:txBody>
        </p:sp>
      </p:grpSp>
      <p:pic>
        <p:nvPicPr>
          <p:cNvPr id="62" name="Picture 61">
            <a:extLst>
              <a:ext uri="{FF2B5EF4-FFF2-40B4-BE49-F238E27FC236}">
                <a16:creationId xmlns:a16="http://schemas.microsoft.com/office/drawing/2014/main" id="{B32C11B3-BA66-46E3-8C53-CE563D94EEB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39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8816" t="7693" r="9998" b="1"/>
          <a:stretch/>
        </p:blipFill>
        <p:spPr>
          <a:xfrm>
            <a:off x="2847014" y="2112355"/>
            <a:ext cx="1008473" cy="1157327"/>
          </a:xfrm>
          <a:prstGeom prst="rect">
            <a:avLst/>
          </a:prstGeom>
        </p:spPr>
      </p:pic>
      <p:pic>
        <p:nvPicPr>
          <p:cNvPr id="63" name="Picture 62">
            <a:extLst>
              <a:ext uri="{FF2B5EF4-FFF2-40B4-BE49-F238E27FC236}">
                <a16:creationId xmlns:a16="http://schemas.microsoft.com/office/drawing/2014/main" id="{61090808-3B7D-4F6D-A42A-FE963215F68A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43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839" t="3668" r="1345"/>
          <a:stretch/>
        </p:blipFill>
        <p:spPr>
          <a:xfrm>
            <a:off x="4727137" y="2120653"/>
            <a:ext cx="984679" cy="1159647"/>
          </a:xfrm>
          <a:prstGeom prst="rect">
            <a:avLst/>
          </a:prstGeom>
        </p:spPr>
      </p:pic>
      <p:pic>
        <p:nvPicPr>
          <p:cNvPr id="64" name="Picture 63">
            <a:extLst>
              <a:ext uri="{FF2B5EF4-FFF2-40B4-BE49-F238E27FC236}">
                <a16:creationId xmlns:a16="http://schemas.microsoft.com/office/drawing/2014/main" id="{375DAC01-CE41-4035-BFDD-8747AD3363FB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34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333" t="3179" b="-1"/>
          <a:stretch/>
        </p:blipFill>
        <p:spPr>
          <a:xfrm>
            <a:off x="5673841" y="2120653"/>
            <a:ext cx="940977" cy="1159647"/>
          </a:xfrm>
          <a:prstGeom prst="rect">
            <a:avLst/>
          </a:prstGeom>
        </p:spPr>
      </p:pic>
      <p:pic>
        <p:nvPicPr>
          <p:cNvPr id="65" name="Picture 64">
            <a:extLst>
              <a:ext uri="{FF2B5EF4-FFF2-40B4-BE49-F238E27FC236}">
                <a16:creationId xmlns:a16="http://schemas.microsoft.com/office/drawing/2014/main" id="{9D2CB15A-7BA4-4F11-84E8-ABC7E716B04F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harpenSoften amount="3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689" t="5521"/>
          <a:stretch/>
        </p:blipFill>
        <p:spPr>
          <a:xfrm>
            <a:off x="8403218" y="2110034"/>
            <a:ext cx="992614" cy="1159648"/>
          </a:xfrm>
          <a:prstGeom prst="rect">
            <a:avLst/>
          </a:prstGeom>
        </p:spPr>
      </p:pic>
      <p:sp>
        <p:nvSpPr>
          <p:cNvPr id="66" name="TextBox 65">
            <a:extLst>
              <a:ext uri="{FF2B5EF4-FFF2-40B4-BE49-F238E27FC236}">
                <a16:creationId xmlns:a16="http://schemas.microsoft.com/office/drawing/2014/main" id="{56D390BE-A9D7-4A3B-BE0E-04FB4FE2EE07}"/>
              </a:ext>
            </a:extLst>
          </p:cNvPr>
          <p:cNvSpPr txBox="1"/>
          <p:nvPr/>
        </p:nvSpPr>
        <p:spPr>
          <a:xfrm>
            <a:off x="929321" y="4144224"/>
            <a:ext cx="999495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b)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Trong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các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số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che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đi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,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số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nào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lớn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nhất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,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số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nào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bé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nhất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?</a:t>
            </a:r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1A060CDD-2D3F-4AFD-8752-7637D3EE5040}"/>
              </a:ext>
            </a:extLst>
          </p:cNvPr>
          <p:cNvSpPr txBox="1"/>
          <p:nvPr/>
        </p:nvSpPr>
        <p:spPr>
          <a:xfrm>
            <a:off x="910497" y="4885613"/>
            <a:ext cx="2807179" cy="130510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marR="0" lvl="0" indent="-285750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VN" sz="2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Số lớn nhất là:</a:t>
            </a:r>
          </a:p>
          <a:p>
            <a:pPr marL="285750" marR="0" lvl="0" indent="-285750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VN" sz="2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Số bé nhất là:</a:t>
            </a:r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id="{CD24F853-2382-4628-A935-4D5A4224B79B}"/>
              </a:ext>
            </a:extLst>
          </p:cNvPr>
          <p:cNvSpPr txBox="1"/>
          <p:nvPr/>
        </p:nvSpPr>
        <p:spPr>
          <a:xfrm>
            <a:off x="3760187" y="4982584"/>
            <a:ext cx="86754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VN" sz="32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</a:rPr>
              <a:t>990</a:t>
            </a:r>
          </a:p>
        </p:txBody>
      </p:sp>
      <p:sp>
        <p:nvSpPr>
          <p:cNvPr id="69" name="TextBox 68">
            <a:extLst>
              <a:ext uri="{FF2B5EF4-FFF2-40B4-BE49-F238E27FC236}">
                <a16:creationId xmlns:a16="http://schemas.microsoft.com/office/drawing/2014/main" id="{B12E6F44-8CF7-4239-AA0D-20AFFD7BD903}"/>
              </a:ext>
            </a:extLst>
          </p:cNvPr>
          <p:cNvSpPr txBox="1"/>
          <p:nvPr/>
        </p:nvSpPr>
        <p:spPr>
          <a:xfrm>
            <a:off x="3732981" y="5610299"/>
            <a:ext cx="86754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VN" sz="32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</a:rPr>
              <a:t>930</a:t>
            </a:r>
          </a:p>
        </p:txBody>
      </p:sp>
    </p:spTree>
    <p:extLst>
      <p:ext uri="{BB962C8B-B14F-4D97-AF65-F5344CB8AC3E}">
        <p14:creationId xmlns:p14="http://schemas.microsoft.com/office/powerpoint/2010/main" val="23818499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54167E-6 -1.85185E-6 L -0.00039 -0.10764 " pathEditMode="relative" rAng="0" ptsTypes="AA">
                                      <p:cBhvr>
                                        <p:cTn id="19" dur="2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" y="-53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54167E-6 -1.85185E-6 L -0.00039 -0.10764 " pathEditMode="relative" rAng="0" ptsTypes="AA">
                                      <p:cBhvr>
                                        <p:cTn id="23" dur="2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" y="-53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54167E-6 -1.85185E-6 L -0.00039 -0.10764 " pathEditMode="relative" rAng="0" ptsTypes="AA">
                                      <p:cBhvr>
                                        <p:cTn id="27" dur="2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" y="-53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54167E-6 -1.85185E-6 L -0.00039 -0.10764 " pathEditMode="relative" rAng="0" ptsTypes="AA">
                                      <p:cBhvr>
                                        <p:cTn id="31" dur="2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" y="-53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6" grpId="0"/>
      <p:bldP spid="67" grpId="0"/>
      <p:bldP spid="68" grpId="0"/>
      <p:bldP spid="69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58471" y="544945"/>
            <a:ext cx="788785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cs typeface="+mn-cs"/>
              </a:rPr>
              <a:t>HOẠT ĐỘNG TIẾP NỐI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417455" y="2707528"/>
            <a:ext cx="53848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Ôn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lại</a:t>
            </a:r>
            <a:r>
              <a:rPr lang="en-US" sz="28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cách</a:t>
            </a:r>
            <a:r>
              <a:rPr lang="en-US" sz="28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so </a:t>
            </a:r>
            <a:r>
              <a:rPr lang="en-US" sz="28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sánh</a:t>
            </a:r>
            <a:r>
              <a:rPr lang="en-US" sz="28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28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tròn</a:t>
            </a:r>
            <a:r>
              <a:rPr lang="en-US" sz="28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tram, </a:t>
            </a:r>
            <a:r>
              <a:rPr lang="en-US" sz="28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tròn</a:t>
            </a:r>
            <a:r>
              <a:rPr lang="en-US" sz="28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chục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417455" y="3874654"/>
            <a:ext cx="574501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Chuẩn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bị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50: </a:t>
            </a:r>
            <a:r>
              <a:rPr lang="en-US" sz="28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Luyện</a:t>
            </a:r>
            <a:r>
              <a:rPr lang="en-US" sz="28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tập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222468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CẤM BUÔN BÁN, CẤM REUP"/>
          <p:cNvPicPr>
            <a:picLocks noChangeAspect="1"/>
          </p:cNvPicPr>
          <p:nvPr/>
        </p:nvPicPr>
        <p:blipFill rotWithShape="1">
          <a:blip r:embed="rId4"/>
          <a:srcRect l="921" t="4482" r="748" b="12800"/>
          <a:stretch/>
        </p:blipFill>
        <p:spPr>
          <a:xfrm>
            <a:off x="0" y="6956"/>
            <a:ext cx="12192000" cy="6858000"/>
          </a:xfrm>
          <a:prstGeom prst="rect">
            <a:avLst/>
          </a:prstGeom>
        </p:spPr>
      </p:pic>
      <p:pic>
        <p:nvPicPr>
          <p:cNvPr id="36" name="Vào http://fb.com/nkpowerskills tải game miễn phí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0" y="1275495"/>
            <a:ext cx="11682539" cy="6717460"/>
          </a:xfrm>
          <a:prstGeom prst="rect">
            <a:avLst/>
          </a:prstGeom>
        </p:spPr>
      </p:pic>
      <p:pic>
        <p:nvPicPr>
          <p:cNvPr id="35" name="ĐC SHARE MIỄN PHÍ BỞI NK POWERSKILLS"/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80356"/>
          <a:stretch>
            <a:fillRect/>
          </a:stretch>
        </p:blipFill>
        <p:spPr>
          <a:xfrm>
            <a:off x="1116637" y="3000527"/>
            <a:ext cx="3860425" cy="398525"/>
          </a:xfrm>
          <a:custGeom>
            <a:avLst/>
            <a:gdLst>
              <a:gd name="connsiteX0" fmla="*/ 0 w 3860425"/>
              <a:gd name="connsiteY0" fmla="*/ 0 h 398525"/>
              <a:gd name="connsiteX1" fmla="*/ 3860425 w 3860425"/>
              <a:gd name="connsiteY1" fmla="*/ 0 h 398525"/>
              <a:gd name="connsiteX2" fmla="*/ 3860425 w 3860425"/>
              <a:gd name="connsiteY2" fmla="*/ 398525 h 398525"/>
              <a:gd name="connsiteX3" fmla="*/ 0 w 3860425"/>
              <a:gd name="connsiteY3" fmla="*/ 398525 h 3985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860425" h="398525">
                <a:moveTo>
                  <a:pt x="0" y="0"/>
                </a:moveTo>
                <a:lnTo>
                  <a:pt x="3860425" y="0"/>
                </a:lnTo>
                <a:lnTo>
                  <a:pt x="3860425" y="398525"/>
                </a:lnTo>
                <a:lnTo>
                  <a:pt x="0" y="398525"/>
                </a:lnTo>
                <a:close/>
              </a:path>
            </a:pathLst>
          </a:custGeom>
        </p:spPr>
      </p:pic>
      <p:pic>
        <p:nvPicPr>
          <p:cNvPr id="30" name="CẤM BUÔN BÁN, CẤM REUP"/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55652" b="26595"/>
          <a:stretch>
            <a:fillRect/>
          </a:stretch>
        </p:blipFill>
        <p:spPr>
          <a:xfrm>
            <a:off x="1134223" y="4100838"/>
            <a:ext cx="3860426" cy="360176"/>
          </a:xfrm>
          <a:custGeom>
            <a:avLst/>
            <a:gdLst>
              <a:gd name="connsiteX0" fmla="*/ 0 w 3860426"/>
              <a:gd name="connsiteY0" fmla="*/ 0 h 360176"/>
              <a:gd name="connsiteX1" fmla="*/ 3860426 w 3860426"/>
              <a:gd name="connsiteY1" fmla="*/ 0 h 360176"/>
              <a:gd name="connsiteX2" fmla="*/ 3860426 w 3860426"/>
              <a:gd name="connsiteY2" fmla="*/ 360176 h 360176"/>
              <a:gd name="connsiteX3" fmla="*/ 0 w 3860426"/>
              <a:gd name="connsiteY3" fmla="*/ 360176 h 3601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860426" h="360176">
                <a:moveTo>
                  <a:pt x="0" y="0"/>
                </a:moveTo>
                <a:lnTo>
                  <a:pt x="3860426" y="0"/>
                </a:lnTo>
                <a:lnTo>
                  <a:pt x="3860426" y="360176"/>
                </a:lnTo>
                <a:lnTo>
                  <a:pt x="0" y="360176"/>
                </a:lnTo>
                <a:close/>
              </a:path>
            </a:pathLst>
          </a:custGeom>
        </p:spPr>
      </p:pic>
      <p:pic>
        <p:nvPicPr>
          <p:cNvPr id="32" name="Vào http://fb.com/nkpowerskills tải game miễn phí"/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37562" b="44348"/>
          <a:stretch>
            <a:fillRect/>
          </a:stretch>
        </p:blipFill>
        <p:spPr>
          <a:xfrm>
            <a:off x="1134225" y="3742888"/>
            <a:ext cx="3860426" cy="367008"/>
          </a:xfrm>
          <a:custGeom>
            <a:avLst/>
            <a:gdLst>
              <a:gd name="connsiteX0" fmla="*/ 0 w 3860426"/>
              <a:gd name="connsiteY0" fmla="*/ 0 h 367008"/>
              <a:gd name="connsiteX1" fmla="*/ 3860426 w 3860426"/>
              <a:gd name="connsiteY1" fmla="*/ 0 h 367008"/>
              <a:gd name="connsiteX2" fmla="*/ 3860426 w 3860426"/>
              <a:gd name="connsiteY2" fmla="*/ 367008 h 367008"/>
              <a:gd name="connsiteX3" fmla="*/ 0 w 3860426"/>
              <a:gd name="connsiteY3" fmla="*/ 367008 h 3670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860426" h="367008">
                <a:moveTo>
                  <a:pt x="0" y="0"/>
                </a:moveTo>
                <a:lnTo>
                  <a:pt x="3860426" y="0"/>
                </a:lnTo>
                <a:lnTo>
                  <a:pt x="3860426" y="367008"/>
                </a:lnTo>
                <a:lnTo>
                  <a:pt x="0" y="367008"/>
                </a:lnTo>
                <a:close/>
              </a:path>
            </a:pathLst>
          </a:custGeom>
        </p:spPr>
      </p:pic>
      <p:pic>
        <p:nvPicPr>
          <p:cNvPr id="34" name="ĐC SHARE MIỄN PHÍ BỞI NK POWERSKILLS"/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20130" b="62102"/>
          <a:stretch>
            <a:fillRect/>
          </a:stretch>
        </p:blipFill>
        <p:spPr>
          <a:xfrm>
            <a:off x="1134223" y="3386209"/>
            <a:ext cx="3860426" cy="360486"/>
          </a:xfrm>
          <a:custGeom>
            <a:avLst/>
            <a:gdLst>
              <a:gd name="connsiteX0" fmla="*/ 0 w 3860426"/>
              <a:gd name="connsiteY0" fmla="*/ 0 h 360486"/>
              <a:gd name="connsiteX1" fmla="*/ 3860426 w 3860426"/>
              <a:gd name="connsiteY1" fmla="*/ 0 h 360486"/>
              <a:gd name="connsiteX2" fmla="*/ 3860426 w 3860426"/>
              <a:gd name="connsiteY2" fmla="*/ 360486 h 360486"/>
              <a:gd name="connsiteX3" fmla="*/ 0 w 3860426"/>
              <a:gd name="connsiteY3" fmla="*/ 360486 h 3604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860426" h="360486">
                <a:moveTo>
                  <a:pt x="0" y="0"/>
                </a:moveTo>
                <a:lnTo>
                  <a:pt x="3860426" y="0"/>
                </a:lnTo>
                <a:lnTo>
                  <a:pt x="3860426" y="360486"/>
                </a:lnTo>
                <a:lnTo>
                  <a:pt x="0" y="360486"/>
                </a:lnTo>
                <a:close/>
              </a:path>
            </a:pathLst>
          </a:custGeom>
        </p:spPr>
      </p:pic>
      <p:pic>
        <p:nvPicPr>
          <p:cNvPr id="37" name="CẤM BUÔN BÁN, CẤM REUP"/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32655" y="226642"/>
            <a:ext cx="1107458" cy="538347"/>
          </a:xfrm>
          <a:prstGeom prst="rect">
            <a:avLst/>
          </a:prstGeom>
        </p:spPr>
      </p:pic>
      <p:sp>
        <p:nvSpPr>
          <p:cNvPr id="44" name="Vào http://fb.com/nkpowerskills tải game miễn phí">
            <a:hlinkClick r:id="rId8" action="ppaction://hlinksldjump"/>
          </p:cNvPr>
          <p:cNvSpPr/>
          <p:nvPr/>
        </p:nvSpPr>
        <p:spPr>
          <a:xfrm>
            <a:off x="193155" y="888685"/>
            <a:ext cx="566057" cy="566057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.VnBlack" panose="020B7200000000000000" pitchFamily="34" charset="0"/>
                <a:ea typeface="+mn-ea"/>
                <a:cs typeface="+mn-cs"/>
              </a:rPr>
              <a:t>1</a:t>
            </a:r>
          </a:p>
        </p:txBody>
      </p:sp>
      <p:sp>
        <p:nvSpPr>
          <p:cNvPr id="45" name="ĐC SHARE MIỄN PHÍ BỞI NK POWERSKILLS">
            <a:hlinkClick r:id="rId9" action="ppaction://hlinksldjump"/>
          </p:cNvPr>
          <p:cNvSpPr/>
          <p:nvPr/>
        </p:nvSpPr>
        <p:spPr>
          <a:xfrm>
            <a:off x="1345769" y="888685"/>
            <a:ext cx="566057" cy="566057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.VnBlack" panose="020B7200000000000000" pitchFamily="34" charset="0"/>
                <a:ea typeface="+mn-ea"/>
                <a:cs typeface="+mn-cs"/>
              </a:rPr>
              <a:t>2</a:t>
            </a:r>
          </a:p>
        </p:txBody>
      </p:sp>
      <p:sp>
        <p:nvSpPr>
          <p:cNvPr id="46" name="CẤM BUÔN BÁN, CẤM REUP">
            <a:hlinkClick r:id="rId10" action="ppaction://hlinksldjump"/>
          </p:cNvPr>
          <p:cNvSpPr/>
          <p:nvPr/>
        </p:nvSpPr>
        <p:spPr>
          <a:xfrm>
            <a:off x="2498383" y="888685"/>
            <a:ext cx="566057" cy="566057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.VnBlack" panose="020B7200000000000000" pitchFamily="34" charset="0"/>
                <a:ea typeface="+mn-ea"/>
                <a:cs typeface="+mn-cs"/>
              </a:rPr>
              <a:t>3</a:t>
            </a:r>
          </a:p>
        </p:txBody>
      </p:sp>
      <p:sp>
        <p:nvSpPr>
          <p:cNvPr id="47" name="Vào http://fb.com/nkpowerskills tải game miễn phí">
            <a:hlinkClick r:id="rId11" action="ppaction://hlinksldjump"/>
          </p:cNvPr>
          <p:cNvSpPr/>
          <p:nvPr/>
        </p:nvSpPr>
        <p:spPr>
          <a:xfrm>
            <a:off x="3650997" y="888685"/>
            <a:ext cx="566057" cy="566057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.VnBlack" panose="020B7200000000000000" pitchFamily="34" charset="0"/>
                <a:ea typeface="+mn-ea"/>
                <a:cs typeface="+mn-cs"/>
              </a:rPr>
              <a:t>4</a:t>
            </a:r>
          </a:p>
        </p:txBody>
      </p:sp>
      <p:sp>
        <p:nvSpPr>
          <p:cNvPr id="48" name="ĐC SHARE MIỄN PHÍ BỞI NK POWERSKILLS">
            <a:hlinkClick r:id="rId12" action="ppaction://hlinksldjump"/>
          </p:cNvPr>
          <p:cNvSpPr/>
          <p:nvPr/>
        </p:nvSpPr>
        <p:spPr>
          <a:xfrm>
            <a:off x="4803610" y="888685"/>
            <a:ext cx="566057" cy="566057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.VnBlack" panose="020B7200000000000000" pitchFamily="34" charset="0"/>
                <a:ea typeface="+mn-ea"/>
                <a:cs typeface="+mn-cs"/>
              </a:rPr>
              <a:t>5</a:t>
            </a:r>
          </a:p>
        </p:txBody>
      </p:sp>
      <p:pic>
        <p:nvPicPr>
          <p:cNvPr id="49" name="CẤM BUÔN BÁN, CẤM REUP"/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247996" y="286630"/>
            <a:ext cx="1107458" cy="538347"/>
          </a:xfrm>
          <a:prstGeom prst="rect">
            <a:avLst/>
          </a:prstGeom>
        </p:spPr>
      </p:pic>
      <p:pic>
        <p:nvPicPr>
          <p:cNvPr id="50" name="Vào http://fb.com/nkpowerskills tải game miễn phí"/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314037" y="273753"/>
            <a:ext cx="1107458" cy="538347"/>
          </a:xfrm>
          <a:prstGeom prst="rect">
            <a:avLst/>
          </a:prstGeom>
        </p:spPr>
      </p:pic>
      <p:pic>
        <p:nvPicPr>
          <p:cNvPr id="51" name="ĐC SHARE MIỄN PHÍ BỞI NK POWERSKILLS"/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508068" y="286630"/>
            <a:ext cx="1107458" cy="538347"/>
          </a:xfrm>
          <a:prstGeom prst="rect">
            <a:avLst/>
          </a:prstGeom>
        </p:spPr>
      </p:pic>
      <p:pic>
        <p:nvPicPr>
          <p:cNvPr id="52" name="CẤM BUÔN BÁN, CẤM REUP"/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568565" y="304535"/>
            <a:ext cx="1107458" cy="538347"/>
          </a:xfrm>
          <a:prstGeom prst="rect">
            <a:avLst/>
          </a:prstGeom>
        </p:spPr>
      </p:pic>
      <p:pic>
        <p:nvPicPr>
          <p:cNvPr id="1026" name="Vào http://fb.com/nkpowerskills tải game miễn phí" descr="Flying Red Bird GIF by PlayKids | Bird gif, Cartoon people, Flash ..."/>
          <p:cNvPicPr>
            <a:picLocks noChangeAspect="1" noChangeArrowheads="1" noCrop="1"/>
          </p:cNvPicPr>
          <p:nvPr/>
        </p:nvPicPr>
        <p:blipFill>
          <a:blip r:embed="rId1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5232395" y="190451"/>
            <a:ext cx="3867150" cy="350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ĐC SHARE MIỄN PHÍ BỞI NK POWERSKILLS" descr="Káº¿t quáº£ hÃ¬nh áº£nh cho win text gif"/>
          <p:cNvPicPr>
            <a:picLocks noChangeAspect="1" noChangeArrowheads="1" noCrop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2047" y="888685"/>
            <a:ext cx="5392566" cy="53925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CẤM BUÔN BÁN, CẤM REUP"/>
          <p:cNvPicPr>
            <a:picLocks noChangeAspect="1"/>
          </p:cNvPicPr>
          <p:nvPr/>
        </p:nvPicPr>
        <p:blipFill rotWithShape="1">
          <a:blip r:embed="rId15"/>
          <a:srcRect b="5532"/>
          <a:stretch/>
        </p:blipFill>
        <p:spPr>
          <a:xfrm>
            <a:off x="140700" y="8463071"/>
            <a:ext cx="12257011" cy="1734816"/>
          </a:xfrm>
          <a:prstGeom prst="rect">
            <a:avLst/>
          </a:prstGeom>
        </p:spPr>
      </p:pic>
      <p:sp>
        <p:nvSpPr>
          <p:cNvPr id="22" name="Vào http://fb.com/nkpowerskills tải game miễn phí">
            <a:hlinkClick r:id="rId16"/>
          </p:cNvPr>
          <p:cNvSpPr/>
          <p:nvPr/>
        </p:nvSpPr>
        <p:spPr>
          <a:xfrm>
            <a:off x="140700" y="8482137"/>
            <a:ext cx="12257011" cy="1733884"/>
          </a:xfrm>
          <a:prstGeom prst="roundRect">
            <a:avLst/>
          </a:prstGeom>
          <a:blipFill>
            <a:blip r:embed="rId17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2" name="ĐC SHARE MIỄN PHÍ BỞI NK POWERSKILLS"/>
          <p:cNvGrpSpPr/>
          <p:nvPr/>
        </p:nvGrpSpPr>
        <p:grpSpPr>
          <a:xfrm>
            <a:off x="132451" y="4436315"/>
            <a:ext cx="12257011" cy="5761572"/>
            <a:chOff x="293100" y="4606849"/>
            <a:chExt cx="12257011" cy="5761572"/>
          </a:xfrm>
        </p:grpSpPr>
        <p:pic>
          <p:nvPicPr>
            <p:cNvPr id="23" name="Picture 22"/>
            <p:cNvPicPr>
              <a:picLocks noChangeAspect="1"/>
            </p:cNvPicPr>
            <p:nvPr/>
          </p:nvPicPr>
          <p:blipFill>
            <a:blip r:embed="rId6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t="73857"/>
            <a:stretch>
              <a:fillRect/>
            </a:stretch>
          </p:blipFill>
          <p:spPr>
            <a:xfrm>
              <a:off x="1286627" y="4606849"/>
              <a:ext cx="3860425" cy="530384"/>
            </a:xfrm>
            <a:custGeom>
              <a:avLst/>
              <a:gdLst>
                <a:gd name="connsiteX0" fmla="*/ 0 w 3860425"/>
                <a:gd name="connsiteY0" fmla="*/ 0 h 530384"/>
                <a:gd name="connsiteX1" fmla="*/ 3860425 w 3860425"/>
                <a:gd name="connsiteY1" fmla="*/ 0 h 530384"/>
                <a:gd name="connsiteX2" fmla="*/ 3860425 w 3860425"/>
                <a:gd name="connsiteY2" fmla="*/ 530384 h 530384"/>
                <a:gd name="connsiteX3" fmla="*/ 0 w 3860425"/>
                <a:gd name="connsiteY3" fmla="*/ 530384 h 5303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860425" h="530384">
                  <a:moveTo>
                    <a:pt x="0" y="0"/>
                  </a:moveTo>
                  <a:lnTo>
                    <a:pt x="3860425" y="0"/>
                  </a:lnTo>
                  <a:lnTo>
                    <a:pt x="3860425" y="530384"/>
                  </a:lnTo>
                  <a:lnTo>
                    <a:pt x="0" y="530384"/>
                  </a:lnTo>
                  <a:close/>
                </a:path>
              </a:pathLst>
            </a:custGeom>
          </p:spPr>
        </p:pic>
        <p:pic>
          <p:nvPicPr>
            <p:cNvPr id="24" name="Picture 23"/>
            <p:cNvPicPr>
              <a:picLocks noChangeAspect="1"/>
            </p:cNvPicPr>
            <p:nvPr/>
          </p:nvPicPr>
          <p:blipFill rotWithShape="1">
            <a:blip r:embed="rId15"/>
            <a:srcRect b="5532"/>
            <a:stretch/>
          </p:blipFill>
          <p:spPr>
            <a:xfrm>
              <a:off x="293100" y="8615471"/>
              <a:ext cx="12257011" cy="1734816"/>
            </a:xfrm>
            <a:prstGeom prst="rect">
              <a:avLst/>
            </a:prstGeom>
          </p:spPr>
        </p:pic>
        <p:sp>
          <p:nvSpPr>
            <p:cNvPr id="25" name="Rounded Rectangle 24">
              <a:hlinkClick r:id="rId16"/>
            </p:cNvPr>
            <p:cNvSpPr/>
            <p:nvPr/>
          </p:nvSpPr>
          <p:spPr>
            <a:xfrm>
              <a:off x="293100" y="8634537"/>
              <a:ext cx="12257011" cy="1733884"/>
            </a:xfrm>
            <a:prstGeom prst="roundRect">
              <a:avLst/>
            </a:prstGeom>
            <a:blipFill>
              <a:blip r:embed="rId17"/>
              <a:stretch>
                <a:fillRect/>
              </a:stretch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3823002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7.5E-6 6.2963E-6 L 7.5E-6 6.2963E-6 C 0.00313 0.00348 0.00613 0.00741 0.00951 0.01042 C 0.0129 0.01366 0.01915 0.01667 0.02253 0.01899 C 0.0254 0.02084 0.02813 0.02339 0.03087 0.02524 C 0.03321 0.02686 0.03568 0.02778 0.03803 0.02964 C 0.0405 0.03126 0.04271 0.0338 0.04519 0.03589 C 0.05717 0.04584 0.05014 0.03913 0.06303 0.04862 C 0.06667 0.05116 0.07006 0.05487 0.0737 0.05718 C 0.07683 0.05903 0.08008 0.05996 0.08334 0.06135 C 0.09975 0.06783 0.09024 0.06297 0.10469 0.06968 C 0.10756 0.07107 0.11029 0.07246 0.11303 0.07408 C 0.11628 0.07593 0.11928 0.07871 0.12253 0.08033 C 0.12488 0.08149 0.12735 0.08172 0.12969 0.08241 C 0.1461 0.09491 0.13008 0.08427 0.14636 0.09098 C 0.14883 0.0919 0.15118 0.09399 0.15352 0.09514 C 0.15626 0.09677 0.15912 0.09815 0.16185 0.09931 C 0.16498 0.10093 0.16823 0.10186 0.17136 0.10371 C 0.17462 0.10556 0.17761 0.10834 0.18087 0.10996 C 0.18477 0.11204 0.18894 0.11227 0.19284 0.11436 C 0.1961 0.11598 0.19909 0.11876 0.20235 0.12061 C 0.20626 0.12292 0.21042 0.12431 0.2142 0.12686 C 0.21758 0.12917 0.22045 0.13311 0.22383 0.13542 C 0.22644 0.13727 0.22943 0.13774 0.23217 0.13959 C 0.23464 0.14144 0.23685 0.14422 0.2392 0.14607 C 0.24154 0.14769 0.24402 0.14862 0.24636 0.15024 C 0.25157 0.15371 0.25678 0.15718 0.26185 0.16089 C 0.26589 0.16366 0.2698 0.16644 0.27383 0.16922 C 0.27579 0.17061 0.27774 0.17246 0.27969 0.17362 L 0.28685 0.17778 C 0.28881 0.18056 0.29076 0.1838 0.29284 0.18635 C 0.29532 0.18913 0.30222 0.19399 0.30469 0.19468 C 0.31068 0.1963 0.31667 0.19607 0.32266 0.19677 C 0.33152 0.20209 0.32045 0.19491 0.32969 0.20325 C 0.33087 0.20417 0.33217 0.20464 0.33334 0.20533 C 0.33451 0.20672 0.33542 0.20927 0.33685 0.2095 C 0.34323 0.21135 0.34962 0.21065 0.356 0.21158 C 0.35756 0.21204 0.35912 0.21297 0.36068 0.21389 C 0.36915 0.2213 0.36172 0.21598 0.37383 0.22014 C 0.37501 0.22061 0.37618 0.22153 0.37735 0.22223 C 0.38594 0.22663 0.37826 0.22223 0.38803 0.22639 C 0.39988 0.23172 0.37917 0.22501 0.39883 0.23079 C 0.4056 0.23889 0.39909 0.23172 0.406 0.23704 C 0.40756 0.23843 0.40912 0.23982 0.41068 0.24121 C 0.41198 0.2426 0.41303 0.24445 0.41433 0.24561 C 0.41576 0.24677 0.41745 0.247 0.41902 0.24769 C 0.4224 0.25371 0.42266 0.25556 0.42735 0.25834 C 0.42813 0.2588 0.42891 0.25834 0.42982 0.25834 " pathEditMode="relative" ptsTypes="AAAAAAAAAAAAAAAAAAAAAAAAAAAAAAAAAAAAAAAAAAAAAAAA">
                                      <p:cBhvr>
                                        <p:cTn id="6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7 -3.33333E-6 L -4.16667E-7 -3.33333E-6 C -0.00221 0.0051 -0.00404 0.01135 -0.00651 0.01598 C -0.01068 0.02385 -0.01263 0.02385 -0.01693 0.02593 C -0.01836 0.02732 -0.01966 0.02871 -0.02096 0.03033 C -0.02422 0.03403 -0.02721 0.03982 -0.0306 0.04213 C -0.03242 0.04375 -0.03437 0.04468 -0.0362 0.04653 C -0.03789 0.04792 -0.03932 0.0507 -0.04102 0.05232 C -0.04258 0.05417 -0.04427 0.05486 -0.04583 0.05648 C -0.05651 0.0676 -0.04427 0.05811 -0.05625 0.06667 C -0.05781 0.06922 -0.05937 0.07246 -0.06094 0.07477 C -0.06263 0.07662 -0.06432 0.07732 -0.06575 0.07871 C -0.06745 0.08056 -0.06901 0.08287 -0.07057 0.08473 C -0.07279 0.08727 -0.07487 0.08866 -0.07708 0.09098 C -0.07865 0.09283 -0.08021 0.09514 -0.0819 0.09699 C -0.08398 0.09931 -0.0862 0.10093 -0.08828 0.10324 C -0.1026 0.1176 -0.08594 0.10116 -0.0987 0.11528 C -0.1013 0.11829 -0.10417 0.12014 -0.10677 0.12338 C -0.12487 0.14468 -0.11406 0.13172 -0.12435 0.14769 C -0.12943 0.15556 -0.13021 0.1551 -0.13477 0.16389 C -0.14883 0.19051 -0.13854 0.17269 -0.14518 0.18403 C -0.1457 0.18611 -0.14609 0.18866 -0.14674 0.19028 C -0.14792 0.1926 -0.14948 0.19398 -0.15078 0.1963 C -0.15195 0.19815 -0.15299 0.20023 -0.15404 0.20232 C -0.15482 0.20417 -0.1556 0.20672 -0.15651 0.20834 C -0.16159 0.21968 -0.16523 0.22547 -0.17005 0.23681 C -0.17227 0.24213 -0.1737 0.24954 -0.17643 0.25301 C -0.17773 0.2544 -0.18086 0.25834 -0.18203 0.26111 C -0.18307 0.26343 -0.18359 0.26667 -0.1845 0.26922 C -0.18516 0.27084 -0.1862 0.27153 -0.18685 0.27338 C -0.1931 0.28658 -0.18776 0.2757 -0.19167 0.2875 C -0.19271 0.29028 -0.19401 0.29236 -0.19479 0.29537 C -0.20286 0.32223 -0.19609 0.30463 -0.20039 0.31598 " pathEditMode="relative" rAng="0" ptsTypes="AAAAAAAAAAAAAAAAAAAAAAAAAAAAAAAAA">
                                      <p:cBhvr>
                                        <p:cTn id="9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026" y="15787"/>
                                    </p:animMotion>
                                  </p:childTnLst>
                                </p:cTn>
                              </p:par>
                              <p:par>
                                <p:cTn id="10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42982 0.25834 L 0.42982 0.25834 L 0.41315 0.27732 C 0.4112 0.2794 0.40938 0.28241 0.40716 0.28357 C 0.40352 0.28565 0.39961 0.28658 0.39649 0.29005 C 0.38477 0.30255 0.39622 0.29098 0.38451 0.30047 C 0.38125 0.30325 0.37787 0.30533 0.375 0.30903 C 0.37096 0.31436 0.36888 0.3176 0.36432 0.32177 C 0.36315 0.32269 0.36198 0.32315 0.36068 0.32385 C 0.35456 0.33473 0.35977 0.32686 0.35 0.33658 C 0.34323 0.34329 0.34987 0.33936 0.34167 0.34283 C 0.33854 0.34653 0.33529 0.34977 0.33216 0.35348 C 0.33047 0.35556 0.32904 0.35788 0.32734 0.35996 C 0.32409 0.36366 0.32253 0.36413 0.31901 0.36621 C 0.31745 0.36829 0.31602 0.37061 0.31432 0.37246 C 0.31276 0.37431 0.31094 0.37501 0.30951 0.37686 C 0.30169 0.38681 0.31003 0.38079 0.30234 0.38519 C 0.3 0.3882 0.29753 0.39075 0.29531 0.39376 C 0.28477 0.40788 0.28945 0.40417 0.28216 0.40857 C 0.27539 0.42663 0.28659 0.39862 0.27266 0.42339 C 0.26823 0.43126 0.2707 0.42871 0.2655 0.43195 C 0.26406 0.43704 0.26289 0.44214 0.26081 0.44677 C 0.25964 0.44908 0.25833 0.45093 0.25716 0.45302 C 0.25677 0.45579 0.25664 0.4588 0.25599 0.46158 C 0.25547 0.46389 0.25404 0.46528 0.25365 0.46783 C 0.25274 0.47385 0.25247 0.49052 0.25117 0.49746 C 0.25078 0.50001 0.24961 0.50163 0.24883 0.50394 C 0.24844 0.50741 0.24818 0.51089 0.24766 0.51436 C 0.24544 0.53056 0.24753 0.5095 0.24531 0.52917 C 0.24518 0.52987 0.24531 0.53056 0.24531 0.53149 " pathEditMode="relative" ptsTypes="AAAAAAAAAAAAAAAAAAAAAAAAAAAAAA">
                                      <p:cBhvr>
                                        <p:cTn id="11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-thanh-phep-thuat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4500"/>
                            </p:stCondLst>
                            <p:childTnLst>
                              <p:par>
                                <p:cTn id="20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0039 0.31597 L -0.20039 0.31597 C -0.19505 0.26736 -0.20104 0.31181 -0.1957 0.28634 C -0.19518 0.28357 -0.19531 0.28032 -0.19453 0.27778 C -0.19362 0.27523 -0.19218 0.27361 -0.19088 0.27153 C -0.19049 0.26875 -0.18945 0.25972 -0.18854 0.25671 C -0.18789 0.2544 -0.18698 0.25232 -0.18619 0.25023 C -0.1858 0.24815 -0.18554 0.24583 -0.18502 0.24398 C -0.18398 0.24074 -0.18255 0.23843 -0.18138 0.23542 C -0.1806 0.23333 -0.17981 0.23125 -0.17903 0.22917 C -0.17487 0.20694 -0.17877 0.22407 -0.17422 0.20995 C -0.17343 0.20741 -0.17291 0.20417 -0.17187 0.20162 C -0.17096 0.19907 -0.1694 0.19745 -0.16836 0.19514 C -0.16744 0.19329 -0.16679 0.19097 -0.16588 0.18889 C -0.16484 0.18611 -0.16354 0.18333 -0.16237 0.18032 C -0.16158 0.17847 -0.1608 0.17616 -0.16002 0.17407 C -0.15729 0.16759 -0.15416 0.16181 -0.15169 0.15509 C -0.15091 0.15301 -0.15026 0.15046 -0.14922 0.14861 C -0.14648 0.14375 -0.14453 0.14398 -0.14101 0.14236 C -0.13685 0.13148 -0.14075 0.13935 -0.13385 0.13171 C -0.12916 0.12662 -0.12942 0.12431 -0.12435 0.1213 C -0.12239 0.12014 -0.12031 0.11968 -0.11836 0.11898 C -0.10807 0.10694 -0.12109 0.12153 -0.11119 0.11273 C -0.10195 0.10463 -0.11302 0.11181 -0.10403 0.10648 C -0.10286 0.10486 -0.10182 0.10324 -0.10052 0.10208 C -0.09935 0.10116 -0.09804 0.10093 -0.09687 0.1 C -0.09531 0.09884 -0.09375 0.09699 -0.09218 0.09583 C -0.09023 0.09421 -0.08815 0.09329 -0.08619 0.09167 C -0.07695 0.08333 -0.08802 0.09051 -0.07903 0.08519 C -0.07786 0.0838 -0.07656 0.08264 -0.07552 0.08102 C -0.07422 0.07917 -0.0733 0.07639 -0.07187 0.07454 C -0.06966 0.07176 -0.06627 0.06968 -0.06354 0.06829 C -0.05651 0.06458 -0.05651 0.06458 -0.05052 0.06204 C -0.04895 0.06065 -0.04739 0.0588 -0.0457 0.05764 C -0.04388 0.05648 -0.04179 0.05648 -0.03984 0.05556 C -0.03815 0.05486 -0.03658 0.05417 -0.03502 0.05347 C -0.03346 0.05208 -0.0319 0.05046 -0.03033 0.04931 C -0.02916 0.04838 -0.02773 0.04838 -0.02669 0.04722 C -0.01783 0.03657 -0.02799 0.04375 -0.01953 0.03866 C -0.01679 0.03542 -0.01289 0.03056 -0.01002 0.02801 C -0.00898 0.02708 -0.00768 0.02662 -0.00651 0.02593 C -0.00533 0.02384 -0.00442 0.02107 -0.00286 0.01968 C -0.00065 0.01736 0.0043 0.01551 0.0043 0.01551 " pathEditMode="relative" ptsTypes="AAAAAAAAAAAAAAAAAAAAAAAAAAAAAAAAAAAAAAAAAAA">
                                      <p:cBhvr>
                                        <p:cTn id="21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2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287 -0.00463 L 0.00287 -0.00463 C 0.00534 -0.00139 0.00768 0.00254 0.01042 0.00555 C 0.01315 0.00879 0.0181 0.01157 0.02084 0.01389 C 0.02305 0.01574 0.02526 0.01829 0.02748 0.02014 C 0.0293 0.02176 0.03138 0.02268 0.03321 0.0243 C 0.03516 0.02592 0.03698 0.02847 0.03893 0.03055 C 0.04844 0.04028 0.04284 0.03379 0.05313 0.04305 C 0.05612 0.0456 0.05886 0.0493 0.06172 0.05162 C 0.06419 0.05324 0.0668 0.05416 0.0694 0.05555 C 0.08255 0.06204 0.075 0.05717 0.08646 0.06389 C 0.0888 0.06528 0.09102 0.06643 0.0931 0.06805 C 0.09571 0.06991 0.09818 0.07268 0.10078 0.0743 C 0.10261 0.07546 0.10456 0.07569 0.10651 0.07639 C 0.11953 0.08866 0.10677 0.07824 0.11979 0.08472 C 0.12175 0.08565 0.1237 0.08773 0.12552 0.08889 C 0.12774 0.09051 0.12995 0.0919 0.13216 0.09305 C 0.13464 0.09444 0.13724 0.09537 0.13985 0.09722 C 0.14245 0.09907 0.14479 0.10185 0.1474 0.10347 C 0.15052 0.10555 0.15391 0.10579 0.1569 0.10787 C 0.15951 0.10926 0.16198 0.11204 0.16459 0.11389 C 0.16771 0.1162 0.17097 0.11759 0.17409 0.12014 C 0.17669 0.12245 0.17904 0.12616 0.18177 0.12847 C 0.18386 0.13032 0.1862 0.13079 0.18841 0.13264 C 0.19037 0.13449 0.19219 0.13704 0.19401 0.13889 C 0.19584 0.14051 0.19792 0.14143 0.19974 0.14305 C 0.20391 0.14653 0.20807 0.15 0.21211 0.15347 C 0.21537 0.15625 0.21849 0.15903 0.22175 0.1618 C 0.22331 0.16319 0.22487 0.16481 0.22643 0.16597 L 0.23216 0.17014 C 0.23373 0.17291 0.23529 0.17616 0.23685 0.1787 C 0.23893 0.18125 0.2444 0.18611 0.24636 0.1868 C 0.25117 0.18842 0.25599 0.18819 0.26081 0.18889 C 0.26784 0.19398 0.25899 0.18704 0.26641 0.19514 C 0.26732 0.19606 0.26836 0.19653 0.26927 0.19722 C 0.27018 0.19861 0.27097 0.20116 0.27214 0.20139 C 0.27722 0.20324 0.28229 0.20254 0.28737 0.20347 C 0.28867 0.20393 0.28985 0.20486 0.29115 0.20579 C 0.29792 0.21296 0.29193 0.20764 0.30169 0.2118 C 0.30261 0.21227 0.30352 0.21319 0.30443 0.21389 C 0.31133 0.21829 0.30521 0.21389 0.31302 0.21805 C 0.32253 0.22315 0.30599 0.21666 0.32162 0.22222 C 0.32709 0.23032 0.32188 0.22315 0.32735 0.22847 C 0.32865 0.22986 0.32982 0.23125 0.33112 0.23264 C 0.33216 0.23403 0.33294 0.23565 0.33399 0.2368 C 0.33516 0.23796 0.33659 0.23819 0.33776 0.23889 C 0.3405 0.24491 0.34076 0.24676 0.3444 0.24954 C 0.34505 0.24977 0.34571 0.24954 0.34649 0.24954 " pathEditMode="relative" rAng="0" ptsTypes="AAAAAAAAAAAAAAAAAAAAAAAAAAAAAAAAAAAAAAAAAAAAAAAA">
                                      <p:cBhvr>
                                        <p:cTn id="29" dur="2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174" y="1270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000"/>
                            </p:stCondLst>
                            <p:childTnLst>
                              <p:par>
                                <p:cTn id="31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43 0.01574 L 0.0043 0.01574 C 0.00183 0.0169 -0.00065 0.01783 -0.00312 0.01945 C -0.00429 0.02014 -0.0052 0.02222 -0.00638 0.02315 C -0.01002 0.02639 -0.00989 0.02361 -0.01367 0.02894 C -0.01458 0.03033 -0.01549 0.03125 -0.01627 0.03287 C -0.01692 0.0338 -0.01757 0.03565 -0.01823 0.03658 C -0.01914 0.0375 -0.02005 0.03773 -0.02096 0.03843 C -0.02591 0.04908 -0.02109 0.04051 -0.02695 0.04607 C -0.03515 0.05417 -0.0233 0.0463 -0.03281 0.05185 L -0.03815 0.05949 C -0.03984 0.06204 -0.04205 0.06574 -0.04414 0.06736 C -0.04544 0.06806 -0.04674 0.06852 -0.04804 0.06922 C -0.05416 0.07778 -0.04739 0.06922 -0.05937 0.07662 C -0.06041 0.07755 -0.06145 0.0794 -0.06263 0.08079 C -0.06679 0.08496 -0.06601 0.08403 -0.06992 0.08635 C -0.07578 0.09468 -0.06875 0.08519 -0.07721 0.09398 C -0.07877 0.0956 -0.0802 0.09792 -0.08177 0.09977 C -0.08476 0.10301 -0.08359 0.10023 -0.08711 0.10556 C -0.09218 0.11297 -0.08867 0.10903 -0.0931 0.1169 C -0.09388 0.11852 -0.09492 0.11945 -0.0957 0.12084 C -0.09752 0.12385 -0.10273 0.13542 -0.10299 0.13611 C -0.1039 0.13797 -0.10494 0.13935 -0.1056 0.14167 C -0.1082 0.15162 -0.1069 0.14722 -0.10963 0.1551 C -0.11054 0.16042 -0.11119 0.16574 -0.11224 0.1706 C -0.11276 0.17246 -0.11328 0.17408 -0.11354 0.17616 C -0.11393 0.17824 -0.11393 0.18033 -0.11419 0.18218 C -0.11471 0.18496 -0.11562 0.18704 -0.11614 0.18959 C -0.11653 0.19097 -0.11666 0.19213 -0.11679 0.19375 " pathEditMode="relative" rAng="0" ptsTypes="AAAAAAAAAAAAAAAAAAAAAAAAAAAAA">
                                      <p:cBhvr>
                                        <p:cTn id="32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055" y="8889"/>
                                    </p:animMotion>
                                  </p:childTnLst>
                                </p:cTn>
                              </p:par>
                              <p:par>
                                <p:cTn id="33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4648 0.24954 L 0.34648 0.24954 L 0.33281 0.26551 C 0.33138 0.26713 0.32981 0.26967 0.32812 0.2706 C 0.32526 0.27245 0.322 0.27315 0.3194 0.27616 C 0.31002 0.2868 0.31927 0.27708 0.30989 0.28495 C 0.30729 0.2875 0.30442 0.28912 0.30221 0.29236 C 0.29895 0.29676 0.29739 0.29977 0.29349 0.30301 C 0.2927 0.30393 0.29166 0.30417 0.29062 0.30486 C 0.2858 0.31435 0.28997 0.30741 0.28216 0.31597 C 0.27656 0.32153 0.28203 0.31829 0.27552 0.32106 C 0.27304 0.3243 0.27018 0.32685 0.2677 0.33009 C 0.2664 0.33194 0.26523 0.33379 0.26393 0.33565 C 0.26119 0.33866 0.25989 0.33912 0.25729 0.34097 C 0.25599 0.34259 0.25468 0.34467 0.25338 0.34629 C 0.25208 0.34792 0.25078 0.34861 0.24961 0.35 C 0.24323 0.35856 0.25 0.35347 0.24388 0.35717 C 0.24192 0.35972 0.23984 0.36204 0.23815 0.36458 C 0.22981 0.37639 0.23333 0.37338 0.2276 0.37685 C 0.22213 0.39236 0.23112 0.36852 0.22005 0.38981 C 0.2164 0.39629 0.21836 0.39421 0.21419 0.39699 C 0.21289 0.40139 0.21198 0.40555 0.21041 0.40949 C 0.2095 0.41134 0.20833 0.41296 0.20755 0.41481 C 0.20716 0.41713 0.2069 0.41967 0.20664 0.42222 C 0.20612 0.42407 0.20494 0.42546 0.20455 0.42754 C 0.2039 0.43264 0.20377 0.44653 0.2026 0.45254 C 0.20234 0.45486 0.2013 0.45625 0.20078 0.4581 C 0.20052 0.46111 0.20026 0.46412 0.19987 0.46713 C 0.19804 0.48102 0.19974 0.46296 0.19804 0.47986 C 0.19804 0.48032 0.19804 0.48102 0.19804 0.48194 " pathEditMode="relative" rAng="0" ptsTypes="AAAAAAAAAAAAAAAAAAAAAAAAAAAAAA">
                                      <p:cBhvr>
                                        <p:cTn id="34" dur="2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422" y="1162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4000"/>
                            </p:stCondLst>
                            <p:childTnLst>
                              <p:par>
                                <p:cTn id="36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-thanh-phep-thuat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4500"/>
                            </p:stCondLst>
                            <p:childTnLst>
                              <p:par>
                                <p:cTn id="43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0039 0.31597 L -0.20039 0.31597 C -0.19375 0.30394 -0.18958 0.29861 -0.18502 0.28634 C -0.18372 0.28287 -0.18281 0.27894 -0.18138 0.2757 C -0.17864 0.26875 -0.17448 0.26181 -0.17187 0.2544 C -0.17096 0.25185 -0.17044 0.24884 -0.16953 0.24607 C -0.16797 0.24097 -0.16536 0.23588 -0.16354 0.23125 C -0.16276 0.22917 -0.16211 0.22685 -0.1612 0.22477 C -0.15117 0.20394 -0.16107 0.22547 -0.15286 0.21227 C -0.14948 0.20672 -0.14583 0.20185 -0.14336 0.19537 C -0.14258 0.19306 -0.14206 0.19051 -0.14101 0.18889 C -0.13997 0.1875 -0.13854 0.1875 -0.13737 0.18681 C -0.13502 0.18125 -0.13229 0.17593 -0.13021 0.16991 C -0.12903 0.16644 -0.12812 0.1625 -0.12669 0.15926 C -0.12526 0.15625 -0.12344 0.15394 -0.12187 0.15093 C -0.12096 0.14884 -0.12044 0.1463 -0.11953 0.14445 C -0.11732 0.14005 -0.11484 0.13611 -0.11237 0.13172 L -0.10521 0.11922 C -0.09349 0.09815 -0.10716 0.12176 -0.0957 0.1044 C -0.09453 0.10232 -0.09362 0.09954 -0.09219 0.09792 C -0.09114 0.09676 -0.08971 0.09676 -0.08867 0.09584 C -0.08698 0.09468 -0.08541 0.09306 -0.08385 0.09167 C -0.08255 0.09028 -0.08138 0.08889 -0.08034 0.08727 C -0.07864 0.08542 -0.07734 0.08264 -0.07552 0.08102 C -0.07409 0.07963 -0.07239 0.07963 -0.0707 0.07894 C -0.06914 0.07685 -0.06771 0.07431 -0.06601 0.07246 C -0.06497 0.07153 -0.06341 0.07176 -0.06237 0.07037 C -0.06068 0.06852 -0.05781 0.06065 -0.05534 0.05996 C -0.04622 0.05741 -0.03711 0.05718 -0.02786 0.05556 C -0.00234 0.05139 -0.02682 0.05556 -0.00885 0.05139 C -0.00169 0.04977 0.00781 0.04838 0.01498 0.04722 C 0.01328 0.04653 0.01172 0.0456 0.01016 0.04514 C 0.00664 0.04398 -0.00052 0.04306 -0.00052 0.04306 " pathEditMode="relative" ptsTypes="AAAAAAAAAAAAAAAAAAAAAAAAAAAAAAAAA">
                                      <p:cBhvr>
                                        <p:cTn id="44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45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"/>
                  </p:tgtEl>
                </p:cond>
              </p:nextCondLst>
            </p:seq>
            <p:seq concurrent="1" nextAc="seek">
              <p:cTn id="48" restart="whenNotActive" fill="hold" evtFilter="cancelBubble" nodeType="interactiveSeq">
                <p:stCondLst>
                  <p:cond evt="onClick" delay="0">
                    <p:tgtEl>
                      <p:spTgt spid="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9" fill="hold">
                      <p:stCondLst>
                        <p:cond delay="0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2.96296E-6 L -8.33333E-7 0.00023 C 0.00182 0.00347 0.00365 0.00787 0.00573 0.01134 C 0.00794 0.01504 0.01172 0.01805 0.0138 0.02083 C 0.0155 0.02291 0.01719 0.02569 0.01901 0.02777 C 0.02031 0.02963 0.02201 0.03078 0.02344 0.0324 C 0.02487 0.03426 0.0263 0.03727 0.02787 0.03958 C 0.03516 0.05046 0.03086 0.04328 0.0388 0.0537 C 0.04115 0.05648 0.04323 0.06065 0.04544 0.06319 C 0.04727 0.06504 0.04935 0.0662 0.0513 0.06782 C 0.06146 0.075 0.05573 0.06967 0.06458 0.07708 C 0.06628 0.0787 0.0681 0.08009 0.06966 0.08194 C 0.07162 0.08402 0.07357 0.08703 0.07565 0.08889 C 0.07695 0.09027 0.07852 0.09051 0.08008 0.0912 C 0.09011 0.10509 0.08021 0.09328 0.09024 0.10069 C 0.0918 0.10162 0.09336 0.10393 0.09466 0.10532 C 0.09636 0.10717 0.09818 0.10879 0.09987 0.10995 C 0.10169 0.11157 0.10378 0.11273 0.10573 0.11481 C 0.10781 0.1169 0.10964 0.1199 0.11159 0.12176 C 0.11406 0.12407 0.11667 0.1243 0.11901 0.12662 C 0.12096 0.12824 0.12292 0.13148 0.12487 0.13356 C 0.12734 0.13611 0.12982 0.13773 0.13229 0.14051 C 0.13425 0.14328 0.13607 0.14745 0.13815 0.15 C 0.13971 0.15208 0.14154 0.15254 0.14336 0.15463 C 0.14479 0.15671 0.14622 0.15972 0.14766 0.1618 C 0.14909 0.16342 0.15065 0.16458 0.15208 0.16643 C 0.15521 0.17037 0.15846 0.1743 0.16159 0.17824 C 0.16406 0.18125 0.16654 0.18449 0.16901 0.1875 C 0.17031 0.18912 0.17149 0.19097 0.17266 0.19213 L 0.17708 0.19699 C 0.17826 0.2 0.17956 0.2037 0.18073 0.20648 C 0.18229 0.20949 0.18659 0.21504 0.18802 0.21574 C 0.1918 0.21759 0.19557 0.21736 0.19922 0.21805 C 0.20469 0.22384 0.19779 0.21597 0.20352 0.22523 C 0.2043 0.22615 0.20508 0.22662 0.20573 0.22754 C 0.20651 0.22893 0.20703 0.23194 0.20794 0.23217 C 0.21185 0.23426 0.21589 0.23356 0.21979 0.23449 C 0.2207 0.23495 0.22162 0.23611 0.22266 0.23703 C 0.22787 0.24514 0.22331 0.23912 0.23086 0.24398 C 0.23151 0.24444 0.23229 0.24537 0.23294 0.24629 C 0.23828 0.25115 0.23359 0.24629 0.23958 0.25092 C 0.24688 0.25671 0.23412 0.2493 0.24622 0.25555 C 0.25039 0.26481 0.24636 0.25671 0.25065 0.26273 C 0.25169 0.26435 0.25261 0.26574 0.25352 0.26736 C 0.25443 0.26898 0.25495 0.27083 0.25573 0.27199 C 0.25664 0.27338 0.25781 0.27361 0.25872 0.27453 C 0.26081 0.28125 0.26107 0.28333 0.2638 0.28657 C 0.26432 0.2868 0.26484 0.28657 0.2655 0.28657 " pathEditMode="relative" rAng="0" ptsTypes="AAAAAAAAAAAAAAAAAAAAAAAAAAAAAAAAAAAAAAAAAAAAAAAA">
                                      <p:cBhvr>
                                        <p:cTn id="52" dur="2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268" y="1432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2000"/>
                            </p:stCondLst>
                            <p:childTnLst>
                              <p:par>
                                <p:cTn id="54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43 0.01574 L 0.0043 0.01574 C 0.00235 0.01875 0.00052 0.02246 -0.00156 0.02477 C -0.0026 0.02639 -0.0039 0.02616 -0.00507 0.02662 C -0.00612 0.02732 -0.00703 0.02801 -0.00794 0.02871 C -0.00859 0.02917 -0.00937 0.03033 -0.01002 0.03056 C -0.01315 0.03218 -0.01627 0.0331 -0.0194 0.03426 C -0.02799 0.0419 -0.01927 0.03496 -0.02799 0.03982 C -0.02864 0.04028 -0.02929 0.04144 -0.03007 0.0419 C -0.03125 0.0426 -0.03242 0.04306 -0.03359 0.04375 C -0.03463 0.04422 -0.03554 0.04491 -0.03645 0.0456 C -0.03724 0.04676 -0.03776 0.04861 -0.03867 0.04931 C -0.04179 0.05255 -0.04166 0.04954 -0.0444 0.05301 C -0.04518 0.05417 -0.0457 0.05602 -0.04648 0.05695 C -0.04713 0.05787 -0.04791 0.05787 -0.04869 0.0588 C -0.04948 0.05972 -0.05 0.06158 -0.05078 0.0625 C -0.05169 0.06389 -0.05273 0.06482 -0.05364 0.06621 C -0.05468 0.06806 -0.05547 0.07037 -0.05651 0.07199 C -0.05742 0.07338 -0.05846 0.07431 -0.05937 0.0757 C -0.06041 0.07732 -0.06119 0.07963 -0.06211 0.08148 C -0.06354 0.0838 -0.0651 0.08635 -0.0664 0.08889 L -0.0707 0.0963 L -0.07291 0.09815 C -0.07369 0.1 -0.07448 0.10185 -0.075 0.10371 C -0.0776 0.11297 -0.07565 0.10903 -0.07721 0.1169 C -0.0776 0.11898 -0.07812 0.12084 -0.07864 0.12269 C -0.0789 0.12709 -0.0789 0.13148 -0.07929 0.13588 C -0.07968 0.13912 -0.08033 0.14213 -0.08073 0.14537 C -0.08125 0.14908 -0.08164 0.15278 -0.08216 0.15648 L -0.08281 0.16227 C -0.08359 0.16829 -0.08359 0.16597 -0.08359 0.16991 " pathEditMode="relative" rAng="0" ptsTypes="AAAAAAAAAAAAAAAAAAAAAAAAAAAAAAA">
                                      <p:cBhvr>
                                        <p:cTn id="55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401" y="7708"/>
                                    </p:animMotion>
                                  </p:childTnLst>
                                </p:cTn>
                              </p:par>
                              <p:par>
                                <p:cTn id="56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5911 0.25139 L 0.25911 0.25139 L 0.24792 0.26181 C 0.24661 0.26296 0.24544 0.26458 0.24401 0.26528 C 0.24167 0.26667 0.23893 0.26713 0.23685 0.26898 C 0.2293 0.27639 0.23685 0.26968 0.22917 0.275 C 0.22708 0.27662 0.22474 0.27755 0.22292 0.27986 C 0.22031 0.28287 0.21888 0.28495 0.21575 0.28704 C 0.2151 0.28773 0.21432 0.28796 0.21341 0.28843 C 0.2095 0.29491 0.21289 0.29005 0.20651 0.29607 C 0.20195 0.29977 0.20651 0.29769 0.20117 0.29931 C 0.19909 0.30162 0.19674 0.30324 0.19479 0.30532 C 0.19375 0.30648 0.19284 0.30787 0.1918 0.30926 C 0.18945 0.31111 0.18841 0.31134 0.18633 0.31273 C 0.18516 0.31389 0.18424 0.31528 0.1832 0.31644 C 0.18203 0.31759 0.18099 0.31806 0.17995 0.31898 C 0.17487 0.32477 0.18034 0.3213 0.17539 0.32361 C 0.17383 0.32546 0.17213 0.32732 0.1707 0.3287 C 0.16393 0.33657 0.1668 0.33472 0.16211 0.33681 C 0.15768 0.34769 0.16497 0.33148 0.15599 0.34583 C 0.15299 0.35023 0.15456 0.34884 0.15117 0.35069 C 0.15013 0.3537 0.14948 0.35648 0.14805 0.35903 C 0.14739 0.36019 0.14635 0.36134 0.1457 0.3625 C 0.14544 0.36412 0.14518 0.36574 0.14505 0.36759 C 0.14466 0.36898 0.14362 0.36991 0.14323 0.3713 C 0.14271 0.37477 0.14271 0.38403 0.14167 0.38796 C 0.14154 0.38958 0.14062 0.39074 0.14023 0.3919 C 0.13997 0.39398 0.13984 0.39583 0.13945 0.39815 C 0.13815 0.40764 0.13945 0.39537 0.13815 0.40671 C 0.13815 0.40694 0.13815 0.40764 0.13815 0.40833 " pathEditMode="relative" rAng="0" ptsTypes="AAAAAAAAAAAAAAAAAAAAAAAAAAAAAA">
                                      <p:cBhvr>
                                        <p:cTn id="57" dur="2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055" y="784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4000"/>
                            </p:stCondLst>
                            <p:childTnLst>
                              <p:par>
                                <p:cTn id="5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-thanh-phep-thuat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4500"/>
                            </p:stCondLst>
                            <p:childTnLst>
                              <p:par>
                                <p:cTn id="66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0039 0.20163 L -0.20039 0.20163 C -0.19571 0.2007 -0.19089 0.20093 -0.1862 0.19931 C -0.18438 0.19885 -0.18308 0.19607 -0.18138 0.19515 C -0.17956 0.19399 -0.17748 0.19376 -0.17552 0.19306 C -0.17383 0.19237 -0.17227 0.19167 -0.17071 0.19098 C -0.16953 0.18959 -0.16836 0.18774 -0.16719 0.18681 C -0.16237 0.18241 -0.15508 0.17941 -0.15052 0.17616 C -0.14844 0.17478 -0.14649 0.17316 -0.14453 0.172 C -0.14336 0.17107 -0.14206 0.17061 -0.14089 0.16968 C -0.13933 0.16853 -0.13776 0.16667 -0.1362 0.16552 C -0.13503 0.16459 -0.13373 0.16436 -0.13268 0.16343 C -0.13138 0.16228 -0.13034 0.16019 -0.12904 0.15927 C -0.12683 0.15741 -0.11875 0.15533 -0.11719 0.15487 C -0.11602 0.15348 -0.11498 0.1514 -0.11354 0.1507 C -0.09167 0.13913 -0.11341 0.15441 -0.1017 0.14653 C -0.09792 0.14399 -0.0944 0.14144 -0.09102 0.13797 C -0.08972 0.13681 -0.0888 0.1345 -0.08737 0.1338 C -0.08425 0.13241 -0.08099 0.13265 -0.07787 0.13172 C -0.0763 0.13126 -0.07474 0.13033 -0.07305 0.12964 C -0.06953 0.12755 -0.06602 0.12478 -0.06237 0.12316 C -0.06133 0.12269 -0.05547 0.12038 -0.05404 0.11899 C -0.04245 0.10765 -0.05143 0.11251 -0.04219 0.10834 C -0.04102 0.10626 -0.04011 0.10348 -0.03854 0.10209 C -0.03724 0.1007 -0.03516 0.10163 -0.03386 0.10001 C -0.03216 0.09792 -0.03138 0.09445 -0.03021 0.09144 C -0.02865 0.08728 -0.02657 0.08357 -0.02552 0.07871 C -0.02474 0.07524 -0.02383 0.07177 -0.02318 0.06829 C -0.02266 0.06621 -0.02253 0.0639 -0.02188 0.06181 C -0.02032 0.05672 -0.0168 0.04677 -0.01354 0.04283 C -0.01211 0.04098 -0.01042 0.03982 -0.00886 0.03866 C -0.00768 0.03774 -0.00521 0.03658 -0.00521 0.03658 " pathEditMode="relative" ptsTypes="AAAAAAAAAAAAAAAAAAAAAAAAAAAAAAAA">
                                      <p:cBhvr>
                                        <p:cTn id="67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6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"/>
                  </p:tgtEl>
                </p:cond>
              </p:nextCondLst>
            </p:seq>
            <p:seq concurrent="1" nextAc="seek">
              <p:cTn id="71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2" fill="hold">
                      <p:stCondLst>
                        <p:cond delay="0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286 -0.00463 L 0.00286 -0.00463 C 0.0039 -0.00162 0.00495 0.00231 0.00625 0.00532 C 0.00755 0.00856 0.00976 0.01134 0.01107 0.01366 C 0.01198 0.01551 0.01302 0.01805 0.01419 0.01991 C 0.01497 0.02153 0.01588 0.02245 0.0168 0.02407 C 0.01758 0.02569 0.01849 0.02824 0.0194 0.03032 C 0.02383 0.04004 0.02122 0.03356 0.02591 0.04282 C 0.02734 0.04537 0.02851 0.04907 0.02995 0.05139 C 0.03099 0.05301 0.03229 0.05393 0.03333 0.05532 C 0.03945 0.0618 0.03607 0.05694 0.04127 0.06366 C 0.04232 0.06504 0.04336 0.0662 0.0444 0.06782 C 0.04557 0.06967 0.04661 0.07245 0.04792 0.07407 C 0.0487 0.07523 0.04961 0.07546 0.05052 0.07616 C 0.05651 0.08842 0.05065 0.07801 0.05664 0.08449 C 0.05755 0.08541 0.05846 0.0875 0.05924 0.08866 C 0.06028 0.09028 0.06133 0.09166 0.06237 0.09282 C 0.06341 0.09421 0.06471 0.09514 0.06588 0.09699 C 0.06706 0.09884 0.06823 0.10162 0.0694 0.10324 C 0.07083 0.10532 0.07239 0.10555 0.07383 0.10764 C 0.075 0.10903 0.07604 0.1118 0.07721 0.11366 C 0.07877 0.11597 0.08021 0.11736 0.08164 0.11991 C 0.08281 0.12245 0.08398 0.12592 0.08515 0.12824 C 0.08607 0.13009 0.08724 0.13055 0.08828 0.13241 C 0.08919 0.13426 0.08997 0.1368 0.09088 0.13866 C 0.09167 0.14028 0.09271 0.1412 0.09349 0.14282 C 0.09531 0.14629 0.09726 0.14977 0.09922 0.15324 C 0.10065 0.15602 0.10208 0.15879 0.10364 0.16157 C 0.10443 0.16296 0.10508 0.16458 0.10573 0.16574 L 0.10846 0.16991 C 0.10911 0.17268 0.10989 0.17592 0.11055 0.17847 C 0.11146 0.18102 0.11406 0.18588 0.11497 0.18657 C 0.11719 0.18819 0.1194 0.18796 0.12161 0.18866 C 0.12487 0.19375 0.1207 0.1868 0.12422 0.19491 C 0.12461 0.19583 0.12513 0.19629 0.12552 0.19699 C 0.12591 0.19838 0.1263 0.20092 0.12682 0.20116 C 0.12917 0.20301 0.13151 0.20231 0.13385 0.20324 C 0.13437 0.2037 0.13502 0.20463 0.13555 0.20555 C 0.13867 0.21273 0.13594 0.20741 0.14049 0.21157 C 0.14088 0.21204 0.14127 0.21296 0.14167 0.21366 C 0.14492 0.21805 0.14206 0.21366 0.1457 0.21782 C 0.15 0.22291 0.14245 0.21643 0.14961 0.22199 C 0.15208 0.23009 0.14974 0.22291 0.15234 0.22824 C 0.15286 0.22963 0.15338 0.23102 0.15403 0.23241 C 0.15456 0.23379 0.15482 0.23541 0.15534 0.23657 C 0.15586 0.23773 0.15651 0.23796 0.15703 0.23866 C 0.15833 0.24467 0.15846 0.24653 0.16015 0.24954 C 0.16042 0.24954 0.16081 0.24954 0.1612 0.24954 " pathEditMode="relative" rAng="0" ptsTypes="AAAAAAAAAAAAAAAAAAAAAAAAAAAAAAAAAAAAAAAAAAAAAAAA">
                                      <p:cBhvr>
                                        <p:cTn id="75" dur="2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917" y="1270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2000"/>
                            </p:stCondLst>
                            <p:childTnLst>
                              <p:par>
                                <p:cTn id="77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43 0.01574 L 0.0043 0.01597 C -3.54167E-6 0.02338 -0.00364 0.03102 -0.00794 0.03658 C -0.00976 0.03889 -0.01263 0.04028 -0.01432 0.04375 C -0.01536 0.04584 -0.01614 0.04908 -0.01731 0.05093 C -0.01823 0.05278 -0.01953 0.05278 -0.02096 0.05463 C -0.02669 0.06065 -0.02591 0.05996 -0.02994 0.06551 C -0.03138 0.06875 -0.03229 0.07431 -0.03372 0.07616 C -0.0358 0.07894 -0.03802 0.07824 -0.0401 0.07986 C -0.04153 0.08056 -0.04257 0.08264 -0.04401 0.08357 C -0.04726 0.08496 -0.05065 0.08565 -0.05416 0.08681 C -0.07005 0.10787 -0.05013 0.08125 -0.06406 0.10116 C -0.06601 0.10371 -0.06783 0.10903 -0.06966 0.10903 L -0.07864 0.10903 " pathEditMode="relative" rAng="0" ptsTypes="AAAAAAAAAAAAAA">
                                      <p:cBhvr>
                                        <p:cTn id="78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154" y="4653"/>
                                    </p:animMotion>
                                  </p:childTnLst>
                                </p:cTn>
                              </p:par>
                              <p:par>
                                <p:cTn id="79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612 0.24954 L 0.1612 0.25023 L 0.15313 0.2544 C 0.15222 0.25555 0.15144 0.25555 0.15039 0.25671 C 0.1487 0.25764 0.14675 0.25764 0.14532 0.25879 C 0.13985 0.2618 0.14532 0.25879 0.13985 0.2618 C 0.13828 0.2618 0.13659 0.26296 0.13529 0.26389 C 0.13347 0.26597 0.13242 0.26713 0.13021 0.26805 C 0.12982 0.26921 0.1293 0.26921 0.12852 0.26921 C 0.12578 0.27222 0.12813 0.27014 0.12383 0.27338 C 0.12045 0.27546 0.1237 0.2743 0.11979 0.2743 C 0.11836 0.27639 0.1168 0.27754 0.11537 0.27847 C 0.11459 0.27847 0.11381 0.27963 0.11315 0.28055 C 0.11159 0.28171 0.11068 0.28171 0.10938 0.28264 C 0.1086 0.28264 0.10769 0.28379 0.10703 0.28379 C 0.10625 0.28472 0.1056 0.28472 0.10482 0.28588 C 0.10117 0.28889 0.10521 0.28704 0.10144 0.28796 C 0.10039 0.28889 0.09922 0.29004 0.09818 0.2912 C 0.09336 0.29537 0.09545 0.29421 0.09206 0.29537 C 0.08894 0.30162 0.09414 0.29236 0.08776 0.30046 C 0.08555 0.30254 0.08672 0.30162 0.08438 0.30254 C 0.0836 0.30463 0.08308 0.30579 0.08203 0.30787 C 0.08164 0.30787 0.08086 0.30879 0.08047 0.30879 C 0.08021 0.30995 0.08008 0.31088 0.07995 0.31204 C 0.07969 0.31296 0.07891 0.31296 0.07865 0.31412 C 0.07826 0.3162 0.07826 0.32129 0.07761 0.32338 C 0.07748 0.32454 0.07683 0.32454 0.07644 0.32546 C 0.07631 0.32662 0.07631 0.32754 0.07591 0.3287 C 0.07513 0.33403 0.07591 0.32754 0.07513 0.33403 C 0.07513 0.33518 0.07513 0.33403 0.07513 0.33518 " pathEditMode="relative" rAng="0" ptsTypes="AAAAAAAAAAAAAAAAAAAAAAAAAAAAAA">
                                      <p:cBhvr>
                                        <p:cTn id="80" dur="2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310" y="428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4000"/>
                            </p:stCondLst>
                            <p:childTnLst>
                              <p:par>
                                <p:cTn id="8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3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-thanh-phep-thuat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4500"/>
                            </p:stCondLst>
                            <p:childTnLst>
                              <p:par>
                                <p:cTn id="89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7956 0.13287 L -0.17956 0.13357 C -0.17187 0.13148 -0.16419 0.13148 -0.15625 0.13032 C -0.15156 0.12963 -0.14687 0.12593 -0.14258 0.12338 C -0.14128 0.12269 -0.13997 0.12153 -0.1388 0.12083 L -0.13268 0.11829 C -0.13008 0.11574 -0.12773 0.11319 -0.12513 0.11134 C -0.11953 0.10764 -0.11862 0.11065 -0.11393 0.10625 C -0.11172 0.1044 -0.11003 0.10139 -0.10781 0.09931 C -0.10547 0.09745 -0.10273 0.09699 -0.10039 0.09444 C -0.09896 0.09375 -0.09805 0.09051 -0.09661 0.09005 C -0.09284 0.0875 -0.08906 0.08681 -0.08555 0.08565 C -0.08385 0.08426 -0.08229 0.08357 -0.08047 0.08241 C -0.07852 0.08171 -0.0763 0.08125 -0.07435 0.08056 C -0.07305 0.07986 -0.072 0.0787 -0.07057 0.07801 C -0.06484 0.07477 -0.06185 0.07546 -0.05573 0.07361 C -0.05365 0.07222 -0.05143 0.07176 -0.04948 0.07107 C -0.0401 0.05903 -0.05195 0.07292 -0.04088 0.06343 C -0.03945 0.06296 -0.03828 0.06042 -0.03711 0.05903 C -0.03529 0.05718 -0.02982 0.05463 -0.02825 0.05394 C -0.02721 0.05278 -0.02604 0.05093 -0.02461 0.04954 C -0.01432 0.03958 -0.02786 0.05602 -0.01706 0.04213 C -0.01641 0.04028 -0.01549 0.03773 -0.01471 0.03519 C -0.0138 0.03194 -0.01237 0.0213 -0.01224 0.01806 C -0.01172 0.01296 -0.01224 0.00671 -0.01094 0.00162 C -0.01029 -0.00139 -0.00508 -0.00463 -0.00365 -0.00509 C -0.00325 -0.00509 -0.00286 -0.00509 -0.00208 -0.00509 " pathEditMode="relative" rAng="0" ptsTypes="AAAAAAAAAAAAAAAAAAAAAAAAAAA">
                                      <p:cBhvr>
                                        <p:cTn id="90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867" y="-6875"/>
                                    </p:animMotion>
                                  </p:childTnLst>
                                </p:cTn>
                              </p:par>
                              <p:par>
                                <p:cTn id="91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  <p:seq concurrent="1" nextAc="seek">
              <p:cTn id="94" restart="whenNotActive" fill="hold" evtFilter="cancelBubble" nodeType="interactiveSeq">
                <p:stCondLst>
                  <p:cond evt="onClick" delay="0">
                    <p:tgtEl>
                      <p:spTgt spid="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5" fill="hold">
                      <p:stCondLst>
                        <p:cond delay="0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4.81481E-6 L 3.33333E-6 0.00023 C 0.00039 0.003 0.00078 0.00694 0.0013 0.00995 C 0.00182 0.01342 0.00273 0.0162 0.00325 0.01851 C 0.00364 0.02037 0.00403 0.02314 0.00442 0.025 C 0.00481 0.02662 0.00521 0.02754 0.00547 0.02916 C 0.00586 0.03078 0.00625 0.03356 0.00651 0.03564 C 0.00833 0.0456 0.00729 0.03888 0.00924 0.04837 C 0.00976 0.05092 0.01028 0.05486 0.0108 0.05717 C 0.01119 0.05879 0.01172 0.05972 0.01211 0.06111 C 0.01458 0.06782 0.01328 0.06273 0.01536 0.06967 C 0.01575 0.07106 0.01614 0.07222 0.01666 0.07384 C 0.01705 0.07592 0.01744 0.0787 0.01797 0.08032 C 0.01836 0.08148 0.01875 0.08171 0.01901 0.0824 C 0.02148 0.0949 0.01914 0.08425 0.02148 0.09097 C 0.02187 0.09189 0.02226 0.09398 0.02252 0.09513 C 0.02291 0.09675 0.02343 0.09837 0.02382 0.09953 C 0.02422 0.10092 0.02474 0.10185 0.02526 0.1037 C 0.02565 0.10555 0.02617 0.10856 0.02669 0.11018 C 0.02721 0.11226 0.02786 0.1125 0.02838 0.11458 C 0.0289 0.11597 0.02929 0.11875 0.02981 0.12083 C 0.03034 0.12314 0.03099 0.12453 0.03151 0.12708 C 0.03203 0.12986 0.03255 0.13333 0.03294 0.13564 C 0.03333 0.1375 0.03385 0.13796 0.03424 0.13981 C 0.03463 0.14189 0.03489 0.14444 0.03528 0.14629 C 0.03554 0.14791 0.03593 0.14884 0.03632 0.15046 C 0.03698 0.15416 0.03776 0.15763 0.03854 0.16111 C 0.03919 0.16412 0.03971 0.16689 0.04036 0.16967 C 0.04075 0.17106 0.04101 0.17268 0.04127 0.17407 L 0.04231 0.17824 C 0.04257 0.18101 0.04284 0.18449 0.0431 0.18703 C 0.04349 0.18958 0.04453 0.19444 0.04492 0.19537 C 0.04583 0.19699 0.04674 0.19675 0.04765 0.19745 C 0.04896 0.20254 0.04726 0.1956 0.04869 0.2037 C 0.04882 0.20462 0.04896 0.20509 0.04922 0.20601 C 0.04935 0.2074 0.04948 0.20995 0.04974 0.21018 C 0.05065 0.21203 0.05156 0.21134 0.05247 0.21226 C 0.05273 0.21273 0.05299 0.21365 0.05312 0.21458 C 0.05442 0.22199 0.05338 0.21666 0.05521 0.22083 C 0.05534 0.22129 0.05547 0.22222 0.0556 0.22291 C 0.0569 0.22754 0.05586 0.22291 0.05729 0.22731 C 0.05898 0.2324 0.05599 0.22569 0.05885 0.23148 C 0.05976 0.23981 0.05885 0.2324 0.05989 0.23773 C 0.06015 0.23935 0.06028 0.24074 0.06054 0.24212 C 0.0608 0.24351 0.06093 0.24513 0.06106 0.24629 C 0.06132 0.24745 0.06159 0.24768 0.06185 0.24837 C 0.06237 0.25462 0.06237 0.25648 0.06302 0.25972 C 0.06315 0.25972 0.06328 0.25972 0.06354 0.25972 " pathEditMode="relative" rAng="0" ptsTypes="AAAAAAAAAAAAAAAAAAAAAAAAAAAAAAAAAAAAAAAAAAAAAAAA">
                                      <p:cBhvr>
                                        <p:cTn id="98" dur="2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177" y="1298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0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43 0.01574 L 0.0043 0.01597 C 0.00131 0.01667 -0.00169 0.01621 -0.00455 0.01852 C -0.00586 0.01945 -0.0069 0.02292 -0.00807 0.02454 C -0.00911 0.0257 -0.01041 0.02685 -0.01158 0.02732 C -0.01679 0.03033 -0.02408 0.03195 -0.02903 0.03334 L -0.03606 0.03959 C -0.03724 0.04051 -0.03841 0.04121 -0.03958 0.04236 L -0.04492 0.04838 C -0.04609 0.05162 -0.04713 0.0551 -0.0483 0.05741 C -0.04948 0.05903 -0.05078 0.05903 -0.05182 0.06042 C -0.05312 0.06204 -0.05416 0.06505 -0.05547 0.06621 C -0.05677 0.06783 -0.05833 0.06783 -0.05976 0.06945 C -0.06158 0.0713 -0.06497 0.07547 -0.06497 0.0757 C -0.06588 0.07732 -0.06666 0.0801 -0.0677 0.08125 C -0.06927 0.08403 -0.07278 0.0875 -0.07278 0.08797 " pathEditMode="relative" rAng="0" ptsTypes="AAAAAAAAAAAAAAAA">
                                      <p:cBhvr>
                                        <p:cTn id="101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854" y="3611"/>
                                    </p:animMotion>
                                  </p:childTnLst>
                                </p:cTn>
                              </p:par>
                              <p:par>
                                <p:cTn id="102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5352 0.32592 L 0.05352 0.32592 L 0.04896 0.32615 C 0.04675 0.32615 0.04675 0.32638 0.04675 0.32638 C 0.04441 0.32638 0.04441 0.32638 0.04219 0.32638 C 0.03776 0.32685 0.04219 0.32638 0.03776 0.32685 C 0.03776 0.32685 0.03542 0.32685 0.03542 0.32685 C 0.03321 0.32708 0.03321 0.32708 0.03099 0.32731 C 0.03099 0.32731 0.03099 0.32731 0.02878 0.32731 C 0.02878 0.32754 0.02878 0.32731 0.02644 0.32777 C 0.02422 0.32777 0.02644 0.32777 0.02422 0.32777 C 0.02201 0.328 0.02201 0.328 0.0198 0.328 C 0.0198 0.328 0.0198 0.32824 0.01745 0.32824 C 0.01745 0.32824 0.01524 0.32824 0.01524 0.32847 C 0.01524 0.32847 0.01303 0.32847 0.01303 0.32847 C 0.01303 0.32847 0.01303 0.32847 0.01303 0.3287 C 0.00847 0.32893 0.01303 0.3287 0.00847 0.3287 C 0.00847 0.32893 0.00847 0.32893 0.00625 0.32893 C 0.00404 0.32939 0.00404 0.32939 0.00183 0.32939 C -0.00052 0.32986 0.00404 0.32916 -0.00052 0.32986 C -0.00273 0.32986 -0.00273 0.32986 -0.00273 0.32986 C -0.00494 0.33009 -0.00494 0.33009 -0.00494 0.33032 C -0.00494 0.33032 -0.00716 0.33032 -0.00716 0.33055 C -0.00716 0.33055 -0.00716 0.33055 -0.00716 0.33055 C -0.00716 0.33078 -0.00716 0.33078 -0.00716 0.33078 C -0.00716 0.33101 -0.00716 0.33148 -0.0095 0.33148 C -0.0095 0.33171 -0.0095 0.33171 -0.0095 0.33171 C -0.0095 0.33194 -0.0095 0.33194 -0.0095 0.33194 C -0.01184 0.3324 -0.0095 0.33194 -0.01184 0.3324 C -0.01184 0.33263 -0.01184 0.3324 -0.01184 0.33263 " pathEditMode="relative" rAng="0" ptsTypes="AAAAAAAAAAAAAAAAAAAAAAAAAAAAAA">
                                      <p:cBhvr>
                                        <p:cTn id="103" dur="2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268" y="32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4000"/>
                            </p:stCondLst>
                            <p:childTnLst>
                              <p:par>
                                <p:cTn id="105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6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-thanh-phep-thuat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4500"/>
                            </p:stCondLst>
                            <p:childTnLst>
                              <p:par>
                                <p:cTn id="112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7279 0.08796 L -0.07279 0.08819 C -0.07084 0.08796 -0.06875 0.08796 -0.06654 0.08796 C -0.06602 0.08796 -0.06524 0.08773 -0.06459 0.08773 C -0.06368 0.08773 -0.06263 0.0875 -0.06172 0.0875 C -0.06029 0.08727 -0.05899 0.08727 -0.05756 0.08704 C -0.05573 0.08681 -0.05443 0.08681 -0.05261 0.08657 C -0.05118 0.08657 -0.04493 0.08611 -0.04271 0.08588 C -0.04206 0.08565 -0.04141 0.08542 -0.04063 0.08542 C -0.03959 0.08542 -0.03829 0.08518 -0.03711 0.08518 C -0.03568 0.08495 -0.03438 0.08472 -0.03295 0.08449 C -0.0323 0.08426 -0.03164 0.08426 -0.03086 0.08403 L -0.0267 0.0838 C -0.02487 0.08333 -0.02266 0.0831 -0.0211 0.08264 C -0.02045 0.08241 -0.01967 0.08241 -0.01888 0.08218 C -0.0181 0.08194 -0.01706 0.08194 -0.01615 0.08171 C -0.01537 0.08148 -0.01394 0.08125 -0.01394 0.08148 " pathEditMode="relative" rAng="0" ptsTypes="AAAAAAAAAAAAAAAAA">
                                      <p:cBhvr>
                                        <p:cTn id="113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943" y="-324"/>
                                    </p:animMotion>
                                  </p:childTnLst>
                                </p:cTn>
                              </p:par>
                              <p:par>
                                <p:cTn id="114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5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ieng-yeah-tre-con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"/>
                  </p:tgtEl>
                </p:cond>
              </p:nextCondLst>
            </p:seq>
          </p:childTnLst>
        </p:cTn>
      </p:par>
    </p:tnLst>
    <p:bldLst>
      <p:bldP spid="44" grpId="0" animBg="1"/>
      <p:bldP spid="45" grpId="0" animBg="1"/>
      <p:bldP spid="46" grpId="0" animBg="1"/>
      <p:bldP spid="47" grpId="0" animBg="1"/>
      <p:bldP spid="4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37"/>
          <p:cNvPicPr>
            <a:picLocks noChangeAspect="1"/>
          </p:cNvPicPr>
          <p:nvPr/>
        </p:nvPicPr>
        <p:blipFill rotWithShape="1">
          <a:blip r:embed="rId2"/>
          <a:srcRect l="921" t="4482" r="748" b="12800"/>
          <a:stretch/>
        </p:blipFill>
        <p:spPr>
          <a:xfrm>
            <a:off x="0" y="6956"/>
            <a:ext cx="12192000" cy="6858000"/>
          </a:xfrm>
          <a:prstGeom prst="rect">
            <a:avLst/>
          </a:prstGeom>
        </p:spPr>
      </p:pic>
      <p:pic>
        <p:nvPicPr>
          <p:cNvPr id="36" name="Picture 35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0" y="1275495"/>
            <a:ext cx="11682539" cy="6717460"/>
          </a:xfrm>
          <a:prstGeom prst="rect">
            <a:avLst/>
          </a:prstGeom>
        </p:spPr>
      </p:pic>
      <p:pic>
        <p:nvPicPr>
          <p:cNvPr id="4" name="Picture 2" descr="Káº¿t quáº£ hÃ¬nh áº£nh cho home icon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869282"/>
            <a:ext cx="1023815" cy="10238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854552" y="235974"/>
            <a:ext cx="10500851" cy="3716593"/>
          </a:xfrm>
          <a:prstGeom prst="rect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76773" y="364778"/>
            <a:ext cx="10176387" cy="2369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CÂU HỎI: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6000" noProof="0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6000" noProof="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noProof="0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6000" noProof="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noProof="0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6000" noProof="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noProof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tròn</a:t>
            </a:r>
            <a:r>
              <a:rPr lang="en-US" sz="6000" noProof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chục </a:t>
            </a:r>
            <a:r>
              <a:rPr lang="en-US" sz="6000" noProof="0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6000" noProof="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100 </a:t>
            </a:r>
            <a:r>
              <a:rPr lang="en-US" sz="6000" noProof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6000" noProof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200</a:t>
            </a:r>
            <a:endParaRPr kumimoji="0" lang="en-US" sz="6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6" cstate="hq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499946" y="1966856"/>
            <a:ext cx="817468" cy="8174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632439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500"/>
                            </p:stCondLst>
                            <p:childTnLst>
                              <p:par>
                                <p:cTn id="8" presetID="10" presetClass="exit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4000"/>
                            </p:stCondLst>
                            <p:childTnLst>
                              <p:par>
                                <p:cTn id="12" presetID="1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500"/>
                            </p:stCondLst>
                            <p:childTnLst>
                              <p:par>
                                <p:cTn id="15" presetID="10" presetClass="exit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8000"/>
                            </p:stCondLst>
                            <p:childTnLst>
                              <p:par>
                                <p:cTn id="19" presetID="1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9500"/>
                            </p:stCondLst>
                            <p:childTnLst>
                              <p:par>
                                <p:cTn id="22" presetID="10" presetClass="exit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37"/>
          <p:cNvPicPr>
            <a:picLocks noChangeAspect="1"/>
          </p:cNvPicPr>
          <p:nvPr/>
        </p:nvPicPr>
        <p:blipFill rotWithShape="1">
          <a:blip r:embed="rId4"/>
          <a:srcRect l="921" t="4482" r="748" b="12800"/>
          <a:stretch/>
        </p:blipFill>
        <p:spPr>
          <a:xfrm>
            <a:off x="0" y="6956"/>
            <a:ext cx="12192000" cy="6858000"/>
          </a:xfrm>
          <a:prstGeom prst="rect">
            <a:avLst/>
          </a:prstGeom>
        </p:spPr>
      </p:pic>
      <p:pic>
        <p:nvPicPr>
          <p:cNvPr id="36" name="Picture 35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0" y="1275495"/>
            <a:ext cx="11682539" cy="6717460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73857"/>
          <a:stretch>
            <a:fillRect/>
          </a:stretch>
        </p:blipFill>
        <p:spPr>
          <a:xfrm>
            <a:off x="1134227" y="4454449"/>
            <a:ext cx="3860425" cy="530384"/>
          </a:xfrm>
          <a:custGeom>
            <a:avLst/>
            <a:gdLst>
              <a:gd name="connsiteX0" fmla="*/ 0 w 3860425"/>
              <a:gd name="connsiteY0" fmla="*/ 0 h 530384"/>
              <a:gd name="connsiteX1" fmla="*/ 3860425 w 3860425"/>
              <a:gd name="connsiteY1" fmla="*/ 0 h 530384"/>
              <a:gd name="connsiteX2" fmla="*/ 3860425 w 3860425"/>
              <a:gd name="connsiteY2" fmla="*/ 530384 h 530384"/>
              <a:gd name="connsiteX3" fmla="*/ 0 w 3860425"/>
              <a:gd name="connsiteY3" fmla="*/ 530384 h 5303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860425" h="530384">
                <a:moveTo>
                  <a:pt x="0" y="0"/>
                </a:moveTo>
                <a:lnTo>
                  <a:pt x="3860425" y="0"/>
                </a:lnTo>
                <a:lnTo>
                  <a:pt x="3860425" y="530384"/>
                </a:lnTo>
                <a:lnTo>
                  <a:pt x="0" y="530384"/>
                </a:lnTo>
                <a:close/>
              </a:path>
            </a:pathLst>
          </a:custGeom>
        </p:spPr>
      </p:pic>
      <p:sp>
        <p:nvSpPr>
          <p:cNvPr id="5" name="Rectangle 4"/>
          <p:cNvSpPr/>
          <p:nvPr/>
        </p:nvSpPr>
        <p:spPr>
          <a:xfrm>
            <a:off x="854552" y="235975"/>
            <a:ext cx="10500851" cy="2580968"/>
          </a:xfrm>
          <a:prstGeom prst="rect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973394" y="412955"/>
            <a:ext cx="1017638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 Alternates Black" panose="00000A00000000000000" pitchFamily="50" charset="0"/>
                <a:ea typeface="+mn-ea"/>
                <a:cs typeface="+mn-cs"/>
              </a:rPr>
              <a:t>CÂU HỎI: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800" noProof="0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4800" noProof="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noProof="0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4800" noProof="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noProof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tròn</a:t>
            </a:r>
            <a:r>
              <a:rPr lang="en-US" sz="4800" noProof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chục </a:t>
            </a:r>
            <a:r>
              <a:rPr lang="en-US" sz="4800" noProof="0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tận</a:t>
            </a:r>
            <a:r>
              <a:rPr lang="en-US" sz="4800" noProof="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noProof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sz="4800" noProof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 chữ </a:t>
            </a:r>
            <a:r>
              <a:rPr lang="en-US" sz="4800" noProof="0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4800" noProof="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0 ?</a:t>
            </a:r>
            <a:endParaRPr kumimoji="0" lang="en-US" sz="4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650006" y="4141436"/>
            <a:ext cx="4683803" cy="1629589"/>
          </a:xfrm>
          <a:prstGeom prst="rect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000">
                <a:solidFill>
                  <a:prstClr val="white"/>
                </a:solidFill>
                <a:latin typeface="Montserrat Alternates Black" panose="00000A00000000000000" pitchFamily="50" charset="0"/>
              </a:rPr>
              <a:t>Đúng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876773" y="4141436"/>
            <a:ext cx="4683803" cy="1727846"/>
          </a:xfrm>
          <a:prstGeom prst="rect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000" noProof="0">
                <a:solidFill>
                  <a:prstClr val="white"/>
                </a:solidFill>
                <a:latin typeface="Montserrat Alternates Black" panose="00000A00000000000000" pitchFamily="50" charset="0"/>
              </a:rPr>
              <a:t>Sai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3" name="Picture 6" descr="Káº¿t quáº£ hÃ¬nh áº£nh cho right wrong tick icon"/>
          <p:cNvPicPr>
            <a:picLocks noChangeAspect="1" noChangeArrowheads="1"/>
          </p:cNvPicPr>
          <p:nvPr/>
        </p:nvPicPr>
        <p:blipFill rotWithShape="1"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67" t="18657" r="55100" b="30178"/>
          <a:stretch/>
        </p:blipFill>
        <p:spPr bwMode="auto">
          <a:xfrm>
            <a:off x="4931823" y="4849780"/>
            <a:ext cx="1092200" cy="1106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6" descr="Káº¿t quáº£ hÃ¬nh áº£nh cho right wrong tick icon"/>
          <p:cNvPicPr>
            <a:picLocks noChangeAspect="1" noChangeArrowheads="1"/>
          </p:cNvPicPr>
          <p:nvPr/>
        </p:nvPicPr>
        <p:blipFill rotWithShape="1"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149" t="18843" r="5517" b="28298"/>
          <a:stretch/>
        </p:blipFill>
        <p:spPr bwMode="auto">
          <a:xfrm>
            <a:off x="10676600" y="4859479"/>
            <a:ext cx="1339598" cy="11773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9" cstate="hq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035884" y="724533"/>
            <a:ext cx="1271657" cy="12716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2" descr="Káº¿t quáº£ hÃ¬nh áº£nh cho home icon">
            <a:hlinkClick r:id="rId10" action="ppaction://hlinksldjump"/>
          </p:cNvPr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869282"/>
            <a:ext cx="1023815" cy="10238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589672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500"/>
                            </p:stCondLst>
                            <p:childTnLst>
                              <p:par>
                                <p:cTn id="8" presetID="10" presetClass="exit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4000"/>
                            </p:stCondLst>
                            <p:childTnLst>
                              <p:par>
                                <p:cTn id="12" presetID="1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500"/>
                            </p:stCondLst>
                            <p:childTnLst>
                              <p:par>
                                <p:cTn id="15" presetID="10" presetClass="exit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-thanh-tra-loi-sai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10" presetClass="exit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m-thanh-tra-loi-dung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37"/>
          <p:cNvPicPr>
            <a:picLocks noChangeAspect="1"/>
          </p:cNvPicPr>
          <p:nvPr/>
        </p:nvPicPr>
        <p:blipFill rotWithShape="1">
          <a:blip r:embed="rId4"/>
          <a:srcRect l="921" t="4482" r="748" b="12800"/>
          <a:stretch/>
        </p:blipFill>
        <p:spPr>
          <a:xfrm>
            <a:off x="0" y="6956"/>
            <a:ext cx="12192000" cy="6858000"/>
          </a:xfrm>
          <a:prstGeom prst="rect">
            <a:avLst/>
          </a:prstGeom>
        </p:spPr>
      </p:pic>
      <p:pic>
        <p:nvPicPr>
          <p:cNvPr id="36" name="Picture 35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0" y="1275495"/>
            <a:ext cx="11682539" cy="6717460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73857"/>
          <a:stretch>
            <a:fillRect/>
          </a:stretch>
        </p:blipFill>
        <p:spPr>
          <a:xfrm>
            <a:off x="1134227" y="4454449"/>
            <a:ext cx="3860425" cy="530384"/>
          </a:xfrm>
          <a:custGeom>
            <a:avLst/>
            <a:gdLst>
              <a:gd name="connsiteX0" fmla="*/ 0 w 3860425"/>
              <a:gd name="connsiteY0" fmla="*/ 0 h 530384"/>
              <a:gd name="connsiteX1" fmla="*/ 3860425 w 3860425"/>
              <a:gd name="connsiteY1" fmla="*/ 0 h 530384"/>
              <a:gd name="connsiteX2" fmla="*/ 3860425 w 3860425"/>
              <a:gd name="connsiteY2" fmla="*/ 530384 h 530384"/>
              <a:gd name="connsiteX3" fmla="*/ 0 w 3860425"/>
              <a:gd name="connsiteY3" fmla="*/ 530384 h 5303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860425" h="530384">
                <a:moveTo>
                  <a:pt x="0" y="0"/>
                </a:moveTo>
                <a:lnTo>
                  <a:pt x="3860425" y="0"/>
                </a:lnTo>
                <a:lnTo>
                  <a:pt x="3860425" y="530384"/>
                </a:lnTo>
                <a:lnTo>
                  <a:pt x="0" y="530384"/>
                </a:lnTo>
                <a:close/>
              </a:path>
            </a:pathLst>
          </a:cu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55652" b="26595"/>
          <a:stretch>
            <a:fillRect/>
          </a:stretch>
        </p:blipFill>
        <p:spPr>
          <a:xfrm>
            <a:off x="1134223" y="4100838"/>
            <a:ext cx="3860426" cy="360176"/>
          </a:xfrm>
          <a:custGeom>
            <a:avLst/>
            <a:gdLst>
              <a:gd name="connsiteX0" fmla="*/ 0 w 3860426"/>
              <a:gd name="connsiteY0" fmla="*/ 0 h 360176"/>
              <a:gd name="connsiteX1" fmla="*/ 3860426 w 3860426"/>
              <a:gd name="connsiteY1" fmla="*/ 0 h 360176"/>
              <a:gd name="connsiteX2" fmla="*/ 3860426 w 3860426"/>
              <a:gd name="connsiteY2" fmla="*/ 360176 h 360176"/>
              <a:gd name="connsiteX3" fmla="*/ 0 w 3860426"/>
              <a:gd name="connsiteY3" fmla="*/ 360176 h 3601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860426" h="360176">
                <a:moveTo>
                  <a:pt x="0" y="0"/>
                </a:moveTo>
                <a:lnTo>
                  <a:pt x="3860426" y="0"/>
                </a:lnTo>
                <a:lnTo>
                  <a:pt x="3860426" y="360176"/>
                </a:lnTo>
                <a:lnTo>
                  <a:pt x="0" y="360176"/>
                </a:lnTo>
                <a:close/>
              </a:path>
            </a:pathLst>
          </a:custGeom>
        </p:spPr>
      </p:pic>
      <p:sp>
        <p:nvSpPr>
          <p:cNvPr id="6" name="Rectangle 5"/>
          <p:cNvSpPr/>
          <p:nvPr/>
        </p:nvSpPr>
        <p:spPr>
          <a:xfrm>
            <a:off x="854552" y="235975"/>
            <a:ext cx="10500851" cy="1717130"/>
          </a:xfrm>
          <a:prstGeom prst="rect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935829" y="412901"/>
            <a:ext cx="10176387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CÂU HỎI</a:t>
            </a: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: 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5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kumimoji="0" lang="en-US" sz="5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5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1000</a:t>
            </a:r>
            <a:r>
              <a:rPr kumimoji="0" lang="en-US" sz="5400" b="0" i="0" u="none" strike="noStrike" kern="1200" cap="none" spc="0" normalizeH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đọc là:</a:t>
            </a:r>
            <a:r>
              <a:rPr kumimoji="0" lang="en-US" sz="5400" b="0" i="0" u="none" strike="noStrike" kern="1200" cap="none" spc="0" normalizeH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endParaRPr kumimoji="0" lang="en-US" sz="4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671600" y="2124727"/>
            <a:ext cx="4683803" cy="1997906"/>
          </a:xfrm>
          <a:prstGeom prst="rect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000" noProof="0">
                <a:solidFill>
                  <a:prstClr val="white"/>
                </a:solidFill>
                <a:latin typeface="Montserrat Alternates Black" panose="00000A00000000000000" pitchFamily="50" charset="0"/>
              </a:rPr>
              <a:t>Một nghìn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876773" y="4388423"/>
            <a:ext cx="4683803" cy="1997906"/>
          </a:xfrm>
          <a:prstGeom prst="rect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000" noProof="0">
                <a:solidFill>
                  <a:prstClr val="white"/>
                </a:solidFill>
                <a:latin typeface="Montserrat Alternates Black" panose="00000A00000000000000" pitchFamily="50" charset="0"/>
              </a:rPr>
              <a:t>10 chục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6671600" y="4388424"/>
            <a:ext cx="4683803" cy="1997906"/>
          </a:xfrm>
          <a:prstGeom prst="rect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000">
                <a:solidFill>
                  <a:prstClr val="white"/>
                </a:solidFill>
                <a:latin typeface="Montserrat Alternates Black" panose="00000A00000000000000" pitchFamily="50" charset="0"/>
              </a:rPr>
              <a:t>1 chục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880820" y="2175523"/>
            <a:ext cx="4683803" cy="1997906"/>
          </a:xfrm>
          <a:prstGeom prst="rect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000" noProof="0">
                <a:solidFill>
                  <a:prstClr val="white"/>
                </a:solidFill>
                <a:latin typeface="Montserrat Alternates Black" panose="00000A00000000000000" pitchFamily="50" charset="0"/>
              </a:rPr>
              <a:t>Một trăm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2" name="Picture 6" descr="Káº¿t quáº£ hÃ¬nh áº£nh cho right wrong tick icon"/>
          <p:cNvPicPr>
            <a:picLocks noChangeAspect="1" noChangeArrowheads="1"/>
          </p:cNvPicPr>
          <p:nvPr/>
        </p:nvPicPr>
        <p:blipFill rotWithShape="1"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67" t="18657" r="55100" b="30178"/>
          <a:stretch/>
        </p:blipFill>
        <p:spPr bwMode="auto">
          <a:xfrm>
            <a:off x="5044308" y="3267464"/>
            <a:ext cx="1092200" cy="1106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6" descr="Káº¿t quáº£ hÃ¬nh áº£nh cho right wrong tick icon"/>
          <p:cNvPicPr>
            <a:picLocks noChangeAspect="1" noChangeArrowheads="1"/>
          </p:cNvPicPr>
          <p:nvPr/>
        </p:nvPicPr>
        <p:blipFill rotWithShape="1"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67" t="18657" r="55100" b="30178"/>
          <a:stretch/>
        </p:blipFill>
        <p:spPr bwMode="auto">
          <a:xfrm>
            <a:off x="10738878" y="5659155"/>
            <a:ext cx="1092200" cy="1106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6" descr="Káº¿t quáº£ hÃ¬nh áº£nh cho right wrong tick icon"/>
          <p:cNvPicPr>
            <a:picLocks noChangeAspect="1" noChangeArrowheads="1"/>
          </p:cNvPicPr>
          <p:nvPr/>
        </p:nvPicPr>
        <p:blipFill rotWithShape="1"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67" t="18657" r="55100" b="30178"/>
          <a:stretch/>
        </p:blipFill>
        <p:spPr bwMode="auto">
          <a:xfrm>
            <a:off x="5003800" y="5552876"/>
            <a:ext cx="1092200" cy="1106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6" descr="Káº¿t quáº£ hÃ¬nh áº£nh cho right wrong tick icon"/>
          <p:cNvPicPr>
            <a:picLocks noChangeAspect="1" noChangeArrowheads="1"/>
          </p:cNvPicPr>
          <p:nvPr/>
        </p:nvPicPr>
        <p:blipFill rotWithShape="1"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149" t="18843" r="5517" b="28298"/>
          <a:stretch/>
        </p:blipFill>
        <p:spPr bwMode="auto">
          <a:xfrm>
            <a:off x="10698194" y="3211086"/>
            <a:ext cx="1339598" cy="11773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588414" y="-625124"/>
            <a:ext cx="4725962" cy="4725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2" descr="Káº¿t quáº£ hÃ¬nh áº£nh cho home icon">
            <a:hlinkClick r:id="rId10" action="ppaction://hlinksldjump"/>
          </p:cNvPr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869282"/>
            <a:ext cx="1023815" cy="10238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304461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-thanh-tra-loi-sai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500"/>
                            </p:stCondLst>
                            <p:childTnLst>
                              <p:par>
                                <p:cTn id="11" presetID="10" presetClass="exit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-thanh-tra-loi-sai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10" presetClass="exit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-thanh-tra-loi-sai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500"/>
                            </p:stCondLst>
                            <p:childTnLst>
                              <p:par>
                                <p:cTn id="35" presetID="10" presetClass="exit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m-thanh-tra-loi-dung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37"/>
          <p:cNvPicPr>
            <a:picLocks noChangeAspect="1"/>
          </p:cNvPicPr>
          <p:nvPr/>
        </p:nvPicPr>
        <p:blipFill rotWithShape="1">
          <a:blip r:embed="rId4"/>
          <a:srcRect l="921" t="4482" r="748" b="12800"/>
          <a:stretch/>
        </p:blipFill>
        <p:spPr>
          <a:xfrm>
            <a:off x="0" y="6956"/>
            <a:ext cx="12192000" cy="6858000"/>
          </a:xfrm>
          <a:prstGeom prst="rect">
            <a:avLst/>
          </a:prstGeom>
        </p:spPr>
      </p:pic>
      <p:pic>
        <p:nvPicPr>
          <p:cNvPr id="36" name="Picture 35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0" y="1275495"/>
            <a:ext cx="11682539" cy="6717460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73857"/>
          <a:stretch>
            <a:fillRect/>
          </a:stretch>
        </p:blipFill>
        <p:spPr>
          <a:xfrm>
            <a:off x="1134227" y="4454449"/>
            <a:ext cx="3860425" cy="530384"/>
          </a:xfrm>
          <a:custGeom>
            <a:avLst/>
            <a:gdLst>
              <a:gd name="connsiteX0" fmla="*/ 0 w 3860425"/>
              <a:gd name="connsiteY0" fmla="*/ 0 h 530384"/>
              <a:gd name="connsiteX1" fmla="*/ 3860425 w 3860425"/>
              <a:gd name="connsiteY1" fmla="*/ 0 h 530384"/>
              <a:gd name="connsiteX2" fmla="*/ 3860425 w 3860425"/>
              <a:gd name="connsiteY2" fmla="*/ 530384 h 530384"/>
              <a:gd name="connsiteX3" fmla="*/ 0 w 3860425"/>
              <a:gd name="connsiteY3" fmla="*/ 530384 h 5303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860425" h="530384">
                <a:moveTo>
                  <a:pt x="0" y="0"/>
                </a:moveTo>
                <a:lnTo>
                  <a:pt x="3860425" y="0"/>
                </a:lnTo>
                <a:lnTo>
                  <a:pt x="3860425" y="530384"/>
                </a:lnTo>
                <a:lnTo>
                  <a:pt x="0" y="530384"/>
                </a:lnTo>
                <a:close/>
              </a:path>
            </a:pathLst>
          </a:cu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55652" b="26595"/>
          <a:stretch>
            <a:fillRect/>
          </a:stretch>
        </p:blipFill>
        <p:spPr>
          <a:xfrm>
            <a:off x="1134223" y="4100838"/>
            <a:ext cx="3860426" cy="360176"/>
          </a:xfrm>
          <a:custGeom>
            <a:avLst/>
            <a:gdLst>
              <a:gd name="connsiteX0" fmla="*/ 0 w 3860426"/>
              <a:gd name="connsiteY0" fmla="*/ 0 h 360176"/>
              <a:gd name="connsiteX1" fmla="*/ 3860426 w 3860426"/>
              <a:gd name="connsiteY1" fmla="*/ 0 h 360176"/>
              <a:gd name="connsiteX2" fmla="*/ 3860426 w 3860426"/>
              <a:gd name="connsiteY2" fmla="*/ 360176 h 360176"/>
              <a:gd name="connsiteX3" fmla="*/ 0 w 3860426"/>
              <a:gd name="connsiteY3" fmla="*/ 360176 h 3601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860426" h="360176">
                <a:moveTo>
                  <a:pt x="0" y="0"/>
                </a:moveTo>
                <a:lnTo>
                  <a:pt x="3860426" y="0"/>
                </a:lnTo>
                <a:lnTo>
                  <a:pt x="3860426" y="360176"/>
                </a:lnTo>
                <a:lnTo>
                  <a:pt x="0" y="360176"/>
                </a:lnTo>
                <a:close/>
              </a:path>
            </a:pathLst>
          </a:custGeom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37562" b="44348"/>
          <a:stretch>
            <a:fillRect/>
          </a:stretch>
        </p:blipFill>
        <p:spPr>
          <a:xfrm>
            <a:off x="1134225" y="3742888"/>
            <a:ext cx="3860426" cy="367008"/>
          </a:xfrm>
          <a:custGeom>
            <a:avLst/>
            <a:gdLst>
              <a:gd name="connsiteX0" fmla="*/ 0 w 3860426"/>
              <a:gd name="connsiteY0" fmla="*/ 0 h 367008"/>
              <a:gd name="connsiteX1" fmla="*/ 3860426 w 3860426"/>
              <a:gd name="connsiteY1" fmla="*/ 0 h 367008"/>
              <a:gd name="connsiteX2" fmla="*/ 3860426 w 3860426"/>
              <a:gd name="connsiteY2" fmla="*/ 367008 h 367008"/>
              <a:gd name="connsiteX3" fmla="*/ 0 w 3860426"/>
              <a:gd name="connsiteY3" fmla="*/ 367008 h 3670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860426" h="367008">
                <a:moveTo>
                  <a:pt x="0" y="0"/>
                </a:moveTo>
                <a:lnTo>
                  <a:pt x="3860426" y="0"/>
                </a:lnTo>
                <a:lnTo>
                  <a:pt x="3860426" y="367008"/>
                </a:lnTo>
                <a:lnTo>
                  <a:pt x="0" y="367008"/>
                </a:lnTo>
                <a:close/>
              </a:path>
            </a:pathLst>
          </a:custGeom>
        </p:spPr>
      </p:pic>
      <p:sp>
        <p:nvSpPr>
          <p:cNvPr id="7" name="Rectangle 6"/>
          <p:cNvSpPr/>
          <p:nvPr/>
        </p:nvSpPr>
        <p:spPr>
          <a:xfrm>
            <a:off x="854552" y="235974"/>
            <a:ext cx="10500851" cy="3716593"/>
          </a:xfrm>
          <a:prstGeom prst="rect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973394" y="412955"/>
            <a:ext cx="10176387" cy="20005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 Alternates Black" panose="00000A00000000000000" pitchFamily="50" charset="0"/>
                <a:ea typeface="+mn-ea"/>
                <a:cs typeface="+mn-cs"/>
              </a:rPr>
              <a:t>CÂU HỎI: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800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48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?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880,</a:t>
            </a:r>
            <a:r>
              <a:rPr kumimoji="0" lang="en-US" sz="4800" b="0" i="0" u="none" strike="noStrike" kern="1200" cap="none" spc="0" normalizeH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86</a:t>
            </a:r>
            <a:r>
              <a:rPr kumimoji="0" lang="en-US" sz="4800" b="0" i="0" u="none" strike="noStrike" kern="1200" cap="none" spc="0" normalizeH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0, …., 820</a:t>
            </a:r>
            <a:r>
              <a:rPr kumimoji="0" lang="en-US" sz="4800" b="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 Alternates Black" panose="00000A00000000000000" pitchFamily="50" charset="0"/>
                <a:ea typeface="+mn-ea"/>
                <a:cs typeface="+mn-cs"/>
              </a:rPr>
              <a:t>.</a:t>
            </a:r>
            <a:endParaRPr kumimoji="0" lang="en-US" sz="4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ontserrat Alternates Black" panose="00000A00000000000000" pitchFamily="50" charset="0"/>
              <a:ea typeface="+mn-ea"/>
              <a:cs typeface="+mn-cs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649379" y="5487013"/>
            <a:ext cx="4683803" cy="602673"/>
          </a:xfrm>
          <a:prstGeom prst="rect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000" noProof="0">
                <a:solidFill>
                  <a:prstClr val="white"/>
                </a:solidFill>
                <a:latin typeface="Montserrat Alternates Black" panose="00000A00000000000000" pitchFamily="50" charset="0"/>
              </a:rPr>
              <a:t>840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854552" y="4470775"/>
            <a:ext cx="4683803" cy="602673"/>
          </a:xfrm>
          <a:prstGeom prst="rect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000" noProof="0">
                <a:solidFill>
                  <a:prstClr val="white"/>
                </a:solidFill>
                <a:latin typeface="Montserrat Alternates Black" panose="00000A00000000000000" pitchFamily="50" charset="0"/>
              </a:rPr>
              <a:t>870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6649379" y="4470776"/>
            <a:ext cx="4683803" cy="602673"/>
          </a:xfrm>
          <a:prstGeom prst="rect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000">
                <a:solidFill>
                  <a:prstClr val="white"/>
                </a:solidFill>
                <a:latin typeface="Montserrat Alternates Black" panose="00000A00000000000000" pitchFamily="50" charset="0"/>
              </a:rPr>
              <a:t>830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832331" y="5535095"/>
            <a:ext cx="4683803" cy="602673"/>
          </a:xfrm>
          <a:prstGeom prst="rect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000">
                <a:solidFill>
                  <a:prstClr val="white"/>
                </a:solidFill>
                <a:latin typeface="Montserrat Alternates Black" panose="00000A00000000000000" pitchFamily="50" charset="0"/>
              </a:rPr>
              <a:t>850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3" name="Picture 6" descr="Káº¿t quáº£ hÃ¬nh áº£nh cho right wrong tick icon"/>
          <p:cNvPicPr>
            <a:picLocks noChangeAspect="1" noChangeArrowheads="1"/>
          </p:cNvPicPr>
          <p:nvPr/>
        </p:nvPicPr>
        <p:blipFill rotWithShape="1"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67" t="18657" r="55100" b="30178"/>
          <a:stretch/>
        </p:blipFill>
        <p:spPr bwMode="auto">
          <a:xfrm>
            <a:off x="5022087" y="5234518"/>
            <a:ext cx="1092200" cy="1106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6" descr="Káº¿t quáº£ hÃ¬nh áº£nh cho right wrong tick icon"/>
          <p:cNvPicPr>
            <a:picLocks noChangeAspect="1" noChangeArrowheads="1"/>
          </p:cNvPicPr>
          <p:nvPr/>
        </p:nvPicPr>
        <p:blipFill rotWithShape="1"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67" t="18657" r="55100" b="30178"/>
          <a:stretch/>
        </p:blipFill>
        <p:spPr bwMode="auto">
          <a:xfrm>
            <a:off x="10644680" y="4235827"/>
            <a:ext cx="1092200" cy="1106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6" descr="Káº¿t quáº£ hÃ¬nh áº£nh cho right wrong tick icon"/>
          <p:cNvPicPr>
            <a:picLocks noChangeAspect="1" noChangeArrowheads="1"/>
          </p:cNvPicPr>
          <p:nvPr/>
        </p:nvPicPr>
        <p:blipFill rotWithShape="1"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67" t="18657" r="55100" b="30178"/>
          <a:stretch/>
        </p:blipFill>
        <p:spPr bwMode="auto">
          <a:xfrm>
            <a:off x="4909602" y="4129548"/>
            <a:ext cx="1092200" cy="1106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6" descr="Káº¿t quáº£ hÃ¬nh áº£nh cho right wrong tick icon"/>
          <p:cNvPicPr>
            <a:picLocks noChangeAspect="1" noChangeArrowheads="1"/>
          </p:cNvPicPr>
          <p:nvPr/>
        </p:nvPicPr>
        <p:blipFill rotWithShape="1"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149" t="18843" r="5517" b="28298"/>
          <a:stretch/>
        </p:blipFill>
        <p:spPr bwMode="auto">
          <a:xfrm>
            <a:off x="10675973" y="5178140"/>
            <a:ext cx="1339598" cy="11773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2"/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130289" y="-1100597"/>
            <a:ext cx="4937103" cy="49371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2" descr="Káº¿t quáº£ hÃ¬nh áº£nh cho home icon">
            <a:hlinkClick r:id="rId10" action="ppaction://hlinksldjump"/>
          </p:cNvPr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869282"/>
            <a:ext cx="1023815" cy="10238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815355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-thanh-tra-loi-sai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500"/>
                            </p:stCondLst>
                            <p:childTnLst>
                              <p:par>
                                <p:cTn id="11" presetID="10" presetClass="exit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-thanh-tra-loi-sai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10" presetClass="exit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-thanh-tra-loi-sai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500"/>
                            </p:stCondLst>
                            <p:childTnLst>
                              <p:par>
                                <p:cTn id="35" presetID="10" presetClass="exit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m-thanh-tra-loi-dung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37"/>
          <p:cNvPicPr>
            <a:picLocks noChangeAspect="1"/>
          </p:cNvPicPr>
          <p:nvPr/>
        </p:nvPicPr>
        <p:blipFill rotWithShape="1">
          <a:blip r:embed="rId4"/>
          <a:srcRect l="921" t="4482" r="748" b="12800"/>
          <a:stretch/>
        </p:blipFill>
        <p:spPr>
          <a:xfrm>
            <a:off x="0" y="6956"/>
            <a:ext cx="12192000" cy="6858000"/>
          </a:xfrm>
          <a:prstGeom prst="rect">
            <a:avLst/>
          </a:prstGeom>
        </p:spPr>
      </p:pic>
      <p:pic>
        <p:nvPicPr>
          <p:cNvPr id="36" name="Picture 35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0" y="1275495"/>
            <a:ext cx="11682539" cy="6717460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73857"/>
          <a:stretch>
            <a:fillRect/>
          </a:stretch>
        </p:blipFill>
        <p:spPr>
          <a:xfrm>
            <a:off x="1134227" y="4454449"/>
            <a:ext cx="3860425" cy="530384"/>
          </a:xfrm>
          <a:custGeom>
            <a:avLst/>
            <a:gdLst>
              <a:gd name="connsiteX0" fmla="*/ 0 w 3860425"/>
              <a:gd name="connsiteY0" fmla="*/ 0 h 530384"/>
              <a:gd name="connsiteX1" fmla="*/ 3860425 w 3860425"/>
              <a:gd name="connsiteY1" fmla="*/ 0 h 530384"/>
              <a:gd name="connsiteX2" fmla="*/ 3860425 w 3860425"/>
              <a:gd name="connsiteY2" fmla="*/ 530384 h 530384"/>
              <a:gd name="connsiteX3" fmla="*/ 0 w 3860425"/>
              <a:gd name="connsiteY3" fmla="*/ 530384 h 5303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860425" h="530384">
                <a:moveTo>
                  <a:pt x="0" y="0"/>
                </a:moveTo>
                <a:lnTo>
                  <a:pt x="3860425" y="0"/>
                </a:lnTo>
                <a:lnTo>
                  <a:pt x="3860425" y="530384"/>
                </a:lnTo>
                <a:lnTo>
                  <a:pt x="0" y="530384"/>
                </a:lnTo>
                <a:close/>
              </a:path>
            </a:pathLst>
          </a:cu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55652" b="26595"/>
          <a:stretch>
            <a:fillRect/>
          </a:stretch>
        </p:blipFill>
        <p:spPr>
          <a:xfrm>
            <a:off x="1134223" y="4100838"/>
            <a:ext cx="3860426" cy="360176"/>
          </a:xfrm>
          <a:custGeom>
            <a:avLst/>
            <a:gdLst>
              <a:gd name="connsiteX0" fmla="*/ 0 w 3860426"/>
              <a:gd name="connsiteY0" fmla="*/ 0 h 360176"/>
              <a:gd name="connsiteX1" fmla="*/ 3860426 w 3860426"/>
              <a:gd name="connsiteY1" fmla="*/ 0 h 360176"/>
              <a:gd name="connsiteX2" fmla="*/ 3860426 w 3860426"/>
              <a:gd name="connsiteY2" fmla="*/ 360176 h 360176"/>
              <a:gd name="connsiteX3" fmla="*/ 0 w 3860426"/>
              <a:gd name="connsiteY3" fmla="*/ 360176 h 3601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860426" h="360176">
                <a:moveTo>
                  <a:pt x="0" y="0"/>
                </a:moveTo>
                <a:lnTo>
                  <a:pt x="3860426" y="0"/>
                </a:lnTo>
                <a:lnTo>
                  <a:pt x="3860426" y="360176"/>
                </a:lnTo>
                <a:lnTo>
                  <a:pt x="0" y="360176"/>
                </a:lnTo>
                <a:close/>
              </a:path>
            </a:pathLst>
          </a:custGeom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37562" b="44348"/>
          <a:stretch>
            <a:fillRect/>
          </a:stretch>
        </p:blipFill>
        <p:spPr>
          <a:xfrm>
            <a:off x="1134225" y="3742888"/>
            <a:ext cx="3860426" cy="367008"/>
          </a:xfrm>
          <a:custGeom>
            <a:avLst/>
            <a:gdLst>
              <a:gd name="connsiteX0" fmla="*/ 0 w 3860426"/>
              <a:gd name="connsiteY0" fmla="*/ 0 h 367008"/>
              <a:gd name="connsiteX1" fmla="*/ 3860426 w 3860426"/>
              <a:gd name="connsiteY1" fmla="*/ 0 h 367008"/>
              <a:gd name="connsiteX2" fmla="*/ 3860426 w 3860426"/>
              <a:gd name="connsiteY2" fmla="*/ 367008 h 367008"/>
              <a:gd name="connsiteX3" fmla="*/ 0 w 3860426"/>
              <a:gd name="connsiteY3" fmla="*/ 367008 h 3670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860426" h="367008">
                <a:moveTo>
                  <a:pt x="0" y="0"/>
                </a:moveTo>
                <a:lnTo>
                  <a:pt x="3860426" y="0"/>
                </a:lnTo>
                <a:lnTo>
                  <a:pt x="3860426" y="367008"/>
                </a:lnTo>
                <a:lnTo>
                  <a:pt x="0" y="367008"/>
                </a:lnTo>
                <a:close/>
              </a:path>
            </a:pathLst>
          </a:custGeom>
        </p:spPr>
      </p:pic>
      <p:pic>
        <p:nvPicPr>
          <p:cNvPr id="34" name="Picture 33"/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20130" b="62102"/>
          <a:stretch>
            <a:fillRect/>
          </a:stretch>
        </p:blipFill>
        <p:spPr>
          <a:xfrm>
            <a:off x="1134223" y="3390363"/>
            <a:ext cx="3860426" cy="360486"/>
          </a:xfrm>
          <a:custGeom>
            <a:avLst/>
            <a:gdLst>
              <a:gd name="connsiteX0" fmla="*/ 0 w 3860426"/>
              <a:gd name="connsiteY0" fmla="*/ 0 h 360486"/>
              <a:gd name="connsiteX1" fmla="*/ 3860426 w 3860426"/>
              <a:gd name="connsiteY1" fmla="*/ 0 h 360486"/>
              <a:gd name="connsiteX2" fmla="*/ 3860426 w 3860426"/>
              <a:gd name="connsiteY2" fmla="*/ 360486 h 360486"/>
              <a:gd name="connsiteX3" fmla="*/ 0 w 3860426"/>
              <a:gd name="connsiteY3" fmla="*/ 360486 h 3604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860426" h="360486">
                <a:moveTo>
                  <a:pt x="0" y="0"/>
                </a:moveTo>
                <a:lnTo>
                  <a:pt x="3860426" y="0"/>
                </a:lnTo>
                <a:lnTo>
                  <a:pt x="3860426" y="360486"/>
                </a:lnTo>
                <a:lnTo>
                  <a:pt x="0" y="360486"/>
                </a:lnTo>
                <a:close/>
              </a:path>
            </a:pathLst>
          </a:custGeom>
        </p:spPr>
      </p:pic>
      <p:sp>
        <p:nvSpPr>
          <p:cNvPr id="8" name="Rectangle 7"/>
          <p:cNvSpPr/>
          <p:nvPr/>
        </p:nvSpPr>
        <p:spPr>
          <a:xfrm>
            <a:off x="854552" y="235974"/>
            <a:ext cx="10500851" cy="3716593"/>
          </a:xfrm>
          <a:prstGeom prst="rect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973394" y="412955"/>
            <a:ext cx="10176387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 Alternates Black" panose="00000A00000000000000" pitchFamily="50" charset="0"/>
                <a:ea typeface="+mn-ea"/>
                <a:cs typeface="+mn-cs"/>
              </a:rPr>
              <a:t>CÂU HỎI: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800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48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?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8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sz="480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00, 300, 500,…, 900</a:t>
            </a:r>
            <a:endParaRPr kumimoji="0" lang="en-US" sz="4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6671600" y="4108095"/>
            <a:ext cx="4683803" cy="602673"/>
          </a:xfrm>
          <a:prstGeom prst="rect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000">
                <a:solidFill>
                  <a:prstClr val="white"/>
                </a:solidFill>
                <a:latin typeface="Montserrat Alternates Black" panose="00000A00000000000000" pitchFamily="50" charset="0"/>
              </a:rPr>
              <a:t>700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876773" y="5191007"/>
            <a:ext cx="4683803" cy="602673"/>
          </a:xfrm>
          <a:prstGeom prst="rect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000" dirty="0">
                <a:solidFill>
                  <a:prstClr val="white"/>
                </a:solidFill>
                <a:latin typeface="Montserrat Alternates Black" panose="00000A00000000000000" pitchFamily="50" charset="0"/>
              </a:rPr>
              <a:t>6</a:t>
            </a:r>
            <a:r>
              <a:rPr lang="en-US" sz="4000">
                <a:solidFill>
                  <a:prstClr val="white"/>
                </a:solidFill>
                <a:latin typeface="Montserrat Alternates Black" panose="00000A00000000000000" pitchFamily="50" charset="0"/>
              </a:rPr>
              <a:t>00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6671600" y="5191008"/>
            <a:ext cx="4683803" cy="602673"/>
          </a:xfrm>
          <a:prstGeom prst="rect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000" dirty="0">
                <a:solidFill>
                  <a:prstClr val="white"/>
                </a:solidFill>
                <a:latin typeface="Montserrat Alternates Black" panose="00000A00000000000000" pitchFamily="50" charset="0"/>
              </a:rPr>
              <a:t>5</a:t>
            </a:r>
            <a:r>
              <a:rPr lang="en-US" sz="4000">
                <a:solidFill>
                  <a:prstClr val="white"/>
                </a:solidFill>
                <a:latin typeface="Montserrat Alternates Black" panose="00000A00000000000000" pitchFamily="50" charset="0"/>
              </a:rPr>
              <a:t>00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854552" y="4156177"/>
            <a:ext cx="4683803" cy="602673"/>
          </a:xfrm>
          <a:prstGeom prst="rect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000" dirty="0">
                <a:solidFill>
                  <a:prstClr val="white"/>
                </a:solidFill>
                <a:latin typeface="Montserrat Alternates Black" panose="00000A00000000000000" pitchFamily="50" charset="0"/>
              </a:rPr>
              <a:t>8</a:t>
            </a:r>
            <a:r>
              <a:rPr lang="en-US" sz="4000">
                <a:solidFill>
                  <a:prstClr val="white"/>
                </a:solidFill>
                <a:latin typeface="Montserrat Alternates Black" panose="00000A00000000000000" pitchFamily="50" charset="0"/>
              </a:rPr>
              <a:t>00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4" name="Picture 6" descr="Káº¿t quáº£ hÃ¬nh áº£nh cho right wrong tick icon"/>
          <p:cNvPicPr>
            <a:picLocks noChangeAspect="1" noChangeArrowheads="1"/>
          </p:cNvPicPr>
          <p:nvPr/>
        </p:nvPicPr>
        <p:blipFill rotWithShape="1"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67" t="18657" r="55100" b="30178"/>
          <a:stretch/>
        </p:blipFill>
        <p:spPr bwMode="auto">
          <a:xfrm>
            <a:off x="5044308" y="3855600"/>
            <a:ext cx="1092200" cy="1106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6" descr="Káº¿t quáº£ hÃ¬nh áº£nh cho right wrong tick icon"/>
          <p:cNvPicPr>
            <a:picLocks noChangeAspect="1" noChangeArrowheads="1"/>
          </p:cNvPicPr>
          <p:nvPr/>
        </p:nvPicPr>
        <p:blipFill rotWithShape="1"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67" t="18657" r="55100" b="30178"/>
          <a:stretch/>
        </p:blipFill>
        <p:spPr bwMode="auto">
          <a:xfrm>
            <a:off x="10666901" y="4956059"/>
            <a:ext cx="1092200" cy="1106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6" descr="Káº¿t quáº£ hÃ¬nh áº£nh cho right wrong tick icon"/>
          <p:cNvPicPr>
            <a:picLocks noChangeAspect="1" noChangeArrowheads="1"/>
          </p:cNvPicPr>
          <p:nvPr/>
        </p:nvPicPr>
        <p:blipFill rotWithShape="1"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67" t="18657" r="55100" b="30178"/>
          <a:stretch/>
        </p:blipFill>
        <p:spPr bwMode="auto">
          <a:xfrm>
            <a:off x="4931823" y="4849780"/>
            <a:ext cx="1092200" cy="1106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6" descr="Káº¿t quáº£ hÃ¬nh áº£nh cho right wrong tick icon"/>
          <p:cNvPicPr>
            <a:picLocks noChangeAspect="1" noChangeArrowheads="1"/>
          </p:cNvPicPr>
          <p:nvPr/>
        </p:nvPicPr>
        <p:blipFill rotWithShape="1"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149" t="18843" r="5517" b="28298"/>
          <a:stretch/>
        </p:blipFill>
        <p:spPr bwMode="auto">
          <a:xfrm>
            <a:off x="10698194" y="3799222"/>
            <a:ext cx="1339598" cy="11773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2"/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492050" y="-165680"/>
            <a:ext cx="4118248" cy="41182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2" descr="Káº¿t quáº£ hÃ¬nh áº£nh cho home icon">
            <a:hlinkClick r:id="rId10" action="ppaction://hlinksldjump"/>
          </p:cNvPr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869282"/>
            <a:ext cx="1023815" cy="10238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997934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-thanh-tra-loi-sai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500"/>
                            </p:stCondLst>
                            <p:childTnLst>
                              <p:par>
                                <p:cTn id="11" presetID="10" presetClass="exit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-thanh-tra-loi-sai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10" presetClass="exit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-thanh-tra-loi-sai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500"/>
                            </p:stCondLst>
                            <p:childTnLst>
                              <p:par>
                                <p:cTn id="35" presetID="10" presetClass="exit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m-thanh-tra-loi-dung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629" y="206779"/>
            <a:ext cx="11610743" cy="644444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222191" y="1145667"/>
            <a:ext cx="7168959" cy="5612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87081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47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Thứ</a:t>
            </a:r>
            <a:r>
              <a:rPr kumimoji="0" lang="en-US" sz="3047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 </a:t>
            </a:r>
            <a:r>
              <a:rPr lang="en-US" sz="3047" b="1" noProof="0" dirty="0" err="1">
                <a:solidFill>
                  <a:prstClr val="white"/>
                </a:solidFill>
                <a:latin typeface="HP001 4 hàng" panose="020B0603050302020204" pitchFamily="34" charset="0"/>
              </a:rPr>
              <a:t>sáu</a:t>
            </a:r>
            <a:r>
              <a:rPr kumimoji="0" lang="en-US" sz="3047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 </a:t>
            </a:r>
            <a:r>
              <a:rPr kumimoji="0" lang="en-US" sz="3047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ngày</a:t>
            </a:r>
            <a:r>
              <a:rPr kumimoji="0" lang="en-US" sz="3047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 </a:t>
            </a:r>
            <a:r>
              <a:rPr lang="en-US" sz="3047" b="1" dirty="0">
                <a:solidFill>
                  <a:prstClr val="white"/>
                </a:solidFill>
                <a:latin typeface="HP001 4 hàng" panose="020B0603050302020204" pitchFamily="34" charset="0"/>
              </a:rPr>
              <a:t>4</a:t>
            </a:r>
            <a:r>
              <a:rPr kumimoji="0" lang="en-US" sz="3047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 </a:t>
            </a:r>
            <a:r>
              <a:rPr kumimoji="0" lang="en-US" sz="3047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tháng</a:t>
            </a:r>
            <a:r>
              <a:rPr kumimoji="0" lang="en-US" sz="3047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 </a:t>
            </a:r>
            <a:r>
              <a:rPr lang="en-US" sz="3047" b="1" dirty="0">
                <a:solidFill>
                  <a:prstClr val="white"/>
                </a:solidFill>
                <a:latin typeface="HP001 4 hàng" panose="020B0603050302020204" pitchFamily="34" charset="0"/>
              </a:rPr>
              <a:t>3</a:t>
            </a:r>
            <a:r>
              <a:rPr kumimoji="0" lang="en-US" sz="3047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 </a:t>
            </a:r>
            <a:r>
              <a:rPr kumimoji="0" lang="en-US" sz="3047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năm</a:t>
            </a:r>
            <a:r>
              <a:rPr kumimoji="0" lang="en-US" sz="3047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 2022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156190" y="1786957"/>
            <a:ext cx="2126384" cy="5612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87081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47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TǨn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222191" y="2428246"/>
            <a:ext cx="9424788" cy="5612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87081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47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Bài</a:t>
            </a:r>
            <a:r>
              <a:rPr kumimoji="0" lang="en-US" sz="3047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 </a:t>
            </a:r>
            <a:r>
              <a:rPr lang="en-US" sz="3047" b="1" dirty="0">
                <a:solidFill>
                  <a:srgbClr val="FFFF00"/>
                </a:solidFill>
                <a:latin typeface="HP001 4 hàng" panose="020B0603050302020204" pitchFamily="34" charset="0"/>
              </a:rPr>
              <a:t>50</a:t>
            </a:r>
            <a:r>
              <a:rPr kumimoji="0" lang="en-US" sz="3047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: So </a:t>
            </a:r>
            <a:r>
              <a:rPr kumimoji="0" lang="en-US" sz="3047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sánh</a:t>
            </a:r>
            <a:r>
              <a:rPr kumimoji="0" lang="en-US" sz="3047" b="1" i="0" u="none" strike="noStrike" kern="1200" cap="none" spc="0" normalizeH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 </a:t>
            </a:r>
            <a:r>
              <a:rPr kumimoji="0" lang="en-US" sz="3047" b="1" i="0" u="none" strike="noStrike" kern="1200" cap="none" spc="0" normalizeH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cá</a:t>
            </a:r>
            <a:r>
              <a:rPr kumimoji="0" lang="en-US" sz="3047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c</a:t>
            </a:r>
            <a:r>
              <a:rPr kumimoji="0" lang="en-US" sz="3047" b="1" i="0" u="none" strike="noStrike" kern="1200" cap="none" spc="0" normalizeH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 </a:t>
            </a:r>
            <a:r>
              <a:rPr kumimoji="0" lang="en-US" sz="3047" b="1" i="0" u="none" strike="noStrike" kern="1200" cap="none" spc="0" normalizeH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số</a:t>
            </a:r>
            <a:r>
              <a:rPr kumimoji="0" lang="en-US" sz="3047" b="1" i="0" u="none" strike="noStrike" kern="1200" cap="none" spc="0" normalizeH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 </a:t>
            </a:r>
            <a:r>
              <a:rPr kumimoji="0" lang="en-US" sz="3047" b="1" i="0" u="none" strike="noStrike" kern="1200" cap="none" spc="0" normalizeH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tròn</a:t>
            </a:r>
            <a:r>
              <a:rPr kumimoji="0" lang="en-US" sz="3047" b="1" i="0" u="none" strike="noStrike" kern="1200" cap="none" spc="0" normalizeH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 </a:t>
            </a:r>
            <a:r>
              <a:rPr kumimoji="0" lang="en-US" sz="3047" b="1" i="0" u="none" strike="noStrike" kern="1200" cap="none" spc="0" normalizeH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trăm</a:t>
            </a:r>
            <a:r>
              <a:rPr kumimoji="0" lang="en-US" sz="3047" b="1" i="0" u="none" strike="noStrike" kern="1200" cap="none" spc="0" normalizeH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, </a:t>
            </a:r>
            <a:r>
              <a:rPr kumimoji="0" lang="en-US" sz="3047" b="1" i="0" u="none" strike="noStrike" kern="1200" cap="none" spc="0" normalizeH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tròn</a:t>
            </a:r>
            <a:r>
              <a:rPr kumimoji="0" lang="en-US" sz="3047" b="1" i="0" u="none" strike="noStrike" kern="1200" cap="none" spc="0" normalizeH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 </a:t>
            </a:r>
            <a:r>
              <a:rPr kumimoji="0" lang="en-US" sz="3047" b="1" i="0" u="none" strike="noStrike" kern="1200" cap="none" spc="0" normalizeH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chục</a:t>
            </a:r>
            <a:r>
              <a:rPr kumimoji="0" lang="en-US" sz="3047" b="1" i="0" u="none" strike="noStrike" kern="1200" cap="none" spc="0" normalizeH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 ( </a:t>
            </a:r>
            <a:r>
              <a:rPr kumimoji="0" lang="en-US" sz="3047" b="1" i="0" u="none" strike="noStrike" kern="1200" cap="none" spc="0" normalizeH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tiết</a:t>
            </a:r>
            <a:r>
              <a:rPr kumimoji="0" lang="en-US" sz="3047" b="1" i="0" u="none" strike="noStrike" kern="1200" cap="none" spc="0" normalizeH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 1)</a:t>
            </a:r>
            <a:endParaRPr kumimoji="0" lang="en-US" sz="3047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HP001 4 hàng" panose="020B06030503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673333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warp dir="in"/>
      </p:transition>
    </mc:Choice>
    <mc:Fallback xmlns="">
      <p:transition spd="slow">
        <p:fade/>
      </p:transition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THUMBS_INDEX" val="1、2、3、6、8、10、11、12、15"/>
  <p:tag name="KSO_WM_SLIDE_ID" val="custom20187308_1"/>
  <p:tag name="KSO_WM_TEMPLATE_SUBCATEGORY" val="0"/>
  <p:tag name="KSO_WM_SLIDE_TYPE" val="title"/>
  <p:tag name="KSO_WM_SLIDE_SUBTYPE" val="pureTxt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187308"/>
  <p:tag name="KSO_WM_SLIDE_LAYOUT" val="a_b"/>
  <p:tag name="KSO_WM_SLIDE_LAYOUT_CNT" val="1_1"/>
</p:tagLst>
</file>

<file path=ppt/theme/theme1.xml><?xml version="1.0" encoding="utf-8"?>
<a:theme xmlns:a="http://schemas.openxmlformats.org/drawingml/2006/main" name="1_Office 主题">
  <a:themeElements>
    <a:clrScheme name="自定义 9">
      <a:dk1>
        <a:srgbClr val="181818"/>
      </a:dk1>
      <a:lt1>
        <a:srgbClr val="FFFFFF"/>
      </a:lt1>
      <a:dk2>
        <a:srgbClr val="FFFFFF"/>
      </a:dk2>
      <a:lt2>
        <a:srgbClr val="F0F0F0"/>
      </a:lt2>
      <a:accent1>
        <a:srgbClr val="F33B48"/>
      </a:accent1>
      <a:accent2>
        <a:srgbClr val="FFC000"/>
      </a:accent2>
      <a:accent3>
        <a:srgbClr val="00BBD6"/>
      </a:accent3>
      <a:accent4>
        <a:srgbClr val="937862"/>
      </a:accent4>
      <a:accent5>
        <a:srgbClr val="B2D135"/>
      </a:accent5>
      <a:accent6>
        <a:srgbClr val="895881"/>
      </a:accent6>
      <a:hlink>
        <a:srgbClr val="F33B48"/>
      </a:hlink>
      <a:folHlink>
        <a:srgbClr val="BFBFBF"/>
      </a:folHlink>
    </a:clrScheme>
    <a:fontScheme name="Custom 3">
      <a:majorFont>
        <a:latin typeface="Arial"/>
        <a:ea typeface="Arial"/>
        <a:cs typeface=""/>
      </a:majorFont>
      <a:minorFont>
        <a:latin typeface="Arial"/>
        <a:ea typeface="Arial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3">
      <a:majorFont>
        <a:latin typeface="Arial"/>
        <a:ea typeface="Arial"/>
        <a:cs typeface=""/>
      </a:majorFont>
      <a:minorFont>
        <a:latin typeface="Arial"/>
        <a:ea typeface="Arial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第一PPT，www.1ppt.com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3">
      <a:majorFont>
        <a:latin typeface="Arial"/>
        <a:ea typeface="Arial"/>
        <a:cs typeface=""/>
      </a:majorFont>
      <a:minorFont>
        <a:latin typeface="Arial"/>
        <a:ea typeface="Arial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https://www.freeppt7.com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3">
      <a:majorFont>
        <a:latin typeface="Arial"/>
        <a:ea typeface="Arial"/>
        <a:cs typeface=""/>
      </a:majorFont>
      <a:minorFont>
        <a:latin typeface="Arial"/>
        <a:ea typeface="Arial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497</TotalTime>
  <Words>510</Words>
  <Application>Microsoft Office PowerPoint</Application>
  <PresentationFormat>Widescreen</PresentationFormat>
  <Paragraphs>143</Paragraphs>
  <Slides>23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12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23</vt:i4>
      </vt:variant>
    </vt:vector>
  </HeadingPairs>
  <TitlesOfParts>
    <vt:vector size="39" baseType="lpstr">
      <vt:lpstr>等线</vt:lpstr>
      <vt:lpstr>微软雅黑</vt:lpstr>
      <vt:lpstr>.VnBlack</vt:lpstr>
      <vt:lpstr>Arial</vt:lpstr>
      <vt:lpstr>Arial-Rounded</vt:lpstr>
      <vt:lpstr>Bungee Inline</vt:lpstr>
      <vt:lpstr>Calibri</vt:lpstr>
      <vt:lpstr>HP001 4 hàng</vt:lpstr>
      <vt:lpstr>Montserrat Alternates Black</vt:lpstr>
      <vt:lpstr>Times New Roman</vt:lpstr>
      <vt:lpstr>仓耳羽辰体-谷力 W05</vt:lpstr>
      <vt:lpstr>字魂59号-创粗黑</vt:lpstr>
      <vt:lpstr>1_Office 主题</vt:lpstr>
      <vt:lpstr>2_Office 主题</vt:lpstr>
      <vt:lpstr>2_第一PPT，www.1ppt.com</vt:lpstr>
      <vt:lpstr>https://www.freeppt7.com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 thao</dc:creator>
  <cp:lastModifiedBy>Ms Quyen</cp:lastModifiedBy>
  <cp:revision>51</cp:revision>
  <dcterms:created xsi:type="dcterms:W3CDTF">2021-07-20T01:55:21Z</dcterms:created>
  <dcterms:modified xsi:type="dcterms:W3CDTF">2022-02-27T16:24:04Z</dcterms:modified>
</cp:coreProperties>
</file>