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8" r:id="rId2"/>
  </p:sldMasterIdLst>
  <p:notesMasterIdLst>
    <p:notesMasterId r:id="rId11"/>
  </p:notesMasterIdLst>
  <p:handoutMasterIdLst>
    <p:handoutMasterId r:id="rId12"/>
  </p:handoutMasterIdLst>
  <p:sldIdLst>
    <p:sldId id="2007577114" r:id="rId3"/>
    <p:sldId id="2007577116" r:id="rId4"/>
    <p:sldId id="2007577117" r:id="rId5"/>
    <p:sldId id="2007577110" r:id="rId6"/>
    <p:sldId id="2007577111" r:id="rId7"/>
    <p:sldId id="2007577112" r:id="rId8"/>
    <p:sldId id="2007577113" r:id="rId9"/>
    <p:sldId id="20075771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21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5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8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4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07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6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8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D7291B-1F52-415F-BD55-76AD668F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3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3C15E-1368-4139-A9A4-D96BE6665144}"/>
              </a:ext>
            </a:extLst>
          </p:cNvPr>
          <p:cNvSpPr txBox="1"/>
          <p:nvPr/>
        </p:nvSpPr>
        <p:spPr>
          <a:xfrm>
            <a:off x="3851635" y="505848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244598-F4D8-40FD-A0FD-7552BB1E02CD}"/>
              </a:ext>
            </a:extLst>
          </p:cNvPr>
          <p:cNvGrpSpPr/>
          <p:nvPr/>
        </p:nvGrpSpPr>
        <p:grpSpPr>
          <a:xfrm>
            <a:off x="1435219" y="1760789"/>
            <a:ext cx="9566979" cy="2941742"/>
            <a:chOff x="1233756" y="3227454"/>
            <a:chExt cx="9566979" cy="294174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D0FF5ED-85E3-4843-B389-F80F85CD216C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FE6B9F8-A4C4-4A5B-A38B-7BB02462536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FDA367-5FD2-43E8-B5A0-D9D7127D6303}"/>
              </a:ext>
            </a:extLst>
          </p:cNvPr>
          <p:cNvSpPr txBox="1"/>
          <p:nvPr/>
        </p:nvSpPr>
        <p:spPr>
          <a:xfrm>
            <a:off x="1281538" y="2176982"/>
            <a:ext cx="98990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48 : ĐƠN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VỊ, CHỤC, TRĂM, NGHÌN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2)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4979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ba ngày 1 tháng 3 năm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965" y="2428247"/>
            <a:ext cx="740756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48: Đơn vị, chục, trăm, nghìn (tiết 2)</a:t>
            </a:r>
          </a:p>
        </p:txBody>
      </p:sp>
    </p:spTree>
    <p:extLst>
      <p:ext uri="{BB962C8B-B14F-4D97-AF65-F5344CB8AC3E}">
        <p14:creationId xmlns:p14="http://schemas.microsoft.com/office/powerpoint/2010/main" val="23519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B42876-2AEB-43C8-A36D-37486BC66C54}"/>
              </a:ext>
            </a:extLst>
          </p:cNvPr>
          <p:cNvGrpSpPr/>
          <p:nvPr/>
        </p:nvGrpSpPr>
        <p:grpSpPr>
          <a:xfrm>
            <a:off x="1024189" y="1472763"/>
            <a:ext cx="10056923" cy="1266606"/>
            <a:chOff x="774356" y="888444"/>
            <a:chExt cx="10056923" cy="12666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0E036F-CCFC-4572-8D69-210D458FB6A3}"/>
                </a:ext>
              </a:extLst>
            </p:cNvPr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21" name="图片 6">
                <a:extLst>
                  <a:ext uri="{FF2B5EF4-FFF2-40B4-BE49-F238E27FC236}">
                    <a16:creationId xmlns:a16="http://schemas.microsoft.com/office/drawing/2014/main" id="{7FAC569C-F794-44A5-A355-8D65351F5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2" name="图片 2">
                <a:extLst>
                  <a:ext uri="{FF2B5EF4-FFF2-40B4-BE49-F238E27FC236}">
                    <a16:creationId xmlns:a16="http://schemas.microsoft.com/office/drawing/2014/main" id="{28E68478-E68C-4478-905A-7FA2A16D2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3" name="图片 9">
                <a:extLst>
                  <a:ext uri="{FF2B5EF4-FFF2-40B4-BE49-F238E27FC236}">
                    <a16:creationId xmlns:a16="http://schemas.microsoft.com/office/drawing/2014/main" id="{EF915C46-B7E0-4B98-B0C3-6747885A6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6219E3-7BBB-4F39-80E1-42FCDFB751D8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Nhận biết và nắm được quan hệ giữa đơn vị và chục, giữa chục và trăm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12BBC2-34D3-4EF0-9E37-6671D09CBB09}"/>
              </a:ext>
            </a:extLst>
          </p:cNvPr>
          <p:cNvGrpSpPr/>
          <p:nvPr/>
        </p:nvGrpSpPr>
        <p:grpSpPr>
          <a:xfrm>
            <a:off x="979058" y="3163244"/>
            <a:ext cx="10027176" cy="1124192"/>
            <a:chOff x="752655" y="2065203"/>
            <a:chExt cx="10027176" cy="112419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B36FA99-83E8-4959-A7DD-D01AFFD069C1}"/>
                </a:ext>
              </a:extLst>
            </p:cNvPr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>
                <a:extLst>
                  <a:ext uri="{FF2B5EF4-FFF2-40B4-BE49-F238E27FC236}">
                    <a16:creationId xmlns:a16="http://schemas.microsoft.com/office/drawing/2014/main" id="{81A5CFA4-61D0-4FF8-ABCD-82E9B709F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>
                <a:extLst>
                  <a:ext uri="{FF2B5EF4-FFF2-40B4-BE49-F238E27FC236}">
                    <a16:creationId xmlns:a16="http://schemas.microsoft.com/office/drawing/2014/main" id="{6A61FCBA-FB74-4C75-B1AE-FAA931CFC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>
                <a:extLst>
                  <a:ext uri="{FF2B5EF4-FFF2-40B4-BE49-F238E27FC236}">
                    <a16:creationId xmlns:a16="http://schemas.microsoft.com/office/drawing/2014/main" id="{0F5FBE39-59C8-4D6B-8FD9-C9C6F868E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464BF8-87ED-4299-8A56-73ACC649C5D8}"/>
                </a:ext>
              </a:extLst>
            </p:cNvPr>
            <p:cNvSpPr txBox="1"/>
            <p:nvPr/>
          </p:nvSpPr>
          <p:spPr>
            <a:xfrm>
              <a:off x="1874751" y="2112177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Nắm được đơn vị nghìn, quan hệ giữa trăm và nghìn</a:t>
              </a:r>
              <a:r>
                <a:rPr lang="en-US" sz="3200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982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591401" cy="1581174"/>
            <a:chOff x="1108953" y="1777027"/>
            <a:chExt cx="9591401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349652" cy="114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/>
                <a:t>Có   </a:t>
              </a:r>
              <a:r>
                <a:rPr lang="en-US" sz="2400"/>
                <a:t>     </a:t>
              </a:r>
              <a:r>
                <a:rPr lang="en-VN" sz="2400"/>
                <a:t>          </a:t>
              </a:r>
              <a:r>
                <a:rPr lang="en-VN" sz="2400" dirty="0"/>
                <a:t>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</a:t>
              </a:r>
              <a:r>
                <a:rPr lang="en-VN" sz="2400"/>
                <a:t>cả      </a:t>
              </a:r>
              <a:r>
                <a:rPr lang="en-US" sz="2400"/>
                <a:t>     </a:t>
              </a:r>
              <a:r>
                <a:rPr lang="en-VN" sz="2400"/>
                <a:t>        </a:t>
              </a:r>
              <a:r>
                <a:rPr lang="en-VN" sz="2400" dirty="0"/>
                <a:t>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1433"/>
            <a:chOff x="1108953" y="3429000"/>
            <a:chExt cx="9983270" cy="29714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52085" cy="675698"/>
              <a:chOff x="1606731" y="5724735"/>
              <a:chExt cx="9352085" cy="67569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665491" cy="675698"/>
                <a:chOff x="6503102" y="2160259"/>
                <a:chExt cx="3665491" cy="67569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665491" cy="5890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/>
                    <a:t>Có  </a:t>
                  </a:r>
                  <a:r>
                    <a:rPr lang="en-US" sz="2400"/>
                    <a:t>        </a:t>
                  </a:r>
                  <a:r>
                    <a:rPr lang="en-VN" sz="2400"/>
                    <a:t>           </a:t>
                  </a:r>
                  <a:r>
                    <a:rPr lang="en-VN" sz="2400" dirty="0"/>
                    <a:t>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56440" cy="675698"/>
                <a:chOff x="6402376" y="5667583"/>
                <a:chExt cx="4556440" cy="67569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56440" cy="5890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</a:t>
                  </a:r>
                  <a:r>
                    <a:rPr lang="en-VN" sz="2400">
                      <a:solidFill>
                        <a:prstClr val="black"/>
                      </a:solidFill>
                    </a:rPr>
                    <a:t>cả   </a:t>
                  </a:r>
                  <a:r>
                    <a:rPr lang="en-US" sz="2400">
                      <a:solidFill>
                        <a:prstClr val="black"/>
                      </a:solidFill>
                    </a:rPr>
                    <a:t>        </a:t>
                  </a:r>
                  <a:r>
                    <a:rPr lang="en-VN" sz="2400">
                      <a:solidFill>
                        <a:prstClr val="black"/>
                      </a:solidFill>
                    </a:rPr>
                    <a:t>           </a:t>
                  </a:r>
                  <a:r>
                    <a:rPr lang="en-VN" sz="2400" dirty="0">
                      <a:solidFill>
                        <a:prstClr val="black"/>
                      </a:solidFill>
                    </a:rPr>
                    <a:t>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F80B410-D0A4-4E71-85F1-FF075284EFE0}"/>
              </a:ext>
            </a:extLst>
          </p:cNvPr>
          <p:cNvSpPr/>
          <p:nvPr/>
        </p:nvSpPr>
        <p:spPr>
          <a:xfrm>
            <a:off x="2690951" y="568138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371406" cy="1653664"/>
            <a:chOff x="1108953" y="1534131"/>
            <a:chExt cx="9371406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371406" cy="1581174"/>
              <a:chOff x="1108953" y="1777027"/>
              <a:chExt cx="9371406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29657" cy="114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</a:t>
                </a:r>
                <a:r>
                  <a:rPr kumimoji="0" lang="en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</a:t>
                </a: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</a:t>
                </a:r>
                <a:r>
                  <a:rPr kumimoji="0" lang="en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cả  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</a:t>
                </a:r>
                <a:r>
                  <a:rPr kumimoji="0" lang="en-VN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          </a:t>
                </a: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500428" cy="2485082"/>
            <a:chOff x="1108953" y="3348350"/>
            <a:chExt cx="9500428" cy="24850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500428" cy="2485082"/>
              <a:chOff x="1100533" y="3915351"/>
              <a:chExt cx="9500428" cy="248508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94230" cy="675698"/>
                <a:chOff x="1606731" y="5724735"/>
                <a:chExt cx="8994230" cy="675698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0610" cy="675698"/>
                  <a:chOff x="6503102" y="2160259"/>
                  <a:chExt cx="2930610" cy="675698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0610" cy="5890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</a:t>
                    </a:r>
                    <a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    </a:t>
                    </a:r>
                    <a:r>
                      <a:rPr kumimoji="0" lang="en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          </a:t>
                    </a: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98585" cy="675698"/>
                  <a:chOff x="6402376" y="5667583"/>
                  <a:chExt cx="4198585" cy="675698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98585" cy="5890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</a:t>
                    </a:r>
                    <a:r>
                      <a:rPr kumimoji="0" lang="en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cả   </a:t>
                    </a:r>
                    <a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      </a:t>
                    </a:r>
                    <a:r>
                      <a:rPr kumimoji="0" lang="en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          </a:t>
                    </a: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err="1"/>
              <a:t>Số</a:t>
            </a:r>
            <a:r>
              <a:rPr lang="en-US" sz="2800"/>
              <a:t>     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97068"/>
            <a:chOff x="935467" y="2784913"/>
            <a:chExt cx="4769874" cy="16970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9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</a:t>
              </a:r>
              <a:r>
                <a:rPr lang="en-VN" sz="2400"/>
                <a:t>được    </a:t>
              </a:r>
              <a:r>
                <a:rPr lang="en-US" sz="2400"/>
                <a:t>           </a:t>
              </a:r>
              <a:r>
                <a:rPr lang="en-VN" sz="2400"/>
                <a:t>     </a:t>
              </a:r>
              <a:r>
                <a:rPr lang="en-VN" sz="2400" dirty="0"/>
                <a:t>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2C0FFA8-4CAD-4DB2-A4F1-4F6E1754BA2F}"/>
                </a:ext>
              </a:extLst>
            </p:cNvPr>
            <p:cNvSpPr/>
            <p:nvPr/>
          </p:nvSpPr>
          <p:spPr>
            <a:xfrm>
              <a:off x="3475585" y="3336930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</a:t>
              </a:r>
              <a:r>
                <a:rPr lang="en-VN" sz="2400"/>
                <a:t>bán được</a:t>
              </a:r>
              <a:r>
                <a:rPr lang="en-US" sz="2400"/>
                <a:t>   </a:t>
              </a:r>
              <a:r>
                <a:rPr lang="en-VN" sz="2400"/>
                <a:t>      </a:t>
              </a:r>
              <a:r>
                <a:rPr lang="en-US" sz="2400"/>
                <a:t>       </a:t>
              </a:r>
              <a:r>
                <a:rPr lang="en-VN" sz="2400"/>
                <a:t>   </a:t>
              </a:r>
              <a:r>
                <a:rPr lang="en-VN" sz="2400" dirty="0"/>
                <a:t>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454D1E0D-8200-4718-9186-44977B158021}"/>
                </a:ext>
              </a:extLst>
            </p:cNvPr>
            <p:cNvSpPr/>
            <p:nvPr/>
          </p:nvSpPr>
          <p:spPr>
            <a:xfrm>
              <a:off x="3762098" y="3382128"/>
              <a:ext cx="988518" cy="573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749BA-3227-4581-88C2-1E594F98FE7E}"/>
              </a:ext>
            </a:extLst>
          </p:cNvPr>
          <p:cNvSpPr/>
          <p:nvPr/>
        </p:nvSpPr>
        <p:spPr>
          <a:xfrm>
            <a:off x="3987216" y="3399531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C1F32-C188-458F-BA1C-FFA80CA8C8DB}"/>
              </a:ext>
            </a:extLst>
          </p:cNvPr>
          <p:cNvSpPr/>
          <p:nvPr/>
        </p:nvSpPr>
        <p:spPr>
          <a:xfrm>
            <a:off x="4343871" y="524500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5606" y="63343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6358" y="2029239"/>
            <a:ext cx="758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lại kiến thức đơn vị, chục, trăm, nghìn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6358" y="3301932"/>
            <a:ext cx="904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49:Các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số tròn trăm, tròn chục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(tiết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98780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282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自定义设计方案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30</cp:revision>
  <dcterms:created xsi:type="dcterms:W3CDTF">2021-07-24T01:07:49Z</dcterms:created>
  <dcterms:modified xsi:type="dcterms:W3CDTF">2022-02-27T16:29:51Z</dcterms:modified>
</cp:coreProperties>
</file>