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27" r:id="rId4"/>
    <p:sldMasterId id="2147483859" r:id="rId5"/>
    <p:sldMasterId id="2147483873" r:id="rId6"/>
    <p:sldMasterId id="2147483913" r:id="rId7"/>
    <p:sldMasterId id="2147483925" r:id="rId8"/>
  </p:sldMasterIdLst>
  <p:notesMasterIdLst>
    <p:notesMasterId r:id="rId27"/>
  </p:notesMasterIdLst>
  <p:sldIdLst>
    <p:sldId id="3404" r:id="rId9"/>
    <p:sldId id="266" r:id="rId10"/>
    <p:sldId id="257" r:id="rId11"/>
    <p:sldId id="256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3402" r:id="rId20"/>
    <p:sldId id="3405" r:id="rId21"/>
    <p:sldId id="265" r:id="rId22"/>
    <p:sldId id="496" r:id="rId23"/>
    <p:sldId id="282" r:id="rId24"/>
    <p:sldId id="3397" r:id="rId25"/>
    <p:sldId id="34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19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2022/2/13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B4BD-2616-4287-881D-CF184284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E46FD-308D-4837-B6B9-4A94DFF6A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1EEA1-2D67-43B9-8CF0-922B9C3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9337C-D227-40BB-A3CE-D92F1623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7242-AA7B-4421-96D7-B802C2D4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355534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1997B-9D31-4EBC-84DC-8D39B87E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F3AB-BFD7-46FF-927C-966CA82A4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8FEFC-470F-4713-8A75-44478653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9541-8C41-452E-AB62-4F12590F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1D778-F8C1-4F61-B9F2-35FC35B9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395517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3E09-A0A8-44DF-B521-A0A1257C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24F5D-3986-4C7F-A785-03A76B30E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F58ED-2055-4158-8EDB-32D0EA92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213C-B729-44B3-8142-AE4DDFF7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550F8-3D39-4089-98BE-4910E337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11411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4693-3A0A-4525-AE94-AB352B0A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FF8B-126A-4A6D-B44D-DB1D54C1B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CC461-C720-4B41-A480-F2496CDE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57670-578F-4B0B-9961-D32946E7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58CE-1D6C-47B6-9355-6C98B748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65899-492F-463B-8D57-45C786CC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10893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A7CD-2460-47F8-979A-45BCDA8C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1CCFC-D8F2-4644-919B-B400E08EB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413DD-0745-4AF9-937F-EFA9E407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98EDB-0267-4B15-BDB3-C7CF58B82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D22DE-ACF0-4F51-90E4-41EB5B1ED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E65AF-3F9E-4C7C-860D-714B79FF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DE903-BE2A-4DEB-9894-712E67E1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766A5-733C-4D3A-B569-C033E84F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007441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2A54-9625-4469-8C73-51349E9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AE182-6FDE-499F-9F20-69BA271D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1F146-9601-4144-B5D1-EA98BD24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B1F3C-E68D-4989-90A8-26150F86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74853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57EF0-6BAF-4C5C-8E00-92EA422B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0FE4A-D86C-4B56-9025-219CC84F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07E4-656E-4BAD-B702-BE7E454D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005569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39B4-A239-48E5-B631-DE9E08CB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01292-EB4B-4F77-99D7-63A23C423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06690-1385-413F-9A7F-76B6629E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0D1D6-015D-4ADF-82FF-0CA113E4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DC624-F171-4C77-AFCF-F8F21758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1C639-8494-447F-A29F-C2D00856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956024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0594-07E5-421A-8966-A5D5448C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1FC52-8B64-4E65-A3B6-A5A0AFF4F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1C006-1F0A-42E9-8DAF-B1F2990B1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0F4DC-D6AE-4F9C-803C-ED0F788D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618E1-E829-40D2-9929-F8392003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DA4DE-6DD1-40A4-8FB9-3EEB05F6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528189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3B09-853D-4E33-B552-842CBC0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7955B-8671-49A4-8AED-F81F2520F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FAB7-AFFA-4F57-A351-FB501423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80771-2BF1-4B9E-BCFD-96031FBA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63BCF-58AD-4E76-832A-B2A4C411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148898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CEEA2-730B-4C22-A4A9-5D4FC45E3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E1279-3E43-4D81-BEF4-C1956B2F8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0255D-9757-44C4-BD18-16C9F618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133C0-B305-411C-B24D-B9B3939F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72CA-8AF6-4792-AEAC-94E2EFFB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192152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24516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93252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55703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09533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7084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9397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74231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80447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31750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68769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20466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ransition spd="med">
    <p:dissolve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D023A5-BC98-4DE9-B028-BFCE5067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B8F28-321C-46C0-946F-75578369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C1B3-A3FD-45FD-BDC8-9173D775F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AF442-8E6C-4636-8820-D2D2D9FB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1563-25A3-4005-A08A-6CA3342E6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2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2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8.png"/><Relationship Id="rId10" Type="http://schemas.microsoft.com/office/2007/relationships/hdphoto" Target="../media/hdphoto14.wdp"/><Relationship Id="rId4" Type="http://schemas.openxmlformats.org/officeDocument/2006/relationships/image" Target="../media/image40.jp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microsoft.com/office/2007/relationships/hdphoto" Target="../media/hdphoto6.wdp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87.xml"/><Relationship Id="rId21" Type="http://schemas.openxmlformats.org/officeDocument/2006/relationships/image" Target="../media/image18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24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slide" Target="slide4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7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9.wdp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microsoft.com/office/2007/relationships/hdphoto" Target="../media/hdphoto6.wdp"/><Relationship Id="rId26" Type="http://schemas.openxmlformats.org/officeDocument/2006/relationships/image" Target="../media/image28.png"/><Relationship Id="rId39" Type="http://schemas.openxmlformats.org/officeDocument/2006/relationships/slide" Target="slide11.xml"/><Relationship Id="rId3" Type="http://schemas.openxmlformats.org/officeDocument/2006/relationships/slideLayout" Target="../slideLayouts/slideLayout87.xml"/><Relationship Id="rId21" Type="http://schemas.openxmlformats.org/officeDocument/2006/relationships/image" Target="../media/image18.png"/><Relationship Id="rId34" Type="http://schemas.openxmlformats.org/officeDocument/2006/relationships/slide" Target="slide9.xml"/><Relationship Id="rId42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5" Type="http://schemas.openxmlformats.org/officeDocument/2006/relationships/image" Target="../media/image27.png"/><Relationship Id="rId33" Type="http://schemas.openxmlformats.org/officeDocument/2006/relationships/slide" Target="slide5.xml"/><Relationship Id="rId38" Type="http://schemas.openxmlformats.org/officeDocument/2006/relationships/slide" Target="slide8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31.png"/><Relationship Id="rId41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24" Type="http://schemas.microsoft.com/office/2007/relationships/hdphoto" Target="../media/hdphoto10.wdp"/><Relationship Id="rId32" Type="http://schemas.openxmlformats.org/officeDocument/2006/relationships/image" Target="../media/image34.png"/><Relationship Id="rId37" Type="http://schemas.openxmlformats.org/officeDocument/2006/relationships/slide" Target="slide7.xml"/><Relationship Id="rId40" Type="http://schemas.openxmlformats.org/officeDocument/2006/relationships/slide" Target="slide12.xml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slide" Target="slide10.xml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31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2" y="226081"/>
            <a:ext cx="1184853" cy="1184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4333674" y="579937"/>
            <a:ext cx="4642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GD &amp; ĐT QUẬN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LONG BIÊN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933691" y="1639829"/>
            <a:ext cx="107820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45 : LUYỆN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TẬP CHUNG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(TIẾT </a:t>
            </a:r>
            <a:r>
              <a:rPr lang="en-US" sz="4800" b="1" noProof="0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99194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9895" y="2052919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45 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04606" y="527921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9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1980" y="2074184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30 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77987" y="530837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6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1288" y="2042286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24 : 6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09849" y="4584351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77295" y="536427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4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17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9965" y="2428247"/>
            <a:ext cx="740756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45: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chung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noProof="0" dirty="0">
                <a:solidFill>
                  <a:srgbClr val="FFFF00"/>
                </a:solidFill>
                <a:latin typeface="HP001 4 hàng" panose="020B0603050302020204" pitchFamily="34" charset="0"/>
              </a:rPr>
              <a:t>3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52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B20A1A-ABAD-4FA9-9C0A-0211EC8B6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6597" y="2881254"/>
            <a:ext cx="2080493" cy="1733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C93422-5DF3-42FB-912A-01619886D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8419" y="3119335"/>
            <a:ext cx="1916243" cy="16059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E559F4-2059-4071-9232-7E83856D2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8362" y="3223938"/>
            <a:ext cx="1852370" cy="174287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98CBBD0-5A60-403A-B4DD-54E2D815ADB4}"/>
              </a:ext>
            </a:extLst>
          </p:cNvPr>
          <p:cNvSpPr/>
          <p:nvPr/>
        </p:nvSpPr>
        <p:spPr>
          <a:xfrm>
            <a:off x="5228801" y="2953301"/>
            <a:ext cx="2244026" cy="197889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1B916-2DFB-45B0-804B-B696983F93B8}"/>
              </a:ext>
            </a:extLst>
          </p:cNvPr>
          <p:cNvSpPr txBox="1"/>
          <p:nvPr/>
        </p:nvSpPr>
        <p:spPr>
          <a:xfrm>
            <a:off x="1700028" y="439479"/>
            <a:ext cx="951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544A3-8E32-4DFD-8575-AC37F4896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29" y="1099261"/>
            <a:ext cx="2098743" cy="1605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922A2-9AE3-427B-B664-29024DB250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369" y="1099662"/>
            <a:ext cx="1952744" cy="1615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663C0F-C416-4A69-91DA-3E24E1635D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7064" y="1099662"/>
            <a:ext cx="1815869" cy="1615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9767B4-0475-45AB-8A7E-A9F11A6833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9485" y="1087179"/>
            <a:ext cx="1943618" cy="1779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6AC646-8CA4-4837-A90B-9EC4C73BFB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3826" y="4841735"/>
            <a:ext cx="1797619" cy="1605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495253-122D-4EDB-8009-F449B171F6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5395" y="4827847"/>
            <a:ext cx="1843244" cy="1615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02A613-FDBA-4597-973C-443D9855B3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1445" y="4856369"/>
            <a:ext cx="1843244" cy="1476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CB19F1-CA9C-46ED-BA69-CB989207F3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62880" y="4867595"/>
            <a:ext cx="1738003" cy="1544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E1A1DB-B2C2-4E90-829B-4BF0290BDC07}"/>
              </a:ext>
            </a:extLst>
          </p:cNvPr>
          <p:cNvSpPr txBox="1"/>
          <p:nvPr/>
        </p:nvSpPr>
        <p:spPr>
          <a:xfrm>
            <a:off x="1639068" y="464879"/>
            <a:ext cx="951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5196 1.11111E-6 C 0.22006 1.11111E-6 0.30417 0.06736 0.30417 0.12222 L 0.30417 0.2444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48 -0.00347 L 0.02122 -0.00347 C 0.08789 -0.00347 0.17005 0.0551 0.17005 0.10278 L 0.17005 0.2090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0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4537 L -0.20482 -0.04537 C -0.29492 -0.04537 -0.40586 0.01644 -0.40586 0.0669 L -0.40586 0.179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17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06 -0.025 L -0.06914 -0.025 C -0.06016 -0.025 -0.04909 0.02638 -0.04909 0.06851 L -0.04909 0.1620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30885 2.22222E-6 C 0.44713 2.22222E-6 0.6177 -0.04584 0.6177 -0.08287 L 0.6177 -0.16551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85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3086 1.11111E-6 C -0.04466 1.11111E-6 -0.06159 -0.05139 -0.06159 -0.09236 L -0.06159 -0.18472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4427 -3.33333E-6 C -0.06406 -3.33333E-6 -0.08841 -0.03773 -0.08841 -0.06828 L -0.08841 -0.13611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11459 -4.81481E-6 C -0.16602 -4.81481E-6 -0.22917 -0.04861 -0.22917 -0.08773 L -0.22917 -0.17523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6F7793E-7943-47E3-925A-18685443F454}"/>
              </a:ext>
            </a:extLst>
          </p:cNvPr>
          <p:cNvSpPr/>
          <p:nvPr/>
        </p:nvSpPr>
        <p:spPr>
          <a:xfrm>
            <a:off x="1428086" y="1630917"/>
            <a:ext cx="1447800" cy="771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6694B-D269-4760-B5CC-E6D625FBD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85" y="2971960"/>
            <a:ext cx="4875431" cy="1728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7C7D03-18FD-4E2E-BE97-596C1004C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336" y="2971960"/>
            <a:ext cx="4474510" cy="17287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B1EBC1-C674-4A42-B87E-BB5118E412DC}"/>
              </a:ext>
            </a:extLst>
          </p:cNvPr>
          <p:cNvSpPr/>
          <p:nvPr/>
        </p:nvSpPr>
        <p:spPr>
          <a:xfrm>
            <a:off x="2875886" y="3262473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CF4807-75AD-45F5-9E61-5E86CDA02E27}"/>
              </a:ext>
            </a:extLst>
          </p:cNvPr>
          <p:cNvSpPr/>
          <p:nvPr/>
        </p:nvSpPr>
        <p:spPr>
          <a:xfrm>
            <a:off x="2352011" y="4053048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8D2262-A51B-4004-BAA9-49005A14C0B2}"/>
              </a:ext>
            </a:extLst>
          </p:cNvPr>
          <p:cNvSpPr/>
          <p:nvPr/>
        </p:nvSpPr>
        <p:spPr>
          <a:xfrm>
            <a:off x="8781386" y="3262473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6DCA73-F85B-49CE-B9B3-D56B6ADEBA7B}"/>
              </a:ext>
            </a:extLst>
          </p:cNvPr>
          <p:cNvSpPr/>
          <p:nvPr/>
        </p:nvSpPr>
        <p:spPr>
          <a:xfrm>
            <a:off x="8371811" y="4053048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6FF1F9-3369-46E8-82BC-65D36D219408}"/>
              </a:ext>
            </a:extLst>
          </p:cNvPr>
          <p:cNvSpPr/>
          <p:nvPr/>
        </p:nvSpPr>
        <p:spPr>
          <a:xfrm>
            <a:off x="1685925" y="180975"/>
            <a:ext cx="1447800" cy="771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D090E-0861-4490-9EE7-FDEA3936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395412"/>
            <a:ext cx="10871557" cy="249078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A8023CC-CFC4-4B8D-B15A-8DB7DA2599B6}"/>
              </a:ext>
            </a:extLst>
          </p:cNvPr>
          <p:cNvSpPr/>
          <p:nvPr/>
        </p:nvSpPr>
        <p:spPr>
          <a:xfrm>
            <a:off x="4562475" y="1762125"/>
            <a:ext cx="7048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B70FEE-2ED0-4DE3-A79F-3563294CC10A}"/>
              </a:ext>
            </a:extLst>
          </p:cNvPr>
          <p:cNvSpPr/>
          <p:nvPr/>
        </p:nvSpPr>
        <p:spPr>
          <a:xfrm>
            <a:off x="7400925" y="2850356"/>
            <a:ext cx="7048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F1D66A-F9B1-4DFB-95E8-A9DBE6EB4F9B}"/>
              </a:ext>
            </a:extLst>
          </p:cNvPr>
          <p:cNvSpPr/>
          <p:nvPr/>
        </p:nvSpPr>
        <p:spPr>
          <a:xfrm>
            <a:off x="10410826" y="2031206"/>
            <a:ext cx="8572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0AE567-9B45-47F6-9A2A-9D9929BD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90" y="3908822"/>
            <a:ext cx="10668000" cy="25527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B9BCB7F-6B3A-4CEE-97AE-A3A632C9072C}"/>
              </a:ext>
            </a:extLst>
          </p:cNvPr>
          <p:cNvSpPr/>
          <p:nvPr/>
        </p:nvSpPr>
        <p:spPr>
          <a:xfrm>
            <a:off x="4667250" y="4252913"/>
            <a:ext cx="752475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8A7A8A-E64C-4E38-A358-F049CDF7578E}"/>
              </a:ext>
            </a:extLst>
          </p:cNvPr>
          <p:cNvSpPr/>
          <p:nvPr/>
        </p:nvSpPr>
        <p:spPr>
          <a:xfrm>
            <a:off x="7496175" y="5341144"/>
            <a:ext cx="7048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DBC8C4-4FEA-4A1B-91B9-B6A06AB6AC8D}"/>
              </a:ext>
            </a:extLst>
          </p:cNvPr>
          <p:cNvSpPr/>
          <p:nvPr/>
        </p:nvSpPr>
        <p:spPr>
          <a:xfrm>
            <a:off x="10447160" y="4557713"/>
            <a:ext cx="8572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865201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10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4B454-FF05-459A-BED5-517377132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15" y="1062126"/>
            <a:ext cx="2147887" cy="810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2DB34-1EDD-4FDE-8F8B-8F7706811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66" y="3213603"/>
            <a:ext cx="5344283" cy="1970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627619-EFB8-4F1D-9D9E-A738ECAC0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052" y="3207046"/>
            <a:ext cx="5487726" cy="1881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75E37-7043-4450-955C-8AA32F32C807}"/>
              </a:ext>
            </a:extLst>
          </p:cNvPr>
          <p:cNvSpPr/>
          <p:nvPr/>
        </p:nvSpPr>
        <p:spPr>
          <a:xfrm>
            <a:off x="1611404" y="2899278"/>
            <a:ext cx="80962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5B8601-197A-491E-99F1-F38AD64E0307}"/>
              </a:ext>
            </a:extLst>
          </p:cNvPr>
          <p:cNvSpPr/>
          <p:nvPr/>
        </p:nvSpPr>
        <p:spPr>
          <a:xfrm>
            <a:off x="3144929" y="3356478"/>
            <a:ext cx="80962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2FEDAC-1868-4B05-B5D3-AB5CCBF4E900}"/>
              </a:ext>
            </a:extLst>
          </p:cNvPr>
          <p:cNvSpPr/>
          <p:nvPr/>
        </p:nvSpPr>
        <p:spPr>
          <a:xfrm>
            <a:off x="1287554" y="4966203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30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A59DD9-663F-4903-983A-42C408512058}"/>
              </a:ext>
            </a:extLst>
          </p:cNvPr>
          <p:cNvSpPr/>
          <p:nvPr/>
        </p:nvSpPr>
        <p:spPr>
          <a:xfrm>
            <a:off x="2983003" y="4190813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B55B40-E3FF-457F-A481-11B176888012}"/>
              </a:ext>
            </a:extLst>
          </p:cNvPr>
          <p:cNvSpPr/>
          <p:nvPr/>
        </p:nvSpPr>
        <p:spPr>
          <a:xfrm>
            <a:off x="6903948" y="2899278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824F0D-8EA3-4D11-B0F5-E31E07C67F49}"/>
              </a:ext>
            </a:extLst>
          </p:cNvPr>
          <p:cNvSpPr/>
          <p:nvPr/>
        </p:nvSpPr>
        <p:spPr>
          <a:xfrm>
            <a:off x="10538303" y="2899278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600616-1B52-44FE-8F9D-310832AE16D1}"/>
              </a:ext>
            </a:extLst>
          </p:cNvPr>
          <p:cNvSpPr/>
          <p:nvPr/>
        </p:nvSpPr>
        <p:spPr>
          <a:xfrm>
            <a:off x="8665315" y="3499940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83DE44-54DD-416E-99E4-8A5D8A18B97A}"/>
              </a:ext>
            </a:extLst>
          </p:cNvPr>
          <p:cNvSpPr/>
          <p:nvPr/>
        </p:nvSpPr>
        <p:spPr>
          <a:xfrm>
            <a:off x="6903948" y="5153425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8FB13A-5036-40CF-A225-D569C07D379C}"/>
              </a:ext>
            </a:extLst>
          </p:cNvPr>
          <p:cNvSpPr/>
          <p:nvPr/>
        </p:nvSpPr>
        <p:spPr>
          <a:xfrm>
            <a:off x="10538303" y="5072152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EE0D78-F5F9-4179-A258-69AF5138C94C}"/>
              </a:ext>
            </a:extLst>
          </p:cNvPr>
          <p:cNvSpPr/>
          <p:nvPr/>
        </p:nvSpPr>
        <p:spPr>
          <a:xfrm>
            <a:off x="8665315" y="4358674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8" y="4231853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29ED61-0479-4B1A-8E7C-CFCEEA6023E7}"/>
              </a:ext>
            </a:extLst>
          </p:cNvPr>
          <p:cNvSpPr txBox="1"/>
          <p:nvPr/>
        </p:nvSpPr>
        <p:spPr>
          <a:xfrm flipH="1">
            <a:off x="3127513" y="675837"/>
            <a:ext cx="595357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+mj-lt"/>
              </a:rPr>
              <a:t>HOẠT ĐỘNG TIẾP NỐI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9749F-26F4-4091-8BB3-24CAAD63B2B9}"/>
              </a:ext>
            </a:extLst>
          </p:cNvPr>
          <p:cNvSpPr txBox="1"/>
          <p:nvPr/>
        </p:nvSpPr>
        <p:spPr>
          <a:xfrm flipH="1">
            <a:off x="519485" y="2641083"/>
            <a:ext cx="1134386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742932" indent="-742932">
              <a:buAutoNum type="arabicPeriod"/>
            </a:pPr>
            <a:r>
              <a:rPr lang="en-US" sz="4000" b="1" dirty="0" err="1">
                <a:latin typeface="+mj-lt"/>
              </a:rPr>
              <a:t>Ôn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luyện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lại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bảng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nhân</a:t>
            </a:r>
            <a:r>
              <a:rPr lang="en-US" sz="4000" b="1" dirty="0">
                <a:latin typeface="+mj-lt"/>
              </a:rPr>
              <a:t> , chia 2, 5</a:t>
            </a:r>
          </a:p>
          <a:p>
            <a:pPr marL="742932" indent="-742932">
              <a:buAutoNum type="arabicPeriod"/>
            </a:pPr>
            <a:r>
              <a:rPr lang="en-US" sz="4000" b="1" dirty="0" err="1">
                <a:latin typeface="+mj-lt"/>
              </a:rPr>
              <a:t>Chuẩn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bị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bài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học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sau</a:t>
            </a:r>
            <a:r>
              <a:rPr lang="en-US" sz="40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0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bác Ba đã bị bão tàn phá.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đúng các câu hỏi.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  <a:latin typeface="Calibri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2200" y="1859340"/>
            <a:ext cx="23647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4800" dirty="0">
                <a:solidFill>
                  <a:srgbClr val="0000FF"/>
                </a:solidFill>
                <a:latin typeface="Calibri"/>
              </a:rPr>
              <a:t> 1:</a:t>
            </a:r>
          </a:p>
          <a:p>
            <a:pPr algn="ctr"/>
            <a:r>
              <a:rPr lang="en-US" sz="4800" dirty="0">
                <a:solidFill>
                  <a:srgbClr val="0000FF"/>
                </a:solidFill>
                <a:latin typeface="Calibri"/>
              </a:rPr>
              <a:t> 4 x 8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14137" y="5158046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00FF"/>
                </a:solidFill>
                <a:latin typeface="Calibri"/>
              </a:rPr>
              <a:t>32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9777" y="2095449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5 x 6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9628" y="5180787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30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42816" y="2162925"/>
            <a:ext cx="248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Calibri"/>
              </a:rPr>
              <a:t>3 x 8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00491" y="5223400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Calibri"/>
              </a:rPr>
              <a:t>24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6475" y="2137979"/>
            <a:ext cx="3122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6 x 6 + 4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57776" y="532964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40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40528" y="2339998"/>
            <a:ext cx="2225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3 x 7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88902" y="5148889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21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237</Words>
  <Application>Microsoft Office PowerPoint</Application>
  <PresentationFormat>Widescreen</PresentationFormat>
  <Paragraphs>69</Paragraphs>
  <Slides>18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微软雅黑</vt:lpstr>
      <vt:lpstr>Arial</vt:lpstr>
      <vt:lpstr>Arial-Rounded</vt:lpstr>
      <vt:lpstr>Calibri</vt:lpstr>
      <vt:lpstr>Calibri Light</vt:lpstr>
      <vt:lpstr>HP001 4 hàng</vt:lpstr>
      <vt:lpstr>ITC Avant Garde Std Bk</vt:lpstr>
      <vt:lpstr>字魂59号-创粗黑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45</cp:revision>
  <dcterms:created xsi:type="dcterms:W3CDTF">2021-07-20T01:55:21Z</dcterms:created>
  <dcterms:modified xsi:type="dcterms:W3CDTF">2022-02-13T15:33:05Z</dcterms:modified>
</cp:coreProperties>
</file>