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693" r:id="rId3"/>
  </p:sldMasterIdLst>
  <p:notesMasterIdLst>
    <p:notesMasterId r:id="rId21"/>
  </p:notesMasterIdLst>
  <p:handoutMasterIdLst>
    <p:handoutMasterId r:id="rId22"/>
  </p:handoutMasterIdLst>
  <p:sldIdLst>
    <p:sldId id="2007577112" r:id="rId4"/>
    <p:sldId id="2007577113" r:id="rId5"/>
    <p:sldId id="258" r:id="rId6"/>
    <p:sldId id="270" r:id="rId7"/>
    <p:sldId id="271" r:id="rId8"/>
    <p:sldId id="272" r:id="rId9"/>
    <p:sldId id="273" r:id="rId10"/>
    <p:sldId id="274" r:id="rId11"/>
    <p:sldId id="275" r:id="rId12"/>
    <p:sldId id="2007577110" r:id="rId13"/>
    <p:sldId id="2007577111" r:id="rId14"/>
    <p:sldId id="2007577099" r:id="rId15"/>
    <p:sldId id="2892" r:id="rId16"/>
    <p:sldId id="2901" r:id="rId17"/>
    <p:sldId id="2893" r:id="rId18"/>
    <p:sldId id="2007577108" r:id="rId19"/>
    <p:sldId id="20075771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618" y="9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2/5/2022</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26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3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663833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27126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859B-F808-41FB-A704-40845745B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E9940-77FB-487D-ACE0-BBB24946D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D8FB3C-04D2-4423-8265-7AE5099DC970}"/>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5" name="Footer Placeholder 4">
            <a:extLst>
              <a:ext uri="{FF2B5EF4-FFF2-40B4-BE49-F238E27FC236}">
                <a16:creationId xmlns:a16="http://schemas.microsoft.com/office/drawing/2014/main" id="{4CCABECB-DBA6-4947-91A3-7E8521644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BC83C-850A-4F8E-80EB-125C30EF6D4F}"/>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97278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144C-21F2-403F-9E0E-6A4C0D38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FE4A7-254C-4357-9CF2-4ED0A2735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BAEF0-3745-4901-8954-8DA9FB163FB9}"/>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5" name="Footer Placeholder 4">
            <a:extLst>
              <a:ext uri="{FF2B5EF4-FFF2-40B4-BE49-F238E27FC236}">
                <a16:creationId xmlns:a16="http://schemas.microsoft.com/office/drawing/2014/main" id="{83C1928F-D807-43EE-9821-77AAB63EB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61644-A521-46D5-8B47-E474FD5EC464}"/>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652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59EB-C2F6-4F99-8EB1-336F2356D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A1310-95B0-4C77-94CC-BE9F8B1B3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2A6B3-D97A-4224-8DD0-5D5C056E5977}"/>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5" name="Footer Placeholder 4">
            <a:extLst>
              <a:ext uri="{FF2B5EF4-FFF2-40B4-BE49-F238E27FC236}">
                <a16:creationId xmlns:a16="http://schemas.microsoft.com/office/drawing/2014/main" id="{CAC47626-099B-4F65-89B5-8CF30C43F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C9DAA-FDCA-4E73-AA11-615EE629DF76}"/>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69587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2/5/2022</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BFBF-8ED5-4CCA-8ACD-1423CC5E3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8922B-4882-4895-B6D1-9A0F00377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270F4-F1ED-4E27-93F9-C79338DD6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8253C-9CB4-49EE-90DA-12D1D46BA20E}"/>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6" name="Footer Placeholder 5">
            <a:extLst>
              <a:ext uri="{FF2B5EF4-FFF2-40B4-BE49-F238E27FC236}">
                <a16:creationId xmlns:a16="http://schemas.microsoft.com/office/drawing/2014/main" id="{44ADDE5D-A731-4500-8C72-578A23614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81417-1EE5-4714-BF41-CC96EC9134A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343583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8216-CF98-4F03-9322-8856E669B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8048FD-B710-4695-9B50-32B202CB2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BE973-33D3-449D-951D-1E841F60D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A0B06-7D2A-4265-A080-0B3EE2C46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87C55-8B7B-49F6-BAF6-3449DF8E55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C325C-4B1B-451F-9CBB-6881FAB43962}"/>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8" name="Footer Placeholder 7">
            <a:extLst>
              <a:ext uri="{FF2B5EF4-FFF2-40B4-BE49-F238E27FC236}">
                <a16:creationId xmlns:a16="http://schemas.microsoft.com/office/drawing/2014/main" id="{97566D2B-0565-4A4D-90D8-82C29D111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5C296-17E5-4CB9-B2AD-67CEF936A991}"/>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17045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505D-E7B4-4A6D-A49D-2C6B1EF3D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B3E9C-560F-4A83-AD0B-B460F82F0119}"/>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4" name="Footer Placeholder 3">
            <a:extLst>
              <a:ext uri="{FF2B5EF4-FFF2-40B4-BE49-F238E27FC236}">
                <a16:creationId xmlns:a16="http://schemas.microsoft.com/office/drawing/2014/main" id="{EB4AF810-AD0E-4B8E-952B-E7C317537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B14A1-D149-4C35-9603-C004562CC29E}"/>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410797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A4303-FFFE-4728-972F-BAC16AF178E0}"/>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3" name="Footer Placeholder 2">
            <a:extLst>
              <a:ext uri="{FF2B5EF4-FFF2-40B4-BE49-F238E27FC236}">
                <a16:creationId xmlns:a16="http://schemas.microsoft.com/office/drawing/2014/main" id="{D6ABDD29-1DAD-46C9-B4CD-5CC0852D7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60AD6-F39F-4C35-9823-C280542EE6B9}"/>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48321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F3D0-A1C6-4C15-B13E-B7CE420F9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7BC0B-3597-4ADA-9812-8C2156860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57A80-8B49-4C6C-AA35-8FEE8DBCC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A01B2-34E8-4EBB-98B8-ECBF5AB156B6}"/>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6" name="Footer Placeholder 5">
            <a:extLst>
              <a:ext uri="{FF2B5EF4-FFF2-40B4-BE49-F238E27FC236}">
                <a16:creationId xmlns:a16="http://schemas.microsoft.com/office/drawing/2014/main" id="{D459FFD6-31AB-43FD-B219-C796726A5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7A0E0-59D0-407C-9AC3-5DE57336E31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45801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76C2-7501-4631-ABE8-A76B9DACC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3DBF7-9447-4D35-AA6D-FD575C447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2E6E3-87CD-4AF3-8AA7-4C89DA5A6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0F6A4-1BD6-426B-849E-2B08E0789B00}"/>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6" name="Footer Placeholder 5">
            <a:extLst>
              <a:ext uri="{FF2B5EF4-FFF2-40B4-BE49-F238E27FC236}">
                <a16:creationId xmlns:a16="http://schemas.microsoft.com/office/drawing/2014/main" id="{B231E591-7196-4330-81FB-2E36D2734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647E2-BC38-4089-9BB9-F2442CDF5EF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74526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9438-E74E-4B0D-B6F1-A5C9C84B1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216BB7-3303-4F32-9AFD-A1BF1B220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8B5A7-B07F-4D91-8154-D3C304ED2E4F}"/>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5" name="Footer Placeholder 4">
            <a:extLst>
              <a:ext uri="{FF2B5EF4-FFF2-40B4-BE49-F238E27FC236}">
                <a16:creationId xmlns:a16="http://schemas.microsoft.com/office/drawing/2014/main" id="{E0C94839-0CD8-4E53-8A6E-81C76A8F6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42B1F-888F-465A-9993-5F52E284B6B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81184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3AC4A1-326F-425F-897E-089D2B9F4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90A29-9ECB-4613-9BF6-8574EAE41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A14EA-21A4-4D26-93E4-F44AC32B8FFB}"/>
              </a:ext>
            </a:extLst>
          </p:cNvPr>
          <p:cNvSpPr>
            <a:spLocks noGrp="1"/>
          </p:cNvSpPr>
          <p:nvPr>
            <p:ph type="dt" sz="half" idx="10"/>
          </p:nvPr>
        </p:nvSpPr>
        <p:spPr/>
        <p:txBody>
          <a:bodyPr/>
          <a:lstStyle/>
          <a:p>
            <a:fld id="{7AB204D0-D7E2-4563-AEFA-F50DF77A8FC4}" type="datetimeFigureOut">
              <a:rPr lang="en-US" smtClean="0"/>
              <a:t>2/5/2022</a:t>
            </a:fld>
            <a:endParaRPr lang="en-US"/>
          </a:p>
        </p:txBody>
      </p:sp>
      <p:sp>
        <p:nvSpPr>
          <p:cNvPr id="5" name="Footer Placeholder 4">
            <a:extLst>
              <a:ext uri="{FF2B5EF4-FFF2-40B4-BE49-F238E27FC236}">
                <a16:creationId xmlns:a16="http://schemas.microsoft.com/office/drawing/2014/main" id="{1E0FEBB7-0A36-40F2-B1DB-6C03CE563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59ACC-3591-4D6E-A39A-ECC60599BCFA}"/>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72462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48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2022/2/5</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0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2022/2/5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D6D275-C3BC-4E78-B0C3-ED503DC67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4605B8-D4E2-45E2-8F8B-C56C4E0A9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7778C-0E31-4E94-9158-0CF2CF756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204D0-D7E2-4563-AEFA-F50DF77A8FC4}" type="datetimeFigureOut">
              <a:rPr lang="en-US" smtClean="0"/>
              <a:t>2/5/2022</a:t>
            </a:fld>
            <a:endParaRPr lang="en-US"/>
          </a:p>
        </p:txBody>
      </p:sp>
      <p:sp>
        <p:nvSpPr>
          <p:cNvPr id="5" name="Footer Placeholder 4">
            <a:extLst>
              <a:ext uri="{FF2B5EF4-FFF2-40B4-BE49-F238E27FC236}">
                <a16:creationId xmlns:a16="http://schemas.microsoft.com/office/drawing/2014/main" id="{2C8C0BEC-A0D6-4DD5-A1AE-6B4DC2FCD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5E2FFA-6530-48EF-B031-6A2799554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9287E-CF77-4CF8-9D00-D8C56064157C}" type="slidenum">
              <a:rPr lang="en-US" smtClean="0"/>
              <a:t>‹#›</a:t>
            </a:fld>
            <a:endParaRPr lang="en-US"/>
          </a:p>
        </p:txBody>
      </p:sp>
    </p:spTree>
    <p:extLst>
      <p:ext uri="{BB962C8B-B14F-4D97-AF65-F5344CB8AC3E}">
        <p14:creationId xmlns:p14="http://schemas.microsoft.com/office/powerpoint/2010/main" val="20230812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emf"/><Relationship Id="rId10" Type="http://schemas.openxmlformats.org/officeDocument/2006/relationships/image" Target="../media/image65.png"/><Relationship Id="rId4" Type="http://schemas.openxmlformats.org/officeDocument/2006/relationships/image" Target="../media/image59.emf"/><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7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8.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png"/><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5.xml"/><Relationship Id="rId18" Type="http://schemas.openxmlformats.org/officeDocument/2006/relationships/image" Target="../media/image46.png"/><Relationship Id="rId26" Type="http://schemas.openxmlformats.org/officeDocument/2006/relationships/image" Target="../media/image51.png"/><Relationship Id="rId3" Type="http://schemas.openxmlformats.org/officeDocument/2006/relationships/audio" Target="../media/audio2.wav"/><Relationship Id="rId21" Type="http://schemas.openxmlformats.org/officeDocument/2006/relationships/slide" Target="slide9.xml"/><Relationship Id="rId7" Type="http://schemas.openxmlformats.org/officeDocument/2006/relationships/image" Target="../media/image38.jpg"/><Relationship Id="rId12" Type="http://schemas.openxmlformats.org/officeDocument/2006/relationships/image" Target="../media/image43.png"/><Relationship Id="rId17" Type="http://schemas.openxmlformats.org/officeDocument/2006/relationships/slide" Target="slide7.xml"/><Relationship Id="rId25" Type="http://schemas.microsoft.com/office/2007/relationships/hdphoto" Target="../media/hdphoto1.wdp"/><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audio" Target="../media/audio5.wav"/><Relationship Id="rId11" Type="http://schemas.openxmlformats.org/officeDocument/2006/relationships/image" Target="../media/image42.png"/><Relationship Id="rId24" Type="http://schemas.openxmlformats.org/officeDocument/2006/relationships/image" Target="../media/image50.png"/><Relationship Id="rId5" Type="http://schemas.openxmlformats.org/officeDocument/2006/relationships/audio" Target="../media/audio4.wav"/><Relationship Id="rId15" Type="http://schemas.openxmlformats.org/officeDocument/2006/relationships/slide" Target="slide6.xml"/><Relationship Id="rId23" Type="http://schemas.openxmlformats.org/officeDocument/2006/relationships/image" Target="../media/image49.jpeg"/><Relationship Id="rId10" Type="http://schemas.openxmlformats.org/officeDocument/2006/relationships/image" Target="../media/image41.gif"/><Relationship Id="rId19"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40.gif"/><Relationship Id="rId14" Type="http://schemas.openxmlformats.org/officeDocument/2006/relationships/image" Target="../media/image44.png"/><Relationship Id="rId22" Type="http://schemas.openxmlformats.org/officeDocument/2006/relationships/image" Target="../media/image48.png"/><Relationship Id="rId27"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7.wav"/><Relationship Id="rId7" Type="http://schemas.openxmlformats.org/officeDocument/2006/relationships/image" Target="../media/image55.pn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7.wav"/><Relationship Id="rId7" Type="http://schemas.openxmlformats.org/officeDocument/2006/relationships/image" Target="../media/image55.pn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6.wav"/><Relationship Id="rId7" Type="http://schemas.openxmlformats.org/officeDocument/2006/relationships/image" Target="../media/image55.png"/><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6.wav"/><Relationship Id="rId7" Type="http://schemas.openxmlformats.org/officeDocument/2006/relationships/image" Target="../media/image55.png"/><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53.jp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7.wav"/><Relationship Id="rId7" Type="http://schemas.openxmlformats.org/officeDocument/2006/relationships/image" Target="../media/image55.pn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7613" y="61189"/>
            <a:ext cx="1765968" cy="1765968"/>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3327377" y="663014"/>
            <a:ext cx="6504922"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9Slide03 Arima Madurai Medium" panose="00000600000000000000" pitchFamily="2"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9Slide03 Arima Madurai Medium" panose="00000600000000000000" pitchFamily="2" charset="0"/>
              </a:rPr>
              <a:t>TRƯỜNG TIỂU HỌC PHÚC LỢI</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1023632" y="2644170"/>
            <a:ext cx="107820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Calibri"/>
                <a:ea typeface="+mn-ea"/>
                <a:cs typeface="#9Slide03 Arima Madurai Medium" panose="00000600000000000000" pitchFamily="2" charset="0"/>
              </a:rPr>
              <a:t> TOÁN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solidFill>
                  <a:srgbClr val="FF0000"/>
                </a:solidFill>
                <a:latin typeface="Calibri"/>
                <a:cs typeface="#9Slide03 Arima Madurai Medium" panose="00000600000000000000" pitchFamily="2" charset="0"/>
              </a:rPr>
              <a:t>BÀI 43 : BẢNG CHIA 2  (TIẾT 2)</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9Slide03 Arima Madurai Medium" panose="00000600000000000000" pitchFamily="2" charset="0"/>
            </a:endParaRPr>
          </a:p>
        </p:txBody>
      </p:sp>
    </p:spTree>
    <p:extLst>
      <p:ext uri="{BB962C8B-B14F-4D97-AF65-F5344CB8AC3E}">
        <p14:creationId xmlns:p14="http://schemas.microsoft.com/office/powerpoint/2010/main" val="1259646050"/>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29" y="206779"/>
            <a:ext cx="11610743" cy="6444444"/>
          </a:xfrm>
          <a:prstGeom prst="rect">
            <a:avLst/>
          </a:prstGeom>
        </p:spPr>
      </p:pic>
      <p:sp>
        <p:nvSpPr>
          <p:cNvPr id="5" name="TextBox 4"/>
          <p:cNvSpPr txBox="1"/>
          <p:nvPr/>
        </p:nvSpPr>
        <p:spPr>
          <a:xfrm>
            <a:off x="1222191" y="1145667"/>
            <a:ext cx="7168959"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047" b="1" dirty="0" err="1" smtClean="0">
                <a:solidFill>
                  <a:prstClr val="white"/>
                </a:solidFill>
                <a:latin typeface="HP001 4 hàng" panose="020B0603050302020204" pitchFamily="34" charset="0"/>
              </a:rPr>
              <a:t>năm</a:t>
            </a:r>
            <a:r>
              <a:rPr kumimoji="0" lang="en-US" sz="3047"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047" b="1" dirty="0" smtClean="0">
                <a:solidFill>
                  <a:prstClr val="white"/>
                </a:solidFill>
                <a:latin typeface="HP001 4 hàng" panose="020B0603050302020204" pitchFamily="34" charset="0"/>
              </a:rPr>
              <a:t>10</a:t>
            </a:r>
            <a:r>
              <a:rPr kumimoji="0" lang="en-US" sz="3047"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047" b="1" dirty="0">
                <a:solidFill>
                  <a:prstClr val="white"/>
                </a:solidFill>
                <a:latin typeface="HP001 4 hàng" panose="020B0603050302020204" pitchFamily="34" charset="0"/>
              </a:rPr>
              <a:t>2</a:t>
            </a:r>
            <a:r>
              <a:rPr kumimoji="0" lang="en-US" sz="3047"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2022</a:t>
            </a:r>
            <a:endPar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3156190" y="1786957"/>
            <a:ext cx="2126384"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TǨn</a:t>
            </a:r>
            <a:endPar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1246909" y="2428247"/>
            <a:ext cx="5964773"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lang="en-US" sz="3047" b="1" dirty="0">
                <a:solidFill>
                  <a:srgbClr val="FFFF00"/>
                </a:solidFill>
                <a:latin typeface="HP001 4 hàng" panose="020B0603050302020204" pitchFamily="34" charset="0"/>
              </a:rPr>
              <a:t> </a:t>
            </a:r>
            <a:r>
              <a:rPr lang="en-US" sz="3047" b="1" dirty="0" smtClean="0">
                <a:solidFill>
                  <a:srgbClr val="FFFF00"/>
                </a:solidFill>
                <a:latin typeface="HP001 4 hàng" panose="020B0603050302020204" pitchFamily="34" charset="0"/>
              </a:rPr>
              <a:t>        </a:t>
            </a:r>
            <a:r>
              <a:rPr kumimoji="0" lang="en-US" sz="3047" b="1" i="0" u="none" strike="noStrike" kern="1200" cap="none" spc="0" normalizeH="0" baseline="0" noProof="0" dirty="0" err="1" smtClean="0">
                <a:ln>
                  <a:noFill/>
                </a:ln>
                <a:solidFill>
                  <a:srgbClr val="FFFF00"/>
                </a:solidFill>
                <a:effectLst/>
                <a:uLnTx/>
                <a:uFillTx/>
                <a:latin typeface="HP001 4 hàng" panose="020B0603050302020204" pitchFamily="34" charset="0"/>
                <a:ea typeface="+mn-ea"/>
                <a:cs typeface="+mn-cs"/>
              </a:rPr>
              <a:t>Bảng</a:t>
            </a:r>
            <a:r>
              <a:rPr kumimoji="0" lang="en-US" sz="3047"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chia</a:t>
            </a:r>
            <a:r>
              <a:rPr kumimoji="0" lang="en-US" sz="3047" b="1" i="0" u="none" strike="noStrike" kern="1200" cap="none" spc="0" normalizeH="0" noProof="0" dirty="0" smtClean="0">
                <a:ln>
                  <a:noFill/>
                </a:ln>
                <a:solidFill>
                  <a:srgbClr val="FFFF00"/>
                </a:solidFill>
                <a:effectLst/>
                <a:uLnTx/>
                <a:uFillTx/>
                <a:latin typeface="HP001 4 hàng" panose="020B0603050302020204" pitchFamily="34" charset="0"/>
                <a:ea typeface="+mn-ea"/>
                <a:cs typeface="+mn-cs"/>
              </a:rPr>
              <a:t> 2</a:t>
            </a:r>
            <a:r>
              <a:rPr kumimoji="0" lang="en-US" sz="3047"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err="1" smtClean="0">
                <a:ln>
                  <a:noFill/>
                </a:ln>
                <a:solidFill>
                  <a:srgbClr val="FFFF00"/>
                </a:solidFill>
                <a:effectLst/>
                <a:uLnTx/>
                <a:uFillTx/>
                <a:latin typeface="HP001 4 hàng" panose="020B0603050302020204" pitchFamily="34" charset="0"/>
                <a:ea typeface="+mn-ea"/>
                <a:cs typeface="+mn-cs"/>
              </a:rPr>
              <a:t>tiết</a:t>
            </a:r>
            <a:r>
              <a:rPr kumimoji="0" lang="en-US" sz="3047"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2)</a:t>
            </a:r>
            <a:endParaRPr kumimoji="0" lang="en-US" sz="3047"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76112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48016" y="477866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733799" y="511322"/>
            <a:ext cx="42451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YÊU CẦU CẦN ĐẠT</a:t>
            </a:r>
            <a:endParaRPr kumimoji="0" lang="zh-CN" altLang="en-US" sz="36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132318"/>
            <a:ext cx="10056923" cy="714672"/>
            <a:chOff x="774356" y="888444"/>
            <a:chExt cx="1005692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1926199" y="1077832"/>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bảng</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chia 2.</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013200" y="2336828"/>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Vận</a:t>
              </a:r>
              <a:r>
                <a:rPr kumimoji="0" lang="en-US" sz="2800" b="1"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dụng</a:t>
              </a:r>
              <a:r>
                <a:rPr kumimoji="0" lang="en-US" sz="2800" b="1"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bảng</a:t>
              </a:r>
              <a:r>
                <a:rPr kumimoji="0" lang="en-US" sz="2800" b="1"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chia 2</a:t>
              </a:r>
              <a:r>
                <a:rPr kumimoji="0" lang="en-US" sz="2800" b="1"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nhẩm</a:t>
              </a:r>
              <a:r>
                <a:rPr lang="en-US" sz="2800" b="1" dirty="0">
                  <a:solidFill>
                    <a:srgbClr val="002060"/>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024189" y="3770920"/>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Thực hiện giải toán.</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653370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081046" cy="461666"/>
            <a:chOff x="1870518" y="1440653"/>
            <a:chExt cx="1081046"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nvGraphicFramePr>
        <p:xfrm>
          <a:off x="1978480" y="1694186"/>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7C033D18-6959-441A-ACBC-AC214B087229}"/>
              </a:ext>
            </a:extLst>
          </p:cNvPr>
          <p:cNvSpPr txBox="1"/>
          <p:nvPr/>
        </p:nvSpPr>
        <p:spPr>
          <a:xfrm>
            <a:off x="4869200" y="2939922"/>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a:t>
            </a:r>
          </a:p>
        </p:txBody>
      </p:sp>
      <p:sp>
        <p:nvSpPr>
          <p:cNvPr id="11" name="TextBox 10">
            <a:extLst>
              <a:ext uri="{FF2B5EF4-FFF2-40B4-BE49-F238E27FC236}">
                <a16:creationId xmlns:a16="http://schemas.microsoft.com/office/drawing/2014/main" id="{233ECA2F-BEEB-42CF-BC2F-1CCC86A79AFD}"/>
              </a:ext>
            </a:extLst>
          </p:cNvPr>
          <p:cNvSpPr txBox="1"/>
          <p:nvPr/>
        </p:nvSpPr>
        <p:spPr>
          <a:xfrm>
            <a:off x="5921933" y="2934941"/>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12" name="TextBox 11">
            <a:extLst>
              <a:ext uri="{FF2B5EF4-FFF2-40B4-BE49-F238E27FC236}">
                <a16:creationId xmlns:a16="http://schemas.microsoft.com/office/drawing/2014/main" id="{31CBCAD6-99B0-47ED-9DED-52C2E72296FA}"/>
              </a:ext>
            </a:extLst>
          </p:cNvPr>
          <p:cNvSpPr txBox="1"/>
          <p:nvPr/>
        </p:nvSpPr>
        <p:spPr>
          <a:xfrm>
            <a:off x="7010044" y="2929960"/>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16</a:t>
            </a:r>
          </a:p>
        </p:txBody>
      </p:sp>
      <p:sp>
        <p:nvSpPr>
          <p:cNvPr id="13" name="TextBox 12">
            <a:extLst>
              <a:ext uri="{FF2B5EF4-FFF2-40B4-BE49-F238E27FC236}">
                <a16:creationId xmlns:a16="http://schemas.microsoft.com/office/drawing/2014/main" id="{B823A5B2-A535-42E9-A72C-6EC66535275F}"/>
              </a:ext>
            </a:extLst>
          </p:cNvPr>
          <p:cNvSpPr txBox="1"/>
          <p:nvPr/>
        </p:nvSpPr>
        <p:spPr>
          <a:xfrm>
            <a:off x="8125369" y="2924979"/>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18</a:t>
            </a:r>
          </a:p>
        </p:txBody>
      </p:sp>
      <p:sp>
        <p:nvSpPr>
          <p:cNvPr id="14" name="TextBox 13">
            <a:extLst>
              <a:ext uri="{FF2B5EF4-FFF2-40B4-BE49-F238E27FC236}">
                <a16:creationId xmlns:a16="http://schemas.microsoft.com/office/drawing/2014/main" id="{F53034C4-E9A4-4B3D-B934-633E12158ACB}"/>
              </a:ext>
            </a:extLst>
          </p:cNvPr>
          <p:cNvSpPr txBox="1"/>
          <p:nvPr/>
        </p:nvSpPr>
        <p:spPr>
          <a:xfrm>
            <a:off x="9308728" y="2919998"/>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20</a:t>
            </a:r>
          </a:p>
        </p:txBody>
      </p:sp>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BB24B448-2B28-4286-98E2-0CCE1FFEA085}"/>
              </a:ext>
            </a:extLst>
          </p:cNvPr>
          <p:cNvSpPr txBox="1"/>
          <p:nvPr/>
        </p:nvSpPr>
        <p:spPr>
          <a:xfrm>
            <a:off x="4869200"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8179EA69-C23A-4558-85CB-568741F3CEF7}"/>
              </a:ext>
            </a:extLst>
          </p:cNvPr>
          <p:cNvSpPr txBox="1"/>
          <p:nvPr/>
        </p:nvSpPr>
        <p:spPr>
          <a:xfrm>
            <a:off x="5940983"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0" name="TextBox 19">
            <a:extLst>
              <a:ext uri="{FF2B5EF4-FFF2-40B4-BE49-F238E27FC236}">
                <a16:creationId xmlns:a16="http://schemas.microsoft.com/office/drawing/2014/main" id="{D64ADF2E-CA0F-4E20-8485-A8E1A133F02A}"/>
              </a:ext>
            </a:extLst>
          </p:cNvPr>
          <p:cNvSpPr txBox="1"/>
          <p:nvPr/>
        </p:nvSpPr>
        <p:spPr>
          <a:xfrm>
            <a:off x="7010044" y="5382166"/>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1" name="TextBox 20">
            <a:extLst>
              <a:ext uri="{FF2B5EF4-FFF2-40B4-BE49-F238E27FC236}">
                <a16:creationId xmlns:a16="http://schemas.microsoft.com/office/drawing/2014/main" id="{3901FB8C-0911-480C-9A5E-68927C2E4357}"/>
              </a:ext>
            </a:extLst>
          </p:cNvPr>
          <p:cNvSpPr txBox="1"/>
          <p:nvPr/>
        </p:nvSpPr>
        <p:spPr>
          <a:xfrm>
            <a:off x="8157639" y="5374695"/>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7</a:t>
            </a:r>
          </a:p>
        </p:txBody>
      </p:sp>
      <p:sp>
        <p:nvSpPr>
          <p:cNvPr id="22" name="TextBox 21">
            <a:extLst>
              <a:ext uri="{FF2B5EF4-FFF2-40B4-BE49-F238E27FC236}">
                <a16:creationId xmlns:a16="http://schemas.microsoft.com/office/drawing/2014/main" id="{F42A261D-3E6C-4858-84F1-EE2B76EA9CC7}"/>
              </a:ext>
            </a:extLst>
          </p:cNvPr>
          <p:cNvSpPr txBox="1"/>
          <p:nvPr/>
        </p:nvSpPr>
        <p:spPr>
          <a:xfrm>
            <a:off x="9282555"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9</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88113"/>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081046" cy="461666"/>
            <a:chOff x="1870518" y="1440653"/>
            <a:chExt cx="1081046"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sp>
        <p:nvSpPr>
          <p:cNvPr id="26" name="TextBox 25">
            <a:extLst>
              <a:ext uri="{FF2B5EF4-FFF2-40B4-BE49-F238E27FC236}">
                <a16:creationId xmlns:a16="http://schemas.microsoft.com/office/drawing/2014/main" id="{49CA1785-D7E4-4134-B132-37DCC0913EF2}"/>
              </a:ext>
            </a:extLst>
          </p:cNvPr>
          <p:cNvSpPr txBox="1"/>
          <p:nvPr/>
        </p:nvSpPr>
        <p:spPr>
          <a:xfrm>
            <a:off x="5289625" y="2347869"/>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7" name="TextBox 26">
            <a:extLst>
              <a:ext uri="{FF2B5EF4-FFF2-40B4-BE49-F238E27FC236}">
                <a16:creationId xmlns:a16="http://schemas.microsoft.com/office/drawing/2014/main" id="{2064EFE9-A08F-4847-8B69-3F2755A35317}"/>
              </a:ext>
            </a:extLst>
          </p:cNvPr>
          <p:cNvSpPr txBox="1"/>
          <p:nvPr/>
        </p:nvSpPr>
        <p:spPr>
          <a:xfrm>
            <a:off x="8195367" y="2347869"/>
            <a:ext cx="595035"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8" name="TextBox 27">
            <a:extLst>
              <a:ext uri="{FF2B5EF4-FFF2-40B4-BE49-F238E27FC236}">
                <a16:creationId xmlns:a16="http://schemas.microsoft.com/office/drawing/2014/main" id="{14BF34D3-9269-46BE-9615-5AE41CE88EC9}"/>
              </a:ext>
            </a:extLst>
          </p:cNvPr>
          <p:cNvSpPr txBox="1"/>
          <p:nvPr/>
        </p:nvSpPr>
        <p:spPr>
          <a:xfrm>
            <a:off x="4672453" y="4269785"/>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9" name="TextBox 28">
            <a:extLst>
              <a:ext uri="{FF2B5EF4-FFF2-40B4-BE49-F238E27FC236}">
                <a16:creationId xmlns:a16="http://schemas.microsoft.com/office/drawing/2014/main" id="{4A677478-47D8-4F1A-9604-2450F7C861B4}"/>
              </a:ext>
            </a:extLst>
          </p:cNvPr>
          <p:cNvSpPr txBox="1"/>
          <p:nvPr/>
        </p:nvSpPr>
        <p:spPr>
          <a:xfrm>
            <a:off x="6791539" y="4988686"/>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0" name="TextBox 29">
            <a:extLst>
              <a:ext uri="{FF2B5EF4-FFF2-40B4-BE49-F238E27FC236}">
                <a16:creationId xmlns:a16="http://schemas.microsoft.com/office/drawing/2014/main" id="{7CA7DC5E-C535-4000-B8C7-F40ABD8EC606}"/>
              </a:ext>
            </a:extLst>
          </p:cNvPr>
          <p:cNvSpPr txBox="1"/>
          <p:nvPr/>
        </p:nvSpPr>
        <p:spPr>
          <a:xfrm>
            <a:off x="9186396" y="4183572"/>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EBD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498066"/>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5862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453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575B9-3B91-417B-BAB0-07075B3DBDE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508995" y="437306"/>
            <a:ext cx="6867568" cy="3470634"/>
          </a:xfrm>
          <a:prstGeom prst="rect">
            <a:avLst/>
          </a:prstGeom>
        </p:spPr>
      </p:pic>
      <p:sp>
        <p:nvSpPr>
          <p:cNvPr id="3" name="Oval 2">
            <a:extLst>
              <a:ext uri="{FF2B5EF4-FFF2-40B4-BE49-F238E27FC236}">
                <a16:creationId xmlns:a16="http://schemas.microsoft.com/office/drawing/2014/main" id="{691EA7CB-A655-4022-8C84-20EF2810A0E2}"/>
              </a:ext>
            </a:extLst>
          </p:cNvPr>
          <p:cNvSpPr/>
          <p:nvPr/>
        </p:nvSpPr>
        <p:spPr>
          <a:xfrm>
            <a:off x="856535" y="1384863"/>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5BF6749A-0752-47C8-B960-A565167D7D46}"/>
              </a:ext>
            </a:extLst>
          </p:cNvPr>
          <p:cNvSpPr txBox="1"/>
          <p:nvPr/>
        </p:nvSpPr>
        <p:spPr>
          <a:xfrm>
            <a:off x="1293858" y="1384863"/>
            <a:ext cx="350322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bữa cơm gia đình, Mai lấy đũa cho cả nhà. Mai lấy 12 chiếc đũa chia thành các đôi thì vừa đủ mỗi người một đôi. Hỏi gia đình Mai có mấy người?</a:t>
            </a:r>
          </a:p>
        </p:txBody>
      </p:sp>
      <p:sp>
        <p:nvSpPr>
          <p:cNvPr id="5" name="TextBox 4">
            <a:extLst>
              <a:ext uri="{FF2B5EF4-FFF2-40B4-BE49-F238E27FC236}">
                <a16:creationId xmlns:a16="http://schemas.microsoft.com/office/drawing/2014/main" id="{EE392C60-E91A-496B-A148-61EC3698A35D}"/>
              </a:ext>
            </a:extLst>
          </p:cNvPr>
          <p:cNvSpPr txBox="1"/>
          <p:nvPr/>
        </p:nvSpPr>
        <p:spPr>
          <a:xfrm>
            <a:off x="5130089" y="3813021"/>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 giải</a:t>
            </a:r>
          </a:p>
        </p:txBody>
      </p:sp>
      <p:sp>
        <p:nvSpPr>
          <p:cNvPr id="6" name="TextBox 5">
            <a:extLst>
              <a:ext uri="{FF2B5EF4-FFF2-40B4-BE49-F238E27FC236}">
                <a16:creationId xmlns:a16="http://schemas.microsoft.com/office/drawing/2014/main" id="{EE5139D5-3ED8-45B0-A08C-4CCFD8155697}"/>
              </a:ext>
            </a:extLst>
          </p:cNvPr>
          <p:cNvSpPr txBox="1"/>
          <p:nvPr/>
        </p:nvSpPr>
        <p:spPr>
          <a:xfrm>
            <a:off x="2967936" y="4855497"/>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 đình Mai có số người là:</a:t>
            </a:r>
          </a:p>
        </p:txBody>
      </p:sp>
      <p:sp>
        <p:nvSpPr>
          <p:cNvPr id="7" name="TextBox 6">
            <a:extLst>
              <a:ext uri="{FF2B5EF4-FFF2-40B4-BE49-F238E27FC236}">
                <a16:creationId xmlns:a16="http://schemas.microsoft.com/office/drawing/2014/main" id="{A61DC934-52E7-4196-B7CB-01EC6E70FBDB}"/>
              </a:ext>
            </a:extLst>
          </p:cNvPr>
          <p:cNvSpPr txBox="1"/>
          <p:nvPr/>
        </p:nvSpPr>
        <p:spPr>
          <a:xfrm>
            <a:off x="2967936" y="5382681"/>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2 = 6 (người)</a:t>
            </a:r>
          </a:p>
        </p:txBody>
      </p:sp>
      <p:sp>
        <p:nvSpPr>
          <p:cNvPr id="8" name="TextBox 7">
            <a:extLst>
              <a:ext uri="{FF2B5EF4-FFF2-40B4-BE49-F238E27FC236}">
                <a16:creationId xmlns:a16="http://schemas.microsoft.com/office/drawing/2014/main" id="{F604F0CA-3333-41BE-8862-BB89BB74DDA9}"/>
              </a:ext>
            </a:extLst>
          </p:cNvPr>
          <p:cNvSpPr txBox="1"/>
          <p:nvPr/>
        </p:nvSpPr>
        <p:spPr>
          <a:xfrm>
            <a:off x="3931944" y="5901937"/>
            <a:ext cx="401083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số: 6 người.</a:t>
            </a:r>
          </a:p>
        </p:txBody>
      </p:sp>
      <p:sp>
        <p:nvSpPr>
          <p:cNvPr id="9" name="TextBox 8">
            <a:extLst>
              <a:ext uri="{FF2B5EF4-FFF2-40B4-BE49-F238E27FC236}">
                <a16:creationId xmlns:a16="http://schemas.microsoft.com/office/drawing/2014/main" id="{9F711955-5D07-4B15-90CE-E3D94E6FCFD3}"/>
              </a:ext>
            </a:extLst>
          </p:cNvPr>
          <p:cNvSpPr txBox="1"/>
          <p:nvPr/>
        </p:nvSpPr>
        <p:spPr>
          <a:xfrm>
            <a:off x="2856625" y="4328313"/>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đôi đũa có 2 chiếc đũa.</a:t>
            </a:r>
          </a:p>
        </p:txBody>
      </p:sp>
      <p:pic>
        <p:nvPicPr>
          <p:cNvPr id="10" name="Picture 9" descr="C:\Users\TUAN\Downloads\Luyện tập 1.png">
            <a:extLst>
              <a:ext uri="{FF2B5EF4-FFF2-40B4-BE49-F238E27FC236}">
                <a16:creationId xmlns:a16="http://schemas.microsoft.com/office/drawing/2014/main" id="{A163489F-401E-4874-B210-58CD5DF1490B}"/>
              </a:ext>
            </a:extLst>
          </p:cNvPr>
          <p:cNvPicPr>
            <a:picLocks noChangeAspect="1" noChangeArrowheads="1"/>
          </p:cNvPicPr>
          <p:nvPr/>
        </p:nvPicPr>
        <p:blipFill>
          <a:blip r:embed="rId4" cstate="print"/>
          <a:srcRect/>
          <a:stretch>
            <a:fillRect/>
          </a:stretch>
        </p:blipFill>
        <p:spPr bwMode="auto">
          <a:xfrm>
            <a:off x="730152" y="413872"/>
            <a:ext cx="2237784" cy="863493"/>
          </a:xfrm>
          <a:prstGeom prst="rect">
            <a:avLst/>
          </a:prstGeom>
          <a:noFill/>
        </p:spPr>
      </p:pic>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5563" y="314036"/>
            <a:ext cx="54402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a:noFill/>
                </a:ln>
                <a:solidFill>
                  <a:prstClr val="black"/>
                </a:solidFill>
                <a:effectLst/>
                <a:uLnTx/>
                <a:uFillTx/>
                <a:latin typeface="Arial-Rounded"/>
                <a:cs typeface="+mn-cs"/>
              </a:rPr>
              <a:t>HOẠT ĐỘNG TIẾP NỐI</a:t>
            </a:r>
            <a:endParaRPr kumimoji="0" lang="en-US" sz="5400" b="0" i="0" u="none" strike="noStrike" kern="1200" cap="none" spc="0" normalizeH="0" baseline="0" noProof="0">
              <a:ln>
                <a:noFill/>
              </a:ln>
              <a:solidFill>
                <a:prstClr val="black"/>
              </a:solidFill>
              <a:effectLst/>
              <a:uLnTx/>
              <a:uFillTx/>
              <a:latin typeface="Arial-Rounded"/>
              <a:cs typeface="+mn-cs"/>
            </a:endParaRPr>
          </a:p>
        </p:txBody>
      </p:sp>
      <p:sp>
        <p:nvSpPr>
          <p:cNvPr id="3" name="TextBox 2"/>
          <p:cNvSpPr txBox="1"/>
          <p:nvPr/>
        </p:nvSpPr>
        <p:spPr>
          <a:xfrm>
            <a:off x="3417455" y="2697018"/>
            <a:ext cx="538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Ôn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học</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thuộc</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bảng</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lang="en-US" sz="2800" dirty="0" smtClean="0">
                <a:solidFill>
                  <a:prstClr val="black"/>
                </a:solidFill>
                <a:latin typeface="Arial" panose="020B0604020202020204" pitchFamily="34" charset="0"/>
                <a:cs typeface="Arial" panose="020B0604020202020204" pitchFamily="34" charset="0"/>
              </a:rPr>
              <a:t>chia 2</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a:off x="3417455" y="3375891"/>
            <a:ext cx="538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Chuẩn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bị</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bài</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bảng</a:t>
            </a:r>
            <a:r>
              <a:rPr lang="en-US" sz="2800" dirty="0" smtClean="0">
                <a:solidFill>
                  <a:prstClr val="black"/>
                </a:solidFill>
                <a:latin typeface="Arial" panose="020B0604020202020204" pitchFamily="34" charset="0"/>
                <a:cs typeface="Arial" panose="020B0604020202020204" pitchFamily="34" charset="0"/>
              </a:rPr>
              <a:t> chia 5</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216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886958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CrazyDaveIntroTheme-LauraShigihara-4869831">
            <a:hlinkClick r:id="" action="ppaction://media"/>
            <a:extLst>
              <a:ext uri="{FF2B5EF4-FFF2-40B4-BE49-F238E27FC236}">
                <a16:creationId xmlns:a16="http://schemas.microsoft.com/office/drawing/2014/main" id="{D71D27BA-38F6-45DC-A1B7-FA3B2F40F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0"/>
            <a:ext cx="609600" cy="609600"/>
          </a:xfrm>
          <a:prstGeom prst="rect">
            <a:avLst/>
          </a:prstGeom>
        </p:spPr>
      </p:pic>
      <p:pic>
        <p:nvPicPr>
          <p:cNvPr id="14344" name="Picture 8" descr="Boxhead The Zombie Wars - Unblocked Games 66 77 76 99 - Hacked">
            <a:extLst>
              <a:ext uri="{FF2B5EF4-FFF2-40B4-BE49-F238E27FC236}">
                <a16:creationId xmlns:a16="http://schemas.microsoft.com/office/drawing/2014/main" id="{1C405025-A389-4990-B9A5-98374D201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743" y="2732315"/>
            <a:ext cx="3062514" cy="179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7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4344"/>
                                        </p:tgtEl>
                                        <p:attrNameLst>
                                          <p:attrName>r</p:attrName>
                                        </p:attrNameLst>
                                      </p:cBhvr>
                                    </p:animRot>
                                    <p:animRot by="-240000">
                                      <p:cBhvr>
                                        <p:cTn id="9" dur="200" fill="hold">
                                          <p:stCondLst>
                                            <p:cond delay="200"/>
                                          </p:stCondLst>
                                        </p:cTn>
                                        <p:tgtEl>
                                          <p:spTgt spid="14344"/>
                                        </p:tgtEl>
                                        <p:attrNameLst>
                                          <p:attrName>r</p:attrName>
                                        </p:attrNameLst>
                                      </p:cBhvr>
                                    </p:animRot>
                                    <p:animRot by="240000">
                                      <p:cBhvr>
                                        <p:cTn id="10" dur="200" fill="hold">
                                          <p:stCondLst>
                                            <p:cond delay="400"/>
                                          </p:stCondLst>
                                        </p:cTn>
                                        <p:tgtEl>
                                          <p:spTgt spid="14344"/>
                                        </p:tgtEl>
                                        <p:attrNameLst>
                                          <p:attrName>r</p:attrName>
                                        </p:attrNameLst>
                                      </p:cBhvr>
                                    </p:animRot>
                                    <p:animRot by="-240000">
                                      <p:cBhvr>
                                        <p:cTn id="11" dur="200" fill="hold">
                                          <p:stCondLst>
                                            <p:cond delay="600"/>
                                          </p:stCondLst>
                                        </p:cTn>
                                        <p:tgtEl>
                                          <p:spTgt spid="14344"/>
                                        </p:tgtEl>
                                        <p:attrNameLst>
                                          <p:attrName>r</p:attrName>
                                        </p:attrNameLst>
                                      </p:cBhvr>
                                    </p:animRot>
                                    <p:animRot by="120000">
                                      <p:cBhvr>
                                        <p:cTn id="12" dur="200" fill="hold">
                                          <p:stCondLst>
                                            <p:cond delay="800"/>
                                          </p:stCondLst>
                                        </p:cTn>
                                        <p:tgtEl>
                                          <p:spTgt spid="143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6" name="Picture 179" descr="Fire Peashooter (Plants vs Zombies) by NinjaWoodpeckers91 on DeviantArt">
            <a:extLst>
              <a:ext uri="{FF2B5EF4-FFF2-40B4-BE49-F238E27FC236}">
                <a16:creationId xmlns:a16="http://schemas.microsoft.com/office/drawing/2014/main" id="{FEF8B2CE-030C-4A0D-88AE-74F16EBC7E2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253741"/>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id="{6DFDEEE0-C4B2-4FE3-B3D2-E28504AB204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1317914"/>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id="{C3AC7B58-02C2-49E6-8EA3-E7B071E9B90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2516755"/>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id="{500859FA-A247-46DF-8A93-82C84148CA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3758005"/>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id="{BB645085-E8E1-4AF5-85F9-2DDCA8D9066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4967007"/>
            <a:ext cx="1231090" cy="18772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345089A-E08E-4340-9B5B-F049F8026C5A}"/>
              </a:ext>
            </a:extLst>
          </p:cNvPr>
          <p:cNvSpPr/>
          <p:nvPr/>
        </p:nvSpPr>
        <p:spPr>
          <a:xfrm>
            <a:off x="271544" y="149501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572C1AD8-2ACB-4189-A2FC-BB973BF5051B}"/>
              </a:ext>
            </a:extLst>
          </p:cNvPr>
          <p:cNvSpPr/>
          <p:nvPr/>
        </p:nvSpPr>
        <p:spPr>
          <a:xfrm>
            <a:off x="183078" y="2432502"/>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E70A2308-EB10-47ED-8F4A-97F061362FD3}"/>
              </a:ext>
            </a:extLst>
          </p:cNvPr>
          <p:cNvSpPr/>
          <p:nvPr/>
        </p:nvSpPr>
        <p:spPr>
          <a:xfrm>
            <a:off x="183078" y="3580176"/>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3954B70-308D-43AA-B4E0-02AA646670CD}"/>
              </a:ext>
            </a:extLst>
          </p:cNvPr>
          <p:cNvSpPr/>
          <p:nvPr/>
        </p:nvSpPr>
        <p:spPr>
          <a:xfrm>
            <a:off x="183078"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4964C97-896D-48FE-8B86-1507D47B71E3}"/>
              </a:ext>
            </a:extLst>
          </p:cNvPr>
          <p:cNvSpPr/>
          <p:nvPr/>
        </p:nvSpPr>
        <p:spPr>
          <a:xfrm>
            <a:off x="183078" y="611734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oa 1" descr="Peashooter/Gallery | Plants vs. Zombies Wiki | Fandom">
            <a:extLst>
              <a:ext uri="{FF2B5EF4-FFF2-40B4-BE49-F238E27FC236}">
                <a16:creationId xmlns:a16="http://schemas.microsoft.com/office/drawing/2014/main" id="{4B2A375F-93D3-4216-AD06-80D999544C3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87110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id="{8ABDF249-FABE-49E3-92E9-4C246929E43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188075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id="{A4435000-DBD7-4F2D-94BE-1049721AF49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3086099"/>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id="{B9E89CA4-420E-42E4-BE8A-DF997F4C6D6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436764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id="{B0B21127-E0D1-4CCB-A2EB-9555A5938E0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5531429"/>
            <a:ext cx="1172442" cy="1172442"/>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E774E798-E5CF-4D95-AD0F-2FB09AD7E72E}"/>
              </a:ext>
            </a:extLst>
          </p:cNvPr>
          <p:cNvSpPr/>
          <p:nvPr/>
        </p:nvSpPr>
        <p:spPr>
          <a:xfrm>
            <a:off x="3194174" y="383450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EB8C6C9-6AAD-4CD1-AC17-BF690C0B26AB}"/>
              </a:ext>
            </a:extLst>
          </p:cNvPr>
          <p:cNvSpPr/>
          <p:nvPr/>
        </p:nvSpPr>
        <p:spPr>
          <a:xfrm>
            <a:off x="4143355" y="1680855"/>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48C1F59-7264-4BD5-9F7C-940986BDCB80}"/>
              </a:ext>
            </a:extLst>
          </p:cNvPr>
          <p:cNvSpPr/>
          <p:nvPr/>
        </p:nvSpPr>
        <p:spPr>
          <a:xfrm>
            <a:off x="5680777"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33ECEDB-6FC7-440E-B826-9B94CD94AD67}"/>
              </a:ext>
            </a:extLst>
          </p:cNvPr>
          <p:cNvSpPr/>
          <p:nvPr/>
        </p:nvSpPr>
        <p:spPr>
          <a:xfrm>
            <a:off x="7173252" y="593769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A2BE852-05CF-4508-9423-ECE975AA399F}"/>
              </a:ext>
            </a:extLst>
          </p:cNvPr>
          <p:cNvSpPr/>
          <p:nvPr/>
        </p:nvSpPr>
        <p:spPr>
          <a:xfrm>
            <a:off x="5932485" y="264219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Zombies 1">
            <a:extLst>
              <a:ext uri="{FF2B5EF4-FFF2-40B4-BE49-F238E27FC236}">
                <a16:creationId xmlns:a16="http://schemas.microsoft.com/office/drawing/2014/main" id="{FEAC674E-600C-4274-8516-A67C483C834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4549687" y="205965"/>
            <a:ext cx="1821532" cy="2241498"/>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a:extLst>
              <a:ext uri="{FF2B5EF4-FFF2-40B4-BE49-F238E27FC236}">
                <a16:creationId xmlns:a16="http://schemas.microsoft.com/office/drawing/2014/main" id="{C6CFEDB1-9B30-4B6F-B2E4-7F4E6E4C182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6291377" y="1235444"/>
            <a:ext cx="1819350" cy="2238813"/>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a:extLst>
              <a:ext uri="{FF2B5EF4-FFF2-40B4-BE49-F238E27FC236}">
                <a16:creationId xmlns:a16="http://schemas.microsoft.com/office/drawing/2014/main" id="{AB6EF39D-2EED-4ACF-B3CD-0D5B366D138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3561009" y="2409388"/>
            <a:ext cx="1788622" cy="2201000"/>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a:extLst>
              <a:ext uri="{FF2B5EF4-FFF2-40B4-BE49-F238E27FC236}">
                <a16:creationId xmlns:a16="http://schemas.microsoft.com/office/drawing/2014/main" id="{90E0010F-7B78-4161-A338-467F677415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6025863" y="3355390"/>
            <a:ext cx="1896446" cy="2333684"/>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a:extLst>
              <a:ext uri="{FF2B5EF4-FFF2-40B4-BE49-F238E27FC236}">
                <a16:creationId xmlns:a16="http://schemas.microsoft.com/office/drawing/2014/main" id="{149A46D2-4D95-4A82-B329-337782C3706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7463713" y="4465058"/>
            <a:ext cx="1819350" cy="2238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3A6E9A-288E-4DBA-9517-E20456CEC25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1019646"/>
            <a:ext cx="474435" cy="430940"/>
          </a:xfrm>
          <a:prstGeom prst="rect">
            <a:avLst/>
          </a:prstGeom>
        </p:spPr>
      </p:pic>
      <p:pic>
        <p:nvPicPr>
          <p:cNvPr id="31" name="Picture 30">
            <a:extLst>
              <a:ext uri="{FF2B5EF4-FFF2-40B4-BE49-F238E27FC236}">
                <a16:creationId xmlns:a16="http://schemas.microsoft.com/office/drawing/2014/main" id="{99095D32-B834-44BB-99D7-EFA6780E667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2012471"/>
            <a:ext cx="474435" cy="430940"/>
          </a:xfrm>
          <a:prstGeom prst="rect">
            <a:avLst/>
          </a:prstGeom>
        </p:spPr>
      </p:pic>
      <p:pic>
        <p:nvPicPr>
          <p:cNvPr id="32" name="Picture 31">
            <a:extLst>
              <a:ext uri="{FF2B5EF4-FFF2-40B4-BE49-F238E27FC236}">
                <a16:creationId xmlns:a16="http://schemas.microsoft.com/office/drawing/2014/main" id="{9AF20B7C-A436-4D97-AD90-75E91ABAE1D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3241161"/>
            <a:ext cx="474435" cy="430940"/>
          </a:xfrm>
          <a:prstGeom prst="rect">
            <a:avLst/>
          </a:prstGeom>
        </p:spPr>
      </p:pic>
      <p:pic>
        <p:nvPicPr>
          <p:cNvPr id="33" name="Picture 32">
            <a:extLst>
              <a:ext uri="{FF2B5EF4-FFF2-40B4-BE49-F238E27FC236}">
                <a16:creationId xmlns:a16="http://schemas.microsoft.com/office/drawing/2014/main" id="{99F5D1AD-6495-4117-AB1F-C9712D18EBB0}"/>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4537669"/>
            <a:ext cx="474435" cy="430940"/>
          </a:xfrm>
          <a:prstGeom prst="rect">
            <a:avLst/>
          </a:prstGeom>
        </p:spPr>
      </p:pic>
      <p:pic>
        <p:nvPicPr>
          <p:cNvPr id="34" name="Picture 33">
            <a:extLst>
              <a:ext uri="{FF2B5EF4-FFF2-40B4-BE49-F238E27FC236}">
                <a16:creationId xmlns:a16="http://schemas.microsoft.com/office/drawing/2014/main" id="{A8DFA9EC-8984-4026-B840-A342FF587083}"/>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5690173"/>
            <a:ext cx="474435" cy="430940"/>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id="{6E572FBF-75B1-4121-9932-1E81946F5DD2}"/>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4532456" y="74533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id="{59C459A0-546C-406C-9A6E-8F7C2D0FA95D}"/>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6054999" y="174616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id="{6764F4DA-E16C-432A-AB82-F84E1CACE0D5}"/>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3468889" y="30314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id="{E276529D-398C-4669-B468-1F1324B2D96B}"/>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5998068" y="4133010"/>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id="{EC346996-F089-4101-AC5B-8E546318DF28}"/>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7581045" y="5245890"/>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12363" name="Picture 12362">
            <a:hlinkClick r:id="rId13" action="ppaction://hlinksldjump"/>
            <a:extLst>
              <a:ext uri="{FF2B5EF4-FFF2-40B4-BE49-F238E27FC236}">
                <a16:creationId xmlns:a16="http://schemas.microsoft.com/office/drawing/2014/main" id="{A1C93219-F007-413C-8012-8B54FDC5D2A2}"/>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14993" t="13001" r="11961" b="10462"/>
          <a:stretch/>
        </p:blipFill>
        <p:spPr>
          <a:xfrm>
            <a:off x="11097900" y="108210"/>
            <a:ext cx="949195" cy="994566"/>
          </a:xfrm>
          <a:prstGeom prst="rect">
            <a:avLst/>
          </a:prstGeom>
        </p:spPr>
      </p:pic>
      <p:pic>
        <p:nvPicPr>
          <p:cNvPr id="12365" name="Picture 12364">
            <a:hlinkClick r:id="rId15" action="ppaction://hlinksldjump"/>
            <a:extLst>
              <a:ext uri="{FF2B5EF4-FFF2-40B4-BE49-F238E27FC236}">
                <a16:creationId xmlns:a16="http://schemas.microsoft.com/office/drawing/2014/main" id="{57F1A64F-D371-4921-951F-9300C712466F}"/>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13487" t="22087" r="13468" b="15742"/>
          <a:stretch/>
        </p:blipFill>
        <p:spPr>
          <a:xfrm>
            <a:off x="11097900" y="1200720"/>
            <a:ext cx="949195" cy="807895"/>
          </a:xfrm>
          <a:prstGeom prst="rect">
            <a:avLst/>
          </a:prstGeom>
        </p:spPr>
      </p:pic>
      <p:pic>
        <p:nvPicPr>
          <p:cNvPr id="12374" name="Picture 12373">
            <a:hlinkClick r:id="rId17" action="ppaction://hlinksldjump"/>
            <a:extLst>
              <a:ext uri="{FF2B5EF4-FFF2-40B4-BE49-F238E27FC236}">
                <a16:creationId xmlns:a16="http://schemas.microsoft.com/office/drawing/2014/main" id="{FEC57334-ECAC-4472-8EAD-CC5F47B32EB3}"/>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17604" t="21831" r="12037" b="17330"/>
          <a:stretch/>
        </p:blipFill>
        <p:spPr>
          <a:xfrm>
            <a:off x="11148700" y="2106559"/>
            <a:ext cx="914285" cy="790576"/>
          </a:xfrm>
          <a:prstGeom prst="rect">
            <a:avLst/>
          </a:prstGeom>
        </p:spPr>
      </p:pic>
      <p:pic>
        <p:nvPicPr>
          <p:cNvPr id="12376" name="Picture 12375">
            <a:hlinkClick r:id="rId19" action="ppaction://hlinksldjump"/>
            <a:extLst>
              <a:ext uri="{FF2B5EF4-FFF2-40B4-BE49-F238E27FC236}">
                <a16:creationId xmlns:a16="http://schemas.microsoft.com/office/drawing/2014/main" id="{31C012E7-3347-4A59-9E26-4C00E8081CE8}"/>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13460" t="17416" r="11302" b="13150"/>
          <a:stretch/>
        </p:blipFill>
        <p:spPr>
          <a:xfrm>
            <a:off x="11097900" y="2995079"/>
            <a:ext cx="977689" cy="902277"/>
          </a:xfrm>
          <a:prstGeom prst="rect">
            <a:avLst/>
          </a:prstGeom>
        </p:spPr>
      </p:pic>
      <p:pic>
        <p:nvPicPr>
          <p:cNvPr id="12378" name="Picture 12377">
            <a:hlinkClick r:id="rId21" action="ppaction://hlinksldjump"/>
            <a:extLst>
              <a:ext uri="{FF2B5EF4-FFF2-40B4-BE49-F238E27FC236}">
                <a16:creationId xmlns:a16="http://schemas.microsoft.com/office/drawing/2014/main" id="{A2967D98-3A00-4218-8F7C-3F1BC74CF765}"/>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l="13603" t="16919" r="19565" b="13647"/>
          <a:stretch/>
        </p:blipFill>
        <p:spPr>
          <a:xfrm>
            <a:off x="11110600" y="3995301"/>
            <a:ext cx="868447" cy="902278"/>
          </a:xfrm>
          <a:prstGeom prst="rect">
            <a:avLst/>
          </a:prstGeom>
        </p:spPr>
      </p:pic>
      <p:pic>
        <p:nvPicPr>
          <p:cNvPr id="12465" name="Picture 177" descr="You Win - Comic Speech Bubble Cartoon Game Assets Vector Image">
            <a:extLst>
              <a:ext uri="{FF2B5EF4-FFF2-40B4-BE49-F238E27FC236}">
                <a16:creationId xmlns:a16="http://schemas.microsoft.com/office/drawing/2014/main" id="{7022C357-09CB-45E0-8DCA-6FD401FD03A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b="8661"/>
          <a:stretch/>
        </p:blipFill>
        <p:spPr bwMode="auto">
          <a:xfrm>
            <a:off x="1853996" y="-6507478"/>
            <a:ext cx="8034564" cy="7097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bile Game Ui Stock Illustrations – 7,871 Mobile Game Ui Stock  Illustrations, Vectors &amp; Clipart - Dreamstime">
            <a:extLst>
              <a:ext uri="{FF2B5EF4-FFF2-40B4-BE49-F238E27FC236}">
                <a16:creationId xmlns:a16="http://schemas.microsoft.com/office/drawing/2014/main" id="{441B7B35-B651-49A6-BB01-813A42768C2C}"/>
              </a:ext>
            </a:extLst>
          </p:cNvPr>
          <p:cNvPicPr>
            <a:picLocks noChangeAspect="1" noChangeArrowheads="1"/>
          </p:cNvPicPr>
          <p:nvPr/>
        </p:nvPicPr>
        <p:blipFill>
          <a:blip r:embed="rId24">
            <a:clrChange>
              <a:clrFrom>
                <a:srgbClr val="736481"/>
              </a:clrFrom>
              <a:clrTo>
                <a:srgbClr val="736481">
                  <a:alpha val="0"/>
                </a:srgbClr>
              </a:clrTo>
            </a:clrChange>
            <a:extLst>
              <a:ext uri="{BEBA8EAE-BF5A-486C-A8C5-ECC9F3942E4B}">
                <a14:imgProps xmlns:a14="http://schemas.microsoft.com/office/drawing/2010/main">
                  <a14:imgLayer r:embed="rId25">
                    <a14:imgEffect>
                      <a14:backgroundRemoval t="10000" b="90000" l="10000" r="90000">
                        <a14:backgroundMark x1="25375" y1="14250" x2="40000" y2="33375"/>
                        <a14:backgroundMark x1="9875" y1="21250" x2="23250" y2="34625"/>
                        <a14:backgroundMark x1="23250" y1="34625" x2="26000" y2="39000"/>
                        <a14:backgroundMark x1="25875" y1="23250" x2="31500" y2="29625"/>
                        <a14:backgroundMark x1="31500" y1="29625" x2="36500" y2="33000"/>
                        <a14:backgroundMark x1="29250" y1="11500" x2="46250" y2="30500"/>
                        <a14:backgroundMark x1="45250" y1="15750" x2="47250" y2="24125"/>
                        <a14:backgroundMark x1="50250" y1="20625" x2="52875" y2="27375"/>
                        <a14:backgroundMark x1="52875" y1="27375" x2="62000" y2="30750"/>
                        <a14:backgroundMark x1="72125" y1="36250" x2="71250" y2="39875"/>
                        <a14:backgroundMark x1="85000" y1="42125" x2="78625" y2="46500"/>
                        <a14:backgroundMark x1="78625" y1="46500" x2="91125" y2="54250"/>
                        <a14:backgroundMark x1="87250" y1="58875" x2="80875" y2="55500"/>
                        <a14:backgroundMark x1="80875" y1="55500" x2="83250" y2="62375"/>
                        <a14:backgroundMark x1="83250" y1="62375" x2="86875" y2="66250"/>
                        <a14:backgroundMark x1="49875" y1="85125" x2="55875" y2="80250"/>
                        <a14:backgroundMark x1="55875" y1="80250" x2="59500" y2="74125"/>
                        <a14:backgroundMark x1="59500" y1="74125" x2="64500" y2="79750"/>
                        <a14:backgroundMark x1="64500" y1="79750" x2="66750" y2="71625"/>
                        <a14:backgroundMark x1="66750" y1="71625" x2="74750" y2="71625"/>
                        <a14:backgroundMark x1="74750" y1="71625" x2="74500" y2="81875"/>
                        <a14:backgroundMark x1="74500" y1="81875" x2="81375" y2="84750"/>
                        <a14:backgroundMark x1="80625" y1="75625" x2="74875" y2="70625"/>
                        <a14:backgroundMark x1="74875" y1="70625" x2="68500" y2="67625"/>
                        <a14:backgroundMark x1="68500" y1="67625" x2="67500" y2="68750"/>
                        <a14:backgroundMark x1="65875" y1="70000" x2="65375" y2="72125"/>
                        <a14:backgroundMark x1="56750" y1="71000" x2="59000" y2="74375"/>
                        <a14:backgroundMark x1="55750" y1="79250" x2="57500" y2="72250"/>
                        <a14:backgroundMark x1="57500" y1="72250" x2="58750" y2="71125"/>
                        <a14:backgroundMark x1="49125" y1="71500" x2="50125" y2="70375"/>
                        <a14:backgroundMark x1="21375" y1="43875" x2="26500" y2="45125"/>
                        <a14:backgroundMark x1="23625" y1="32375" x2="27250" y2="38375"/>
                        <a14:backgroundMark x1="21375" y1="27875" x2="25875" y2="34375"/>
                        <a14:backgroundMark x1="25875" y1="34375" x2="25875" y2="34375"/>
                        <a14:backgroundMark x1="84625" y1="65250" x2="78750" y2="58750"/>
                        <a14:backgroundMark x1="78750" y1="58750" x2="81625" y2="55625"/>
                        <a14:backgroundMark x1="74500" y1="57250" x2="81250" y2="55250"/>
                        <a14:backgroundMark x1="81250" y1="55250" x2="81250" y2="55250"/>
                        <a14:backgroundMark x1="22000" y1="54000" x2="24375" y2="54000"/>
                        <a14:backgroundMark x1="52250" y1="27375" x2="58125" y2="29875"/>
                        <a14:backgroundMark x1="53000" y1="27625" x2="57875" y2="30125"/>
                        <a14:backgroundMark x1="51750" y1="24250" x2="57250" y2="31000"/>
                        <a14:backgroundMark x1="57250" y1="31000" x2="58375" y2="31000"/>
                      </a14:backgroundRemoval>
                    </a14:imgEffect>
                  </a14:imgLayer>
                </a14:imgProps>
              </a:ext>
              <a:ext uri="{28A0092B-C50C-407E-A947-70E740481C1C}">
                <a14:useLocalDpi xmlns:a14="http://schemas.microsoft.com/office/drawing/2010/main" val="0"/>
              </a:ext>
            </a:extLst>
          </a:blip>
          <a:srcRect/>
          <a:stretch>
            <a:fillRect/>
          </a:stretch>
        </p:blipFill>
        <p:spPr bwMode="auto">
          <a:xfrm>
            <a:off x="-8362876" y="-1567230"/>
            <a:ext cx="8752559" cy="8752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819FC3-E0EA-4E1A-B133-D1307B8A12BF}"/>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4978157" y="883784"/>
            <a:ext cx="513346" cy="702664"/>
          </a:xfrm>
          <a:prstGeom prst="rect">
            <a:avLst/>
          </a:prstGeom>
        </p:spPr>
      </p:pic>
      <p:pic>
        <p:nvPicPr>
          <p:cNvPr id="53" name="Picture 52">
            <a:extLst>
              <a:ext uri="{FF2B5EF4-FFF2-40B4-BE49-F238E27FC236}">
                <a16:creationId xmlns:a16="http://schemas.microsoft.com/office/drawing/2014/main" id="{8AC0E081-5262-40E1-9D14-DCD2F866B9B0}"/>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6624671" y="1842846"/>
            <a:ext cx="513346" cy="702664"/>
          </a:xfrm>
          <a:prstGeom prst="rect">
            <a:avLst/>
          </a:prstGeom>
        </p:spPr>
      </p:pic>
      <p:pic>
        <p:nvPicPr>
          <p:cNvPr id="54" name="Picture 53">
            <a:extLst>
              <a:ext uri="{FF2B5EF4-FFF2-40B4-BE49-F238E27FC236}">
                <a16:creationId xmlns:a16="http://schemas.microsoft.com/office/drawing/2014/main" id="{DBC14EFD-828A-4F77-B71E-B99908C78535}"/>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3987049" y="3144971"/>
            <a:ext cx="513346" cy="702664"/>
          </a:xfrm>
          <a:prstGeom prst="rect">
            <a:avLst/>
          </a:prstGeom>
        </p:spPr>
      </p:pic>
      <p:pic>
        <p:nvPicPr>
          <p:cNvPr id="55" name="Picture 54">
            <a:extLst>
              <a:ext uri="{FF2B5EF4-FFF2-40B4-BE49-F238E27FC236}">
                <a16:creationId xmlns:a16="http://schemas.microsoft.com/office/drawing/2014/main" id="{9F3C8BDF-AFD4-484D-AEF9-BC3E7EC543A5}"/>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6505906" y="4186337"/>
            <a:ext cx="513346" cy="702664"/>
          </a:xfrm>
          <a:prstGeom prst="rect">
            <a:avLst/>
          </a:prstGeom>
        </p:spPr>
      </p:pic>
      <p:pic>
        <p:nvPicPr>
          <p:cNvPr id="56" name="Picture 55">
            <a:extLst>
              <a:ext uri="{FF2B5EF4-FFF2-40B4-BE49-F238E27FC236}">
                <a16:creationId xmlns:a16="http://schemas.microsoft.com/office/drawing/2014/main" id="{81CD1452-8722-414D-AFB2-809CBC32AAFD}"/>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8040013" y="5249140"/>
            <a:ext cx="513346" cy="702664"/>
          </a:xfrm>
          <a:prstGeom prst="rect">
            <a:avLst/>
          </a:prstGeom>
        </p:spPr>
      </p:pic>
      <p:pic>
        <p:nvPicPr>
          <p:cNvPr id="43" name="Picture 42">
            <a:hlinkClick r:id="" action="ppaction://noaction"/>
            <a:extLst>
              <a:ext uri="{FF2B5EF4-FFF2-40B4-BE49-F238E27FC236}">
                <a16:creationId xmlns:a16="http://schemas.microsoft.com/office/drawing/2014/main" id="{728C0C7F-C737-4661-AC40-60F62BAF7464}"/>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8691618" y="354620"/>
            <a:ext cx="989040" cy="1143177"/>
          </a:xfrm>
          <a:prstGeom prst="rect">
            <a:avLst/>
          </a:prstGeom>
        </p:spPr>
      </p:pic>
    </p:spTree>
    <p:extLst>
      <p:ext uri="{BB962C8B-B14F-4D97-AF65-F5344CB8AC3E}">
        <p14:creationId xmlns:p14="http://schemas.microsoft.com/office/powerpoint/2010/main" val="32939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42" presetClass="path" presetSubtype="0" accel="50000" decel="50000" fill="hold" nodeType="withEffect">
                                  <p:stCondLst>
                                    <p:cond delay="250"/>
                                  </p:stCondLst>
                                  <p:childTnLst>
                                    <p:animMotion origin="layout" path="M -3.75E-6 -2.59259E-6 L 0.26485 -0.00625 " pathEditMode="relative" rAng="0" ptsTypes="AA">
                                      <p:cBhvr>
                                        <p:cTn id="9" dur="2000" fill="hold"/>
                                        <p:tgtEl>
                                          <p:spTgt spid="11"/>
                                        </p:tgtEl>
                                        <p:attrNameLst>
                                          <p:attrName>ppt_x</p:attrName>
                                          <p:attrName>ppt_y</p:attrName>
                                        </p:attrNameLst>
                                      </p:cBhvr>
                                      <p:rCtr x="13216" y="-324"/>
                                    </p:animMotion>
                                  </p:childTnLst>
                                  <p:subTnLst>
                                    <p:audio>
                                      <p:cMediaNode>
                                        <p:cTn display="0" masterRel="sameClick">
                                          <p:stCondLst>
                                            <p:cond evt="begin" delay="0">
                                              <p:tn val="8"/>
                                            </p:cond>
                                          </p:stCondLst>
                                          <p:endCondLst>
                                            <p:cond evt="onStopAudio" delay="0">
                                              <p:tgtEl>
                                                <p:sldTgt/>
                                              </p:tgtEl>
                                            </p:cond>
                                          </p:endCondLst>
                                        </p:cTn>
                                        <p:tgtEl>
                                          <p:sndTgt r:embed="rId3"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3.125E-6 -2.59259E-6 L 0.53307 0.74398 " pathEditMode="relative" rAng="0" ptsTypes="AA">
                                      <p:cBhvr>
                                        <p:cTn id="30" dur="1500" fill="hold"/>
                                        <p:tgtEl>
                                          <p:spTgt spid="5"/>
                                        </p:tgtEl>
                                        <p:attrNameLst>
                                          <p:attrName>ppt_x</p:attrName>
                                          <p:attrName>ppt_y</p:attrName>
                                        </p:attrNameLst>
                                      </p:cBhvr>
                                      <p:rCtr x="26654" y="37199"/>
                                    </p:animMotion>
                                  </p:childTnLst>
                                  <p:subTnLst>
                                    <p:audio>
                                      <p:cMediaNode vol="37000">
                                        <p:cTn display="0" masterRel="sameClick">
                                          <p:stCondLst>
                                            <p:cond evt="begin" delay="0">
                                              <p:tn val="2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3"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4.16667E-6 -1.11111E-6 L 0.34597 0.60416 " pathEditMode="relative" rAng="0" ptsTypes="AA">
                                      <p:cBhvr>
                                        <p:cTn id="59" dur="1500" fill="hold"/>
                                        <p:tgtEl>
                                          <p:spTgt spid="53"/>
                                        </p:tgtEl>
                                        <p:attrNameLst>
                                          <p:attrName>ppt_x</p:attrName>
                                          <p:attrName>ppt_y</p:attrName>
                                        </p:attrNameLst>
                                      </p:cBhvr>
                                      <p:rCtr x="17201" y="30324"/>
                                    </p:animMotion>
                                  </p:childTnLst>
                                  <p:subTnLst>
                                    <p:audio>
                                      <p:cMediaNode>
                                        <p:cTn display="0" masterRel="sameClick">
                                          <p:stCondLst>
                                            <p:cond evt="begin" delay="0">
                                              <p:tn val="5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2" name="arrow.wav"/>
                                        </p:tgtEl>
                                      </p:cMediaNode>
                                    </p:audio>
                                  </p:subTnLst>
                                </p:cTn>
                              </p:par>
                              <p:par>
                                <p:cTn id="66" presetID="42" presetClass="path" presetSubtype="0" accel="50000" decel="50000" fill="hold" nodeType="withEffect">
                                  <p:stCondLst>
                                    <p:cond delay="250"/>
                                  </p:stCondLst>
                                  <p:childTnLst>
                                    <p:animMotion origin="layout" path="M -2.91667E-6 4.81481E-6 L 0.18425 0.00347 " pathEditMode="relative" rAng="0" ptsTypes="AA">
                                      <p:cBhvr>
                                        <p:cTn id="67" dur="2000" fill="hold"/>
                                        <p:tgtEl>
                                          <p:spTgt spid="32"/>
                                        </p:tgtEl>
                                        <p:attrNameLst>
                                          <p:attrName>ppt_x</p:attrName>
                                          <p:attrName>ppt_y</p:attrName>
                                        </p:attrNameLst>
                                      </p:cBhvr>
                                      <p:rCtr x="9206" y="162"/>
                                    </p:animMotion>
                                  </p:childTnLst>
                                  <p:subTnLst>
                                    <p:audio>
                                      <p:cMediaNode>
                                        <p:cTn display="0" masterRel="sameClick">
                                          <p:stCondLst>
                                            <p:cond evt="begin" delay="0">
                                              <p:tn val="66"/>
                                            </p:cond>
                                          </p:stCondLst>
                                          <p:endCondLst>
                                            <p:cond evt="onStopAudio" delay="0">
                                              <p:tgtEl>
                                                <p:sldTgt/>
                                              </p:tgtEl>
                                            </p:cond>
                                          </p:endCondLst>
                                        </p:cTn>
                                        <p:tgtEl>
                                          <p:sndTgt r:embed="rId3"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1.875E-6 7.40741E-7 L 0.50703 0.40509 " pathEditMode="relative" rAng="0" ptsTypes="AA">
                                      <p:cBhvr>
                                        <p:cTn id="89" dur="1500" fill="hold"/>
                                        <p:tgtEl>
                                          <p:spTgt spid="54"/>
                                        </p:tgtEl>
                                        <p:attrNameLst>
                                          <p:attrName>ppt_x</p:attrName>
                                          <p:attrName>ppt_y</p:attrName>
                                        </p:attrNameLst>
                                      </p:cBhvr>
                                      <p:rCtr x="25313" y="20278"/>
                                    </p:animMotion>
                                  </p:childTnLst>
                                  <p:subTnLst>
                                    <p:audio>
                                      <p:cMediaNode>
                                        <p:cTn display="0" masterRel="sameClick">
                                          <p:stCondLst>
                                            <p:cond evt="begin" delay="0">
                                              <p:tn val="8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2"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3"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1.66667E-6 -1.85185E-6 L 0.24635 0.25255 " pathEditMode="relative" rAng="0" ptsTypes="AA">
                                      <p:cBhvr>
                                        <p:cTn id="118" dur="1500" fill="hold"/>
                                        <p:tgtEl>
                                          <p:spTgt spid="55"/>
                                        </p:tgtEl>
                                        <p:attrNameLst>
                                          <p:attrName>ppt_x</p:attrName>
                                          <p:attrName>ppt_y</p:attrName>
                                        </p:attrNameLst>
                                      </p:cBhvr>
                                      <p:rCtr x="12292" y="12801"/>
                                    </p:animMotion>
                                  </p:childTnLst>
                                  <p:subTnLst>
                                    <p:audio>
                                      <p:cMediaNode>
                                        <p:cTn display="0" masterRel="sameClick">
                                          <p:stCondLst>
                                            <p:cond evt="begin" delay="0">
                                              <p:tn val="117"/>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2"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3"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5"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1.66667E-6 -1.48148E-6 L 0.06953 0.09629 " pathEditMode="relative" rAng="0" ptsTypes="AA">
                                      <p:cBhvr>
                                        <p:cTn id="150" dur="1500" fill="hold"/>
                                        <p:tgtEl>
                                          <p:spTgt spid="56"/>
                                        </p:tgtEl>
                                        <p:attrNameLst>
                                          <p:attrName>ppt_x</p:attrName>
                                          <p:attrName>ppt_y</p:attrName>
                                        </p:attrNameLst>
                                      </p:cBhvr>
                                      <p:rCtr x="3385" y="5000"/>
                                    </p:animMotion>
                                  </p:childTnLst>
                                  <p:subTnLst>
                                    <p:audio>
                                      <p:cMediaNode>
                                        <p:cTn display="0" masterRel="sameClick">
                                          <p:stCondLst>
                                            <p:cond evt="begin" delay="0">
                                              <p:tn val="14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6285993" y="4712065"/>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837650" y="2290066"/>
            <a:ext cx="654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white"/>
                </a:solidFill>
                <a:latin typeface="Arial" panose="020B0604020202020204" pitchFamily="34" charset="0"/>
                <a:cs typeface="Arial" panose="020B0604020202020204" pitchFamily="34" charset="0"/>
              </a:rPr>
              <a:t>6 : 2 </a:t>
            </a:r>
            <a:r>
              <a:rPr kumimoji="0" 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34563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837650" y="2290066"/>
            <a:ext cx="654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12 : 2 = ?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40011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45833E-6 4.07407E-6 L -0.14362 -0.30417 " pathEditMode="relative" rAng="0" ptsTypes="AA">
                                      <p:cBhvr>
                                        <p:cTn id="60" dur="250" fill="hold"/>
                                        <p:tgtEl>
                                          <p:spTgt spid="4"/>
                                        </p:tgtEl>
                                        <p:attrNameLst>
                                          <p:attrName>ppt_x</p:attrName>
                                          <p:attrName>ppt_y</p:attrName>
                                        </p:attrNameLst>
                                      </p:cBhvr>
                                      <p:rCtr x="-7187" y="-15208"/>
                                    </p:animMotion>
                                  </p:childTnLst>
                                  <p:subTnLst>
                                    <p:audio>
                                      <p:cMediaNode>
                                        <p:cTn display="0" masterRel="sameClick">
                                          <p:stCondLst>
                                            <p:cond evt="begin" delay="0">
                                              <p:tn val="59"/>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11022E-16 1.85185E-6 L 0.12995 -0.35579 " pathEditMode="relative" rAng="0" ptsTypes="AA">
                                      <p:cBhvr>
                                        <p:cTn id="69" dur="250" fill="hold"/>
                                        <p:tgtEl>
                                          <p:spTgt spid="50"/>
                                        </p:tgtEl>
                                        <p:attrNameLst>
                                          <p:attrName>ppt_x</p:attrName>
                                          <p:attrName>ppt_y</p:attrName>
                                        </p:attrNameLst>
                                      </p:cBhvr>
                                      <p:rCtr x="6497" y="-17801"/>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2 = ?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922775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latin typeface="Arial" panose="020B0604020202020204" pitchFamily="34" charset="0"/>
                <a:cs typeface="Arial" panose="020B0604020202020204" pitchFamily="34" charset="0"/>
              </a:rPr>
              <a:t>8</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 2 =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324036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11022E-16 1.85185E-6 L -0.44557 -0.4919 " pathEditMode="relative" rAng="0" ptsTypes="AA">
                                      <p:cBhvr>
                                        <p:cTn id="42" dur="250" fill="hold"/>
                                        <p:tgtEl>
                                          <p:spTgt spid="50"/>
                                        </p:tgtEl>
                                        <p:attrNameLst>
                                          <p:attrName>ppt_x</p:attrName>
                                          <p:attrName>ppt_y</p:attrName>
                                        </p:attrNameLst>
                                      </p:cBhvr>
                                      <p:rCtr x="-22279" y="-24606"/>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45833E-6 4.07407E-6 L -0.15247 -0.32223 " pathEditMode="relative" rAng="0" ptsTypes="AA">
                                      <p:cBhvr>
                                        <p:cTn id="60" dur="250" fill="hold"/>
                                        <p:tgtEl>
                                          <p:spTgt spid="4"/>
                                        </p:tgtEl>
                                        <p:attrNameLst>
                                          <p:attrName>ppt_x</p:attrName>
                                          <p:attrName>ppt_y</p:attrName>
                                        </p:attrNameLst>
                                      </p:cBhvr>
                                      <p:rCtr x="-7630" y="-16111"/>
                                    </p:animMotion>
                                  </p:childTnLst>
                                  <p:subTnLst>
                                    <p:audio>
                                      <p:cMediaNode>
                                        <p:cTn display="0" masterRel="sameClick">
                                          <p:stCondLst>
                                            <p:cond evt="begin" delay="0">
                                              <p:tn val="59"/>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4</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white"/>
                </a:solidFill>
                <a:latin typeface="Arial" panose="020B0604020202020204" pitchFamily="34" charset="0"/>
                <a:cs typeface="Arial" panose="020B0604020202020204" pitchFamily="34" charset="0"/>
              </a:rPr>
              <a:t>8: 2 </a:t>
            </a:r>
            <a:r>
              <a:rPr kumimoji="0" 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44621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384</Words>
  <Application>Microsoft Office PowerPoint</Application>
  <PresentationFormat>Widescreen</PresentationFormat>
  <Paragraphs>150</Paragraphs>
  <Slides>17</Slides>
  <Notes>3</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宋体</vt:lpstr>
      <vt:lpstr>#9Slide03 Arima Madurai Medium</vt:lpstr>
      <vt:lpstr>Arial</vt:lpstr>
      <vt:lpstr>Arial-Rounded</vt:lpstr>
      <vt:lpstr>Calibri</vt:lpstr>
      <vt:lpstr>Calibri Light</vt:lpstr>
      <vt:lpstr>等线</vt:lpstr>
      <vt:lpstr>HP001 4 hàng</vt:lpstr>
      <vt:lpstr>iCiel Cadena</vt:lpstr>
      <vt:lpstr>字魂36号-正文宋楷</vt:lpstr>
      <vt:lpstr>思源黑体 CN Bold</vt:lpstr>
      <vt:lpstr>Office Theme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28</cp:revision>
  <dcterms:created xsi:type="dcterms:W3CDTF">2021-07-24T01:07:49Z</dcterms:created>
  <dcterms:modified xsi:type="dcterms:W3CDTF">2022-02-05T02:38:27Z</dcterms:modified>
</cp:coreProperties>
</file>