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eg"/>
  <Override PartName="/ppt/media/image23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4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1" r:id="rId2"/>
    <p:sldId id="382" r:id="rId3"/>
    <p:sldId id="383" r:id="rId4"/>
    <p:sldId id="384" r:id="rId5"/>
    <p:sldId id="385" r:id="rId6"/>
    <p:sldId id="257" r:id="rId7"/>
    <p:sldId id="386" r:id="rId8"/>
    <p:sldId id="375" r:id="rId9"/>
    <p:sldId id="376" r:id="rId10"/>
    <p:sldId id="377" r:id="rId11"/>
    <p:sldId id="378" r:id="rId12"/>
    <p:sldId id="379" r:id="rId13"/>
    <p:sldId id="297" r:id="rId14"/>
    <p:sldId id="380" r:id="rId15"/>
    <p:sldId id="373" r:id="rId16"/>
    <p:sldId id="374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27F12-9C39-41E4-A350-DD9D37A87DB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0F467-2BF4-44ED-B22B-12B7D0FA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85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6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7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16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5C77-E90A-4BA7-A04D-7E27D6688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0A4CF-0CDD-49D8-AEE3-6BBE0ACB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158F0-87F4-4D31-B26D-83A3D056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8948-375E-4903-8A94-8EA82CF1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B3A47-1766-4A21-8C33-5C386B0B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4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9E6C-CE12-4450-8821-1FE1F6AD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E03DE-F673-468B-A0DE-025594671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CBCEA-17C8-485D-8CC1-0B11B95D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2B197-DD6A-4ADD-A8C0-3854E871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05316-061E-4581-8126-C29ADA56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3C91C-C5D5-4DD7-9972-170DEF423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C26C9-11E2-4A81-8CDD-315F0091B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72FA-6626-4544-BC70-7308F095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EFDB-86E0-4E52-B1F6-19BA45A8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50748-8DD1-4823-8E20-A7FD7F27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4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D7AF-7CBC-4CC3-BB83-CDFC00F7B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30DFA-93A2-432C-8E41-2C73571C5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B2F83-D9C6-490B-B9B2-87EFCE85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6A15F-1350-4DB6-9A08-015E1F94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BDC2B-99FE-450D-A683-C45C9929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66C3-4B0D-42A1-986E-3DA89245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4ECCA-B925-4D2A-A60C-70CFD39FA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26DE-C04F-4D77-BF2A-919057A9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4BD3-31A0-479F-A62E-0960355C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4A21-3DE8-4954-9E4F-6422EB31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6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8B2F-8230-428A-B941-ABA79ABF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D407C-E213-4D3C-A4C3-3FB2B7AC7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64801-52B2-4104-9908-828D163C6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0CB15-1945-4231-8AE9-AE189096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78618-BEBD-47C5-8D18-3A78F519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93271-44AF-4F82-8614-CFB84A9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6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B684-D1A4-45A6-B87D-700CB95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C302D-4D53-4E43-A7DC-219296BF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84633-6ED1-4C2F-A873-87E471520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E426C-F65E-40D6-BAE5-071D52A72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973B-9FDF-4FF4-BB92-23B883240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7CFE0-89A5-40CA-BF0C-98AB3AAA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96FDB-C795-4165-9398-14274649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25B47-2C98-4D2F-A2EF-1FA2D457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6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0BED-9883-44D1-AC5A-3F585955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047DF-6523-49ED-A823-C0900305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6D134-B73E-47AE-B5FC-857C649C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CB567-0BF2-4CEE-82D5-8FA36F12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9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95D96-5852-4A66-822B-061CCD8D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8CF1F-3852-4D68-A445-EB367F0A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D1A43-98C8-41CC-A5E4-7DCFD1FC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196C-4570-48CB-8812-28C51E83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F833-2AB4-4094-B258-7A96A3CD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EA6D5-532F-4BF6-810F-5D65CDAAC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57AF7-CA67-434F-9D88-81781220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A604D-105E-45B7-8316-31DE57CF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671FC-20A1-454B-8D46-5A570D13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6E6F3-0FB0-4685-A622-59B98672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0DB0E7-26C8-46F3-A828-DE7E8E7FA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FB0D5-C03E-41B5-840D-F7B5410E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70A62-4DAB-44A1-9BA1-5C6DED664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0ADC7-376F-43EB-A2BB-898932A6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83669-3512-486C-B1B3-C177C581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9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1AB04-5986-437F-AA50-E3A3FA8E8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03B38-E924-4FE6-AEFE-8FDC0051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8C485-8A30-4B0D-AA49-D1DF898B9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966C2-5812-41B3-ABB3-86943763E1C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87AC-6FD6-45DE-B7F4-E4DDFE91B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D950-122B-4BDA-93B1-61C7B0838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A7967-2DBB-4264-A9E6-7CA66894A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43798C-DE1B-4D86-AD8E-2A962366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273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1E2E24-EE8D-40CF-8BE0-B64C07280E5C}"/>
              </a:ext>
            </a:extLst>
          </p:cNvPr>
          <p:cNvSpPr txBox="1"/>
          <p:nvPr/>
        </p:nvSpPr>
        <p:spPr>
          <a:xfrm>
            <a:off x="3851635" y="1174918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2705F2-06A2-494D-84A6-D6EC08AE9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9" y="151491"/>
            <a:ext cx="1433052" cy="14330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C6BED6-341B-4F0E-9887-45794846DE2C}"/>
              </a:ext>
            </a:extLst>
          </p:cNvPr>
          <p:cNvSpPr txBox="1"/>
          <p:nvPr/>
        </p:nvSpPr>
        <p:spPr>
          <a:xfrm>
            <a:off x="861822" y="2673507"/>
            <a:ext cx="10782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4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U, Ư</a:t>
            </a:r>
            <a:endParaRPr lang="vi-VN" sz="44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85E5E548">
            <a:hlinkClick r:id="" action="ppaction://media"/>
            <a:extLst>
              <a:ext uri="{FF2B5EF4-FFF2-40B4-BE49-F238E27FC236}">
                <a16:creationId xmlns:a16="http://schemas.microsoft.com/office/drawing/2014/main" id="{AB985814-20D6-4C68-AF18-9A5419593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283018"/>
            <a:ext cx="5710356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2622003-75D0-48FD-88C4-48E88BD89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CBF36F1">
            <a:hlinkClick r:id="" action="ppaction://media"/>
            <a:extLst>
              <a:ext uri="{FF2B5EF4-FFF2-40B4-BE49-F238E27FC236}">
                <a16:creationId xmlns:a16="http://schemas.microsoft.com/office/drawing/2014/main" id="{EA6C6DC2-AEDA-42A0-B23D-4668C3DFB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11" r="9205" b="14683"/>
          <a:stretch/>
        </p:blipFill>
        <p:spPr>
          <a:xfrm>
            <a:off x="3465575" y="1082471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584350" y="1403304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9584" y="55014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984248" y="1997822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u 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ý.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62FC3F4-5072-43BC-BF78-959050C22CB8}"/>
              </a:ext>
            </a:extLst>
          </p:cNvPr>
          <p:cNvSpPr txBox="1"/>
          <p:nvPr/>
        </p:nvSpPr>
        <p:spPr>
          <a:xfrm>
            <a:off x="2818631" y="3547872"/>
            <a:ext cx="7825754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hoa</a:t>
            </a:r>
            <a:r>
              <a:rPr lang="en-US" sz="28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527C0-BBED-4A5C-B970-A532352E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374511"/>
            <a:ext cx="8792718" cy="56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1930794" y="1056013"/>
            <a:ext cx="8198536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 trước các em được học viết chữ cái viết hoa nào?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1710485" y="3016940"/>
            <a:ext cx="819853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5331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2761357" y="94466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 nào nhắc lại được câu viết ứng dụng ở bài đó?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1047945" y="2908408"/>
            <a:ext cx="998002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vi-VN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Tay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hàm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nhai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tay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quai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miệng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trễ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2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8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6" y="341112"/>
            <a:ext cx="7270692" cy="3473241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 câu viết ứng dụng có chữ nào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chứa chữ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045442" y="4146843"/>
            <a:ext cx="720648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Tay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82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382391" y="1296203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74764" y="2978426"/>
            <a:ext cx="8615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V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U, Ư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6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064" y="2928292"/>
            <a:ext cx="4313681" cy="410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979734" y="560663"/>
            <a:ext cx="643731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13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448" y="3346251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7451" y="214573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692" y="376972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95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HP001 4 hàng" panose="020B0603050302020204" pitchFamily="34" charset="0"/>
                <a:ea typeface="SimSun" panose="02010600030101010101" pitchFamily="2" charset="-122"/>
              </a:rPr>
              <a:t>U, Ư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764594" y="4003054"/>
            <a:ext cx="3957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U Mi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quý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3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Ă, Â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94186-92BC-4456-AE19-D1F5BE7A9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236DC-59BB-4843-BFBA-7761326AD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F5F97-E797-4E37-BA92-473AFFA30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E26A0A-6648-4854-8F87-4F902B315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DB866DB-A877-4BDA-930F-7157324B17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267</Words>
  <Application>Microsoft Office PowerPoint</Application>
  <PresentationFormat>Widescreen</PresentationFormat>
  <Paragraphs>51</Paragraphs>
  <Slides>17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HP001 4 hàng</vt:lpstr>
      <vt:lpstr>SVN-Gretoon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2022-02-20T13:50:08Z</dcterms:created>
  <dcterms:modified xsi:type="dcterms:W3CDTF">2022-02-20T13:55:37Z</dcterms:modified>
</cp:coreProperties>
</file>