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6" r:id="rId2"/>
  </p:sldMasterIdLst>
  <p:notesMasterIdLst>
    <p:notesMasterId r:id="rId16"/>
  </p:notesMasterIdLst>
  <p:sldIdLst>
    <p:sldId id="378" r:id="rId3"/>
    <p:sldId id="256" r:id="rId4"/>
    <p:sldId id="257" r:id="rId5"/>
    <p:sldId id="258" r:id="rId6"/>
    <p:sldId id="259" r:id="rId7"/>
    <p:sldId id="261" r:id="rId8"/>
    <p:sldId id="260" r:id="rId9"/>
    <p:sldId id="381" r:id="rId10"/>
    <p:sldId id="304" r:id="rId11"/>
    <p:sldId id="376" r:id="rId12"/>
    <p:sldId id="379" r:id="rId13"/>
    <p:sldId id="380" r:id="rId14"/>
    <p:sldId id="3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1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D8D76-4F1F-40BC-A58B-769268D05A22}" type="datetimeFigureOut">
              <a:rPr lang="en-US" smtClean="0"/>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6C693-AB8B-4900-9775-1718A2918C7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13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8E80B-084D-4A7A-9F88-BB3E4EABE714}" type="datetimeFigureOut">
              <a:rPr lang="en-US" smtClean="0"/>
              <a:t>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2022/2/20</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38E80B-084D-4A7A-9F88-BB3E4EABE714}" type="datetimeFigureOut">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8E80B-084D-4A7A-9F88-BB3E4EABE714}" type="datetimeFigureOut">
              <a:rPr lang="en-US" smtClean="0"/>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38E80B-084D-4A7A-9F88-BB3E4EABE714}" type="datetimeFigureOut">
              <a:rPr lang="en-US" smtClean="0"/>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38E80B-084D-4A7A-9F88-BB3E4EABE714}" type="datetimeFigureOut">
              <a:rPr lang="en-US" smtClean="0"/>
              <a:t>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8E80B-084D-4A7A-9F88-BB3E4EABE714}" type="datetimeFigureOut">
              <a:rPr lang="en-US" smtClean="0"/>
              <a:t>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7D2AD-FA6F-4A0B-9285-9B0CD075C9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138E80B-084D-4A7A-9F88-BB3E4EABE714}" type="datetimeFigureOut">
              <a:rPr lang="en-US" smtClean="0"/>
              <a:t>2/20/2022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197D2AD-FA6F-4A0B-9285-9B0CD075C9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7.GIF"/><Relationship Id="rId3" Type="http://schemas.openxmlformats.org/officeDocument/2006/relationships/slideLayout" Target="../slideLayouts/slideLayout10.xml"/><Relationship Id="rId7" Type="http://schemas.openxmlformats.org/officeDocument/2006/relationships/image" Target="../media/image4.GIF"/><Relationship Id="rId12" Type="http://schemas.openxmlformats.org/officeDocument/2006/relationships/slide" Target="slide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7.xml"/><Relationship Id="rId11" Type="http://schemas.openxmlformats.org/officeDocument/2006/relationships/image" Target="../media/image6.GIF"/><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5.GIF"/><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2.xml"/><Relationship Id="rId9" Type="http://schemas.openxmlformats.org/officeDocument/2006/relationships/image" Target="../media/image7.GI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slide" Target="slide2.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2.xml"/><Relationship Id="rId9" Type="http://schemas.openxmlformats.org/officeDocument/2006/relationships/image" Target="../media/image6.GIF"/></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2.xml"/><Relationship Id="rId9" Type="http://schemas.openxmlformats.org/officeDocument/2006/relationships/image" Target="../media/image4.GIF"/></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712E1E-1920-43C1-86EB-DA2E6FD2B93C}"/>
              </a:ext>
            </a:extLst>
          </p:cNvPr>
          <p:cNvPicPr>
            <a:picLocks noChangeAspect="1"/>
          </p:cNvPicPr>
          <p:nvPr/>
        </p:nvPicPr>
        <p:blipFill>
          <a:blip r:embed="rId3"/>
          <a:stretch>
            <a:fillRect/>
          </a:stretch>
        </p:blipFill>
        <p:spPr>
          <a:xfrm>
            <a:off x="0" y="0"/>
            <a:ext cx="12192000" cy="6857999"/>
          </a:xfrm>
          <a:prstGeom prst="rect">
            <a:avLst/>
          </a:prstGeom>
        </p:spPr>
      </p:pic>
      <p:sp>
        <p:nvSpPr>
          <p:cNvPr id="19" name="TextBox 18">
            <a:extLst>
              <a:ext uri="{FF2B5EF4-FFF2-40B4-BE49-F238E27FC236}">
                <a16:creationId xmlns:a16="http://schemas.microsoft.com/office/drawing/2014/main" id="{663EDD79-A6CC-46A2-8E24-14A702874630}"/>
              </a:ext>
            </a:extLst>
          </p:cNvPr>
          <p:cNvSpPr txBox="1"/>
          <p:nvPr/>
        </p:nvSpPr>
        <p:spPr>
          <a:xfrm>
            <a:off x="704978" y="1444811"/>
            <a:ext cx="10782043"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n-US" sz="6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TIẾNG VIỆT</a:t>
            </a:r>
          </a:p>
          <a:p>
            <a:pPr algn="ctr" defTabSz="914377">
              <a:defRPr/>
            </a:pPr>
            <a:r>
              <a:rPr lang="en-US" sz="6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 viết đoạn</a:t>
            </a:r>
            <a:endPar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693" y="274439"/>
            <a:ext cx="10688714" cy="5162182"/>
          </a:xfrm>
          <a:prstGeom prst="rect">
            <a:avLst/>
          </a:prstGeom>
          <a:noFill/>
        </p:spPr>
        <p:txBody>
          <a:bodyPr wrap="square" rtlCol="0">
            <a:spAutoFit/>
          </a:bodyPr>
          <a:lstStyle/>
          <a:p>
            <a:pPr>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2.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Viết</a:t>
            </a:r>
            <a:r>
              <a:rPr lang="en-US" sz="3200" b="1" dirty="0">
                <a:latin typeface="Arial-Rounded" panose="020B0500000000000000" pitchFamily="34" charset="0"/>
                <a:ea typeface="Arial-Rounded" panose="020B0500000000000000" pitchFamily="34" charset="0"/>
                <a:cs typeface="Arial-Rounded" panose="020B0500000000000000" pitchFamily="34" charset="0"/>
              </a:rPr>
              <a:t> 3 – 5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giới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ảnh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mà</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yêu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a:p>
            <a:pPr algn="ctr">
              <a:lnSpc>
                <a:spcPct val="150000"/>
              </a:lnSpc>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GỢI Ý</a:t>
            </a:r>
          </a:p>
          <a:p>
            <a:pPr marL="285750" indent="-285750">
              <a:lnSpc>
                <a:spcPct val="150000"/>
              </a:lnSpc>
              <a:buFontTx/>
              <a:buChar char="-"/>
            </a:pPr>
            <a:r>
              <a:rPr lang="en-US" sz="32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ảnh</a:t>
            </a:r>
            <a:r>
              <a:rPr lang="en-US" sz="3200" b="1" dirty="0">
                <a:latin typeface="Arial-Rounded" panose="020B0500000000000000" pitchFamily="34" charset="0"/>
                <a:ea typeface="Arial-Rounded" panose="020B0500000000000000" pitchFamily="34" charset="0"/>
                <a:cs typeface="Arial-Rounded" panose="020B0500000000000000" pitchFamily="34" charset="0"/>
              </a:rPr>
              <a:t>) ở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đâu</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pPr>
            <a:r>
              <a:rPr lang="en-US" sz="3200" b="1">
                <a:latin typeface="Arial-Rounded" panose="020B0500000000000000" pitchFamily="34" charset="0"/>
                <a:ea typeface="Arial-Rounded" panose="020B0500000000000000" pitchFamily="34" charset="0"/>
                <a:cs typeface="Arial-Rounded" panose="020B0500000000000000" pitchFamily="34" charset="0"/>
              </a:rPr>
              <a:t>- Trong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ảnh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đang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pPr>
            <a:r>
              <a:rPr lang="en-US" sz="3200" b="1">
                <a:latin typeface="Arial-Rounded" panose="020B0500000000000000" pitchFamily="34" charset="0"/>
                <a:ea typeface="Arial-Rounded" panose="020B0500000000000000" pitchFamily="34" charset="0"/>
                <a:cs typeface="Arial-Rounded" panose="020B0500000000000000" pitchFamily="34" charset="0"/>
              </a:rPr>
              <a:t>- Nó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đặc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điểm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nổi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bật</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a:p>
            <a:pPr marL="285750" indent="-285750">
              <a:lnSpc>
                <a:spcPct val="150000"/>
              </a:lnSpc>
              <a:buFontTx/>
              <a:buChar char="-"/>
            </a:pPr>
            <a:r>
              <a:rPr lang="en-US" sz="32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ảnh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175364"/>
            <a:ext cx="10515600" cy="1325563"/>
          </a:xfrm>
        </p:spPr>
        <p:txBody>
          <a:bodyPr>
            <a:noAutofit/>
          </a:bodyPr>
          <a:lstStyle/>
          <a:p>
            <a:pPr algn="just"/>
            <a:br>
              <a:rPr lang="en-US" sz="3600" b="1">
                <a:latin typeface="Arial-Rounded" panose="020B0500000000000000" pitchFamily="34" charset="0"/>
                <a:ea typeface="Arial-Rounded" panose="020B0500000000000000" pitchFamily="34" charset="0"/>
                <a:cs typeface="Arial-Rounded" panose="020B0500000000000000" pitchFamily="34" charset="0"/>
              </a:rPr>
            </a:br>
            <a:br>
              <a:rPr lang="en-US" sz="3600" b="1">
                <a:latin typeface="Arial-Rounded" panose="020B0500000000000000" pitchFamily="34" charset="0"/>
                <a:ea typeface="Arial-Rounded" panose="020B0500000000000000" pitchFamily="34" charset="0"/>
                <a:cs typeface="Arial-Rounded" panose="020B0500000000000000" pitchFamily="34" charset="0"/>
              </a:rPr>
            </a:br>
            <a:br>
              <a:rPr lang="en-US" sz="3600" b="1">
                <a:latin typeface="Arial-Rounded" panose="020B0500000000000000" pitchFamily="34" charset="0"/>
                <a:ea typeface="Arial-Rounded" panose="020B0500000000000000" pitchFamily="34" charset="0"/>
                <a:cs typeface="Arial-Rounded" panose="020B0500000000000000" pitchFamily="34" charset="0"/>
              </a:rPr>
            </a:br>
            <a:br>
              <a:rPr lang="en-US" sz="3600" b="1">
                <a:latin typeface="Arial-Rounded" panose="020B0500000000000000" pitchFamily="34" charset="0"/>
                <a:ea typeface="Arial-Rounded" panose="020B0500000000000000" pitchFamily="34" charset="0"/>
                <a:cs typeface="Arial-Rounded" panose="020B0500000000000000" pitchFamily="34" charset="0"/>
              </a:rPr>
            </a:br>
            <a:br>
              <a:rPr lang="en-US" sz="3600" b="1">
                <a:latin typeface="Arial-Rounded" panose="020B0500000000000000" pitchFamily="34" charset="0"/>
                <a:ea typeface="Arial-Rounded" panose="020B0500000000000000" pitchFamily="34" charset="0"/>
                <a:cs typeface="Arial-Rounded" panose="020B0500000000000000" pitchFamily="34" charset="0"/>
              </a:rPr>
            </a:br>
            <a:br>
              <a:rPr lang="en-US" sz="3600" b="1">
                <a:latin typeface="Arial-Rounded" panose="020B0500000000000000" pitchFamily="34" charset="0"/>
                <a:ea typeface="Arial-Rounded" panose="020B0500000000000000" pitchFamily="34" charset="0"/>
                <a:cs typeface="Arial-Rounded" panose="020B0500000000000000" pitchFamily="34" charset="0"/>
              </a:rPr>
            </a:br>
            <a:r>
              <a:rPr lang="vi-VN" altLang="en-US" sz="3600" b="1">
                <a:latin typeface="Arial-Rounded" panose="020B0500000000000000" pitchFamily="34" charset="0"/>
                <a:ea typeface="Arial-Rounded" panose="020B0500000000000000" pitchFamily="34" charset="0"/>
                <a:cs typeface="Arial-Rounded" panose="020B0500000000000000" pitchFamily="34" charset="0"/>
              </a:rPr>
              <a:t>   </a:t>
            </a:r>
            <a:r>
              <a:rPr lang="en-US" altLang="en-US" sz="3600" b="1">
                <a:latin typeface="Arial-Rounded" panose="020B0500000000000000" pitchFamily="34" charset="0"/>
                <a:ea typeface="Arial-Rounded" panose="020B0500000000000000" pitchFamily="34" charset="0"/>
                <a:cs typeface="Arial-Rounded" panose="020B0500000000000000" pitchFamily="34" charset="0"/>
              </a:rPr>
              <a:t>   </a:t>
            </a:r>
            <a:r>
              <a:rPr lang="en-US" sz="3600" b="1">
                <a:latin typeface="Arial-Rounded" panose="020B0500000000000000" pitchFamily="34" charset="0"/>
                <a:ea typeface="Arial-Rounded" panose="020B0500000000000000" pitchFamily="34" charset="0"/>
                <a:cs typeface="Arial-Rounded" panose="020B0500000000000000" pitchFamily="34" charset="0"/>
              </a:rPr>
              <a:t>Bố em có một cuốn album ảnh về các loài động vật. Trong đó, em thích nhất là tấm ảnh chụp một chú công. Trong ảnh, chú công đang xòe đuôi khoe cái đuôi xanh biếc xinh đẹp. Nhìn chú ta hệt như một tác phẩn nghệ thuật tuyệt diệu của thiên nhiên. Em rất thích ngắm nhìn vẻ đẹp ấy. Em hy vọng có một ngày em có thể tận mắt chứng kiến những chú công xòe đuôi xinh đẹp như thế.</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54380" y="1229360"/>
            <a:ext cx="10683240" cy="4399915"/>
          </a:xfrm>
          <a:prstGeom prst="rect">
            <a:avLst/>
          </a:prstGeom>
          <a:noFill/>
        </p:spPr>
        <p:txBody>
          <a:bodyPr wrap="square" rtlCol="0" anchor="t">
            <a:spAutoFit/>
          </a:bodyPr>
          <a:lstStyle/>
          <a:p>
            <a:pPr algn="just"/>
            <a:r>
              <a:rPr lang="vi-VN" altLang="en-US" sz="4000" b="1">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a:latin typeface="Arial-Rounded" panose="020B0500000000000000"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Đây là bức ảnh chú chó nhà mình. Bức ảnh này được bố mình chụp lúc chú chó đang chuẩn bị được ăn tối. Chú chó biết mình chuẩn bị được ăn nên đã nở một nụ cười rất tươi. Chú háo hức đợi phần cơm của mình được đặt xuống. Mình rất thích bức ảnh này vì bố đã chụp được nụ cười đẹp nhất của chú chó.</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1" i="0" u="none" strike="noStrike" kern="1200" cap="none" spc="0" normalizeH="0" baseline="0" noProof="0" dirty="0" err="1">
                <a:ln>
                  <a:noFill/>
                </a:ln>
                <a:solidFill>
                  <a:prstClr val="black"/>
                </a:solidFill>
                <a:effectLst/>
                <a:uLnTx/>
                <a:uFillTx/>
                <a:latin typeface="HP001 5 hàng" panose="020B0603050302020204" charset="0"/>
                <a:ea typeface="Arial" panose="020B0604020202020204" pitchFamily="34" charset="0"/>
                <a:cs typeface="HP001 5 hàng" panose="020B0603050302020204" charset="0"/>
              </a:rPr>
              <a:t>Củng</a:t>
            </a:r>
            <a:r>
              <a:rPr kumimoji="0" lang="en-US" altLang="en-US" sz="6400" b="1" i="0" u="none" strike="noStrike" kern="1200" cap="none" spc="0" normalizeH="0" baseline="0" noProof="0" dirty="0">
                <a:ln>
                  <a:noFill/>
                </a:ln>
                <a:solidFill>
                  <a:prstClr val="black"/>
                </a:solidFill>
                <a:effectLst/>
                <a:uLnTx/>
                <a:uFillTx/>
                <a:latin typeface="HP001 5 hàng" panose="020B0603050302020204" charset="0"/>
                <a:ea typeface="Arial" panose="020B0604020202020204" pitchFamily="34" charset="0"/>
                <a:cs typeface="HP001 5 hàng" panose="020B0603050302020204" charset="0"/>
              </a:rPr>
              <a:t> </a:t>
            </a:r>
            <a:r>
              <a:rPr kumimoji="0" lang="en-US" altLang="en-US" sz="6400" b="1" i="0" u="none" strike="noStrike" kern="1200" cap="none" spc="0" normalizeH="0" baseline="0" noProof="0" dirty="0" err="1">
                <a:ln>
                  <a:noFill/>
                </a:ln>
                <a:solidFill>
                  <a:prstClr val="black"/>
                </a:solidFill>
                <a:effectLst/>
                <a:uLnTx/>
                <a:uFillTx/>
                <a:latin typeface="HP001 5 hàng" panose="020B0603050302020204" charset="0"/>
                <a:ea typeface="Arial" panose="020B0604020202020204" pitchFamily="34" charset="0"/>
                <a:cs typeface="HP001 5 hàng" panose="020B0603050302020204" charset="0"/>
              </a:rPr>
              <a:t>cố</a:t>
            </a:r>
            <a:r>
              <a:rPr kumimoji="0" lang="en-US" altLang="en-US" sz="6400" b="1" i="0" u="none" strike="noStrike" kern="1200" cap="none" spc="0" normalizeH="0" baseline="0" noProof="0" dirty="0">
                <a:ln>
                  <a:noFill/>
                </a:ln>
                <a:solidFill>
                  <a:prstClr val="black"/>
                </a:solidFill>
                <a:effectLst/>
                <a:uLnTx/>
                <a:uFillTx/>
                <a:latin typeface="HP001 5 hàng" panose="020B0603050302020204" charset="0"/>
                <a:ea typeface="Arial" panose="020B0604020202020204" pitchFamily="34" charset="0"/>
                <a:cs typeface="HP001 5 hàng" panose="020B0603050302020204" charset="0"/>
              </a:rPr>
              <a:t> </a:t>
            </a:r>
            <a:r>
              <a:rPr kumimoji="0" lang="en-US" altLang="en-US" sz="6400" b="1" i="0" u="none" strike="noStrike" kern="1200" cap="none" spc="0" normalizeH="0" baseline="0" noProof="0" dirty="0" err="1">
                <a:ln>
                  <a:noFill/>
                </a:ln>
                <a:solidFill>
                  <a:prstClr val="black"/>
                </a:solidFill>
                <a:effectLst/>
                <a:uLnTx/>
                <a:uFillTx/>
                <a:latin typeface="HP001 5 hàng" panose="020B0603050302020204" charset="0"/>
                <a:ea typeface="Arial" panose="020B0604020202020204" pitchFamily="34" charset="0"/>
                <a:cs typeface="HP001 5 hàng" panose="020B0603050302020204" charset="0"/>
              </a:rPr>
              <a:t>bài</a:t>
            </a:r>
            <a:r>
              <a:rPr kumimoji="0" lang="en-US" altLang="en-US" sz="6400" b="1" i="0" u="none" strike="noStrike" kern="1200" cap="none" spc="0" normalizeH="0" baseline="0" noProof="0" dirty="0">
                <a:ln>
                  <a:noFill/>
                </a:ln>
                <a:solidFill>
                  <a:prstClr val="black"/>
                </a:solidFill>
                <a:effectLst/>
                <a:uLnTx/>
                <a:uFillTx/>
                <a:latin typeface="HP001 5 hàng" panose="020B0603050302020204" charset="0"/>
                <a:ea typeface="Arial" panose="020B0604020202020204" pitchFamily="34" charset="0"/>
                <a:cs typeface="HP001 5 hàng" panose="020B0603050302020204" charset="0"/>
              </a:rPr>
              <a:t> </a:t>
            </a:r>
            <a:r>
              <a:rPr kumimoji="0" lang="en-US" altLang="en-US" sz="6400" b="1" i="0" u="none" strike="noStrike" kern="1200" cap="none" spc="0" normalizeH="0" baseline="0" noProof="0" dirty="0" err="1">
                <a:ln>
                  <a:noFill/>
                </a:ln>
                <a:solidFill>
                  <a:prstClr val="black"/>
                </a:solidFill>
                <a:effectLst/>
                <a:uLnTx/>
                <a:uFillTx/>
                <a:latin typeface="HP001 5 hàng" panose="020B0603050302020204" charset="0"/>
                <a:ea typeface="Arial" panose="020B0604020202020204" pitchFamily="34" charset="0"/>
                <a:cs typeface="HP001 5 hàng" panose="020B0603050302020204" charset="0"/>
              </a:rPr>
              <a:t>học</a:t>
            </a:r>
            <a:endParaRPr kumimoji="0" lang="en-US" altLang="en-US" sz="6400" b="1" i="0" u="none" strike="noStrike" kern="1200" cap="none" spc="0" normalizeH="0" baseline="0" noProof="0" dirty="0">
              <a:ln>
                <a:noFill/>
              </a:ln>
              <a:solidFill>
                <a:prstClr val="black"/>
              </a:solidFill>
              <a:effectLst/>
              <a:uLnTx/>
              <a:uFillTx/>
              <a:latin typeface="HP001 5 hàng" panose="020B0603050302020204" charset="0"/>
              <a:ea typeface="Arial" panose="020B0604020202020204" pitchFamily="34" charset="0"/>
              <a:cs typeface="HP001 5 hàng" panose="020B0603050302020204"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1600" y="1397000"/>
            <a:ext cx="1524000" cy="1526120"/>
          </a:xfrm>
          <a:prstGeom prst="rect">
            <a:avLst/>
          </a:prstGeom>
        </p:spPr>
      </p:pic>
      <p:pic>
        <p:nvPicPr>
          <p:cNvPr id="7" name="Picture 6">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3601" y="4013633"/>
            <a:ext cx="2235200" cy="2235200"/>
          </a:xfrm>
          <a:prstGeom prst="rect">
            <a:avLst/>
          </a:prstGeom>
        </p:spPr>
      </p:pic>
      <p:pic>
        <p:nvPicPr>
          <p:cNvPr id="8" name="Picture 7">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9201" y="189145"/>
            <a:ext cx="2873511" cy="1592404"/>
          </a:xfrm>
          <a:prstGeom prst="rect">
            <a:avLst/>
          </a:prstGeom>
        </p:spPr>
      </p:pic>
      <p:pic>
        <p:nvPicPr>
          <p:cNvPr id="9" name="Picture 8">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6479" y="3625886"/>
            <a:ext cx="1463429" cy="1463429"/>
          </a:xfrm>
          <a:prstGeom prst="rect">
            <a:avLst/>
          </a:prstGeom>
        </p:spPr>
      </p:pic>
      <p:pic>
        <p:nvPicPr>
          <p:cNvPr id="10" name="Picture 9">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50279" y="976323"/>
            <a:ext cx="2040923" cy="1113576"/>
          </a:xfrm>
          <a:prstGeom prst="rect">
            <a:avLst/>
          </a:prstGeom>
        </p:spPr>
      </p:pic>
      <p:grpSp>
        <p:nvGrpSpPr>
          <p:cNvPr id="25" name="Group 24"/>
          <p:cNvGrpSpPr/>
          <p:nvPr/>
        </p:nvGrpSpPr>
        <p:grpSpPr>
          <a:xfrm>
            <a:off x="-1" y="330200"/>
            <a:ext cx="4487333" cy="1524000"/>
            <a:chOff x="-1" y="247650"/>
            <a:chExt cx="3365500" cy="1143000"/>
          </a:xfrm>
        </p:grpSpPr>
        <p:sp>
          <p:nvSpPr>
            <p:cNvPr id="13" name="Rounded Rectangle 12"/>
            <p:cNvSpPr/>
            <p:nvPr/>
          </p:nvSpPr>
          <p:spPr>
            <a:xfrm>
              <a:off x="241299" y="247650"/>
              <a:ext cx="3035300" cy="1143000"/>
            </a:xfrm>
            <a:prstGeom prst="round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sp>
          <p:nvSpPr>
            <p:cNvPr id="14" name="TextBox 13"/>
            <p:cNvSpPr txBox="1"/>
            <p:nvPr/>
          </p:nvSpPr>
          <p:spPr>
            <a:xfrm>
              <a:off x="-1" y="247650"/>
              <a:ext cx="3365500" cy="1054231"/>
            </a:xfrm>
            <a:prstGeom prst="rect">
              <a:avLst/>
            </a:prstGeom>
            <a:noFill/>
          </p:spPr>
          <p:txBody>
            <a:bodyPr wrap="square" rtlCol="0">
              <a:spAutoFit/>
            </a:bodyPr>
            <a:lstStyle/>
            <a:p>
              <a:pPr algn="ctr" defTabSz="1219200"/>
              <a:r>
                <a:rPr lang="en-US" sz="4265" b="1" dirty="0" err="1">
                  <a:solidFill>
                    <a:prstClr val="black"/>
                  </a:solidFill>
                  <a:latin typeface="AvantGarde" pitchFamily="2" charset="0"/>
                  <a:ea typeface="AvantGarde" pitchFamily="2" charset="0"/>
                  <a:cs typeface="AvantGarde" pitchFamily="2" charset="0"/>
                </a:rPr>
                <a:t>Tiêu</a:t>
              </a:r>
              <a:r>
                <a:rPr lang="en-US" sz="4265" b="1" dirty="0">
                  <a:solidFill>
                    <a:prstClr val="black"/>
                  </a:solidFill>
                  <a:latin typeface="AvantGarde" pitchFamily="2" charset="0"/>
                  <a:ea typeface="AvantGarde" pitchFamily="2" charset="0"/>
                  <a:cs typeface="AvantGarde" pitchFamily="2" charset="0"/>
                </a:rPr>
                <a:t> </a:t>
              </a:r>
              <a:r>
                <a:rPr lang="en-US" sz="4265" b="1" dirty="0" err="1">
                  <a:solidFill>
                    <a:prstClr val="black"/>
                  </a:solidFill>
                  <a:latin typeface="AvantGarde" pitchFamily="2" charset="0"/>
                  <a:ea typeface="AvantGarde" pitchFamily="2" charset="0"/>
                  <a:cs typeface="AvantGarde" pitchFamily="2" charset="0"/>
                </a:rPr>
                <a:t>diệt</a:t>
              </a:r>
              <a:r>
                <a:rPr lang="en-US" sz="4265" b="1" dirty="0">
                  <a:solidFill>
                    <a:prstClr val="black"/>
                  </a:solidFill>
                  <a:latin typeface="AvantGarde" pitchFamily="2" charset="0"/>
                  <a:ea typeface="AvantGarde" pitchFamily="2" charset="0"/>
                  <a:cs typeface="AvantGarde" pitchFamily="2" charset="0"/>
                </a:rPr>
                <a:t> virus,</a:t>
              </a:r>
            </a:p>
            <a:p>
              <a:pPr algn="ctr" defTabSz="1219200"/>
              <a:r>
                <a:rPr lang="en-US" sz="4265" b="1" dirty="0">
                  <a:solidFill>
                    <a:prstClr val="black"/>
                  </a:solidFill>
                  <a:latin typeface="AvantGarde" pitchFamily="2" charset="0"/>
                  <a:ea typeface="AvantGarde" pitchFamily="2" charset="0"/>
                  <a:cs typeface="AvantGarde" pitchFamily="2" charset="0"/>
                </a:rPr>
                <a:t> vi </a:t>
              </a:r>
              <a:r>
                <a:rPr lang="en-US" sz="4265" b="1" dirty="0" err="1">
                  <a:solidFill>
                    <a:prstClr val="black"/>
                  </a:solidFill>
                  <a:latin typeface="AvantGarde" pitchFamily="2" charset="0"/>
                  <a:ea typeface="AvantGarde" pitchFamily="2" charset="0"/>
                  <a:cs typeface="AvantGarde" pitchFamily="2" charset="0"/>
                </a:rPr>
                <a:t>khuẩn</a:t>
              </a:r>
              <a:endParaRPr lang="en-US" sz="4265" b="1" dirty="0">
                <a:solidFill>
                  <a:prstClr val="black"/>
                </a:solidFill>
                <a:latin typeface="AvantGarde" pitchFamily="2" charset="0"/>
                <a:ea typeface="AvantGarde" pitchFamily="2" charset="0"/>
                <a:cs typeface="AvantGarde" pitchFamily="2" charset="0"/>
              </a:endParaRPr>
            </a:p>
          </p:txBody>
        </p:sp>
      </p:grpSp>
      <p:pic>
        <p:nvPicPr>
          <p:cNvPr id="16" name="Stranger_Dang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78000" y="5131233"/>
            <a:ext cx="812800" cy="812800"/>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7867" y="2115457"/>
            <a:ext cx="4775200" cy="4775200"/>
          </a:xfrm>
          <a:prstGeom prst="rect">
            <a:avLst/>
          </a:prstGeom>
        </p:spPr>
      </p:pic>
      <p:sp>
        <p:nvSpPr>
          <p:cNvPr id="19" name="Rounded Rectangle 18"/>
          <p:cNvSpPr/>
          <p:nvPr/>
        </p:nvSpPr>
        <p:spPr>
          <a:xfrm>
            <a:off x="4673602" y="362858"/>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200"/>
            <a:r>
              <a:rPr lang="en-US" sz="2400" dirty="0">
                <a:solidFill>
                  <a:prstClr val="black"/>
                </a:solidFill>
                <a:latin typeface="Calibri" panose="020F0502020204030204"/>
              </a:rPr>
              <a:t>1</a:t>
            </a:r>
          </a:p>
        </p:txBody>
      </p:sp>
      <p:sp>
        <p:nvSpPr>
          <p:cNvPr id="20" name="Rounded Rectangle 19"/>
          <p:cNvSpPr/>
          <p:nvPr/>
        </p:nvSpPr>
        <p:spPr>
          <a:xfrm>
            <a:off x="8229601" y="189145"/>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200"/>
            <a:r>
              <a:rPr lang="en-US" sz="2400" dirty="0">
                <a:solidFill>
                  <a:prstClr val="black"/>
                </a:solidFill>
                <a:latin typeface="Calibri" panose="020F0502020204030204"/>
              </a:rPr>
              <a:t>2</a:t>
            </a:r>
          </a:p>
        </p:txBody>
      </p:sp>
      <p:sp>
        <p:nvSpPr>
          <p:cNvPr id="21" name="Rounded Rectangle 20"/>
          <p:cNvSpPr/>
          <p:nvPr/>
        </p:nvSpPr>
        <p:spPr>
          <a:xfrm>
            <a:off x="10769601" y="3016098"/>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200"/>
            <a:r>
              <a:rPr lang="en-US" sz="2400" dirty="0">
                <a:solidFill>
                  <a:prstClr val="black"/>
                </a:solidFill>
                <a:latin typeface="Calibri" panose="020F0502020204030204"/>
              </a:rPr>
              <a:t>3</a:t>
            </a:r>
          </a:p>
        </p:txBody>
      </p:sp>
      <p:sp>
        <p:nvSpPr>
          <p:cNvPr id="22" name="Rounded Rectangle 21"/>
          <p:cNvSpPr/>
          <p:nvPr/>
        </p:nvSpPr>
        <p:spPr>
          <a:xfrm>
            <a:off x="10214194" y="5376162"/>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200"/>
            <a:r>
              <a:rPr lang="en-US" sz="2400" dirty="0">
                <a:solidFill>
                  <a:prstClr val="black"/>
                </a:solidFill>
                <a:latin typeface="Calibri" panose="020F0502020204030204"/>
              </a:rPr>
              <a:t>4</a:t>
            </a:r>
          </a:p>
        </p:txBody>
      </p:sp>
      <p:sp>
        <p:nvSpPr>
          <p:cNvPr id="23" name="Rounded Rectangle 22"/>
          <p:cNvSpPr/>
          <p:nvPr/>
        </p:nvSpPr>
        <p:spPr>
          <a:xfrm>
            <a:off x="5772822" y="5782562"/>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200"/>
            <a:r>
              <a:rPr lang="en-US" sz="2400" dirty="0">
                <a:solidFill>
                  <a:prstClr val="black"/>
                </a:solidFill>
                <a:latin typeface="Calibri" panose="020F0502020204030204"/>
              </a:rPr>
              <a:t>5</a:t>
            </a:r>
          </a:p>
        </p:txBody>
      </p:sp>
      <p:sp>
        <p:nvSpPr>
          <p:cNvPr id="2" name="Right Arrow 1">
            <a:hlinkClick r:id="" action="ppaction://noaction"/>
          </p:cNvPr>
          <p:cNvSpPr/>
          <p:nvPr/>
        </p:nvSpPr>
        <p:spPr>
          <a:xfrm>
            <a:off x="11277599" y="6489381"/>
            <a:ext cx="652272" cy="323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with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10"/>
                                        </p:tgtEl>
                                        <p:attrNameLst>
                                          <p:attrName>ppt_w</p:attrName>
                                        </p:attrNameLst>
                                      </p:cBhvr>
                                      <p:tavLst>
                                        <p:tav tm="0">
                                          <p:val>
                                            <p:strVal val="ppt_w"/>
                                          </p:val>
                                        </p:tav>
                                        <p:tav tm="100000">
                                          <p:val>
                                            <p:fltVal val="0"/>
                                          </p:val>
                                        </p:tav>
                                      </p:tavLst>
                                    </p:anim>
                                    <p:anim calcmode="lin" valueType="num">
                                      <p:cBhvr>
                                        <p:cTn id="30" dur="1000"/>
                                        <p:tgtEl>
                                          <p:spTgt spid="10"/>
                                        </p:tgtEl>
                                        <p:attrNameLst>
                                          <p:attrName>ppt_h</p:attrName>
                                        </p:attrNameLst>
                                      </p:cBhvr>
                                      <p:tavLst>
                                        <p:tav tm="0">
                                          <p:val>
                                            <p:strVal val="ppt_h"/>
                                          </p:val>
                                        </p:tav>
                                        <p:tav tm="100000">
                                          <p:val>
                                            <p:fltVal val="0"/>
                                          </p:val>
                                        </p:tav>
                                      </p:tavLst>
                                    </p:anim>
                                    <p:anim calcmode="lin" valueType="num">
                                      <p:cBhvr>
                                        <p:cTn id="31" dur="1000"/>
                                        <p:tgtEl>
                                          <p:spTgt spid="10"/>
                                        </p:tgtEl>
                                        <p:attrNameLst>
                                          <p:attrName>style.rotation</p:attrName>
                                        </p:attrNameLst>
                                      </p:cBhvr>
                                      <p:tavLst>
                                        <p:tav tm="0">
                                          <p:val>
                                            <p:fltVal val="0"/>
                                          </p:val>
                                        </p:tav>
                                        <p:tav tm="100000">
                                          <p:val>
                                            <p:fltVal val="90"/>
                                          </p:val>
                                        </p:tav>
                                      </p:tavLst>
                                    </p:anim>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8"/>
                                        </p:tgtEl>
                                        <p:attrNameLst>
                                          <p:attrName>ppt_w</p:attrName>
                                        </p:attrNameLst>
                                      </p:cBhvr>
                                      <p:tavLst>
                                        <p:tav tm="0">
                                          <p:val>
                                            <p:strVal val="ppt_w"/>
                                          </p:val>
                                        </p:tav>
                                        <p:tav tm="100000">
                                          <p:val>
                                            <p:fltVal val="0"/>
                                          </p:val>
                                        </p:tav>
                                      </p:tavLst>
                                    </p:anim>
                                    <p:anim calcmode="lin" valueType="num">
                                      <p:cBhvr>
                                        <p:cTn id="42" dur="1000"/>
                                        <p:tgtEl>
                                          <p:spTgt spid="8"/>
                                        </p:tgtEl>
                                        <p:attrNameLst>
                                          <p:attrName>ppt_h</p:attrName>
                                        </p:attrNameLst>
                                      </p:cBhvr>
                                      <p:tavLst>
                                        <p:tav tm="0">
                                          <p:val>
                                            <p:strVal val="ppt_h"/>
                                          </p:val>
                                        </p:tav>
                                        <p:tav tm="100000">
                                          <p:val>
                                            <p:fltVal val="0"/>
                                          </p:val>
                                        </p:tav>
                                      </p:tavLst>
                                    </p:anim>
                                    <p:anim calcmode="lin" valueType="num">
                                      <p:cBhvr>
                                        <p:cTn id="43" dur="1000"/>
                                        <p:tgtEl>
                                          <p:spTgt spid="8"/>
                                        </p:tgtEl>
                                        <p:attrNameLst>
                                          <p:attrName>style.rotation</p:attrName>
                                        </p:attrNameLst>
                                      </p:cBhvr>
                                      <p:tavLst>
                                        <p:tav tm="0">
                                          <p:val>
                                            <p:fltVal val="0"/>
                                          </p:val>
                                        </p:tav>
                                        <p:tav tm="100000">
                                          <p:val>
                                            <p:fltVal val="90"/>
                                          </p:val>
                                        </p:tav>
                                      </p:tavLst>
                                    </p:anim>
                                    <p:animEffect transition="out" filter="fade">
                                      <p:cBhvr>
                                        <p:cTn id="44" dur="1000"/>
                                        <p:tgtEl>
                                          <p:spTgt spid="8"/>
                                        </p:tgtEl>
                                      </p:cBhvr>
                                    </p:animEffect>
                                    <p:set>
                                      <p:cBhvr>
                                        <p:cTn id="45" dur="1" fill="hold">
                                          <p:stCondLst>
                                            <p:cond delay="999"/>
                                          </p:stCondLst>
                                        </p:cTn>
                                        <p:tgtEl>
                                          <p:spTgt spid="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1" presetClass="exit" presetSubtype="0" fill="hold" nodeType="clickEffect">
                                  <p:stCondLst>
                                    <p:cond delay="0"/>
                                  </p:stCondLst>
                                  <p:childTnLst>
                                    <p:anim calcmode="lin" valueType="num">
                                      <p:cBhvr>
                                        <p:cTn id="53" dur="1000"/>
                                        <p:tgtEl>
                                          <p:spTgt spid="7"/>
                                        </p:tgtEl>
                                        <p:attrNameLst>
                                          <p:attrName>ppt_w</p:attrName>
                                        </p:attrNameLst>
                                      </p:cBhvr>
                                      <p:tavLst>
                                        <p:tav tm="0">
                                          <p:val>
                                            <p:strVal val="ppt_w"/>
                                          </p:val>
                                        </p:tav>
                                        <p:tav tm="100000">
                                          <p:val>
                                            <p:fltVal val="0"/>
                                          </p:val>
                                        </p:tav>
                                      </p:tavLst>
                                    </p:anim>
                                    <p:anim calcmode="lin" valueType="num">
                                      <p:cBhvr>
                                        <p:cTn id="54" dur="1000"/>
                                        <p:tgtEl>
                                          <p:spTgt spid="7"/>
                                        </p:tgtEl>
                                        <p:attrNameLst>
                                          <p:attrName>ppt_h</p:attrName>
                                        </p:attrNameLst>
                                      </p:cBhvr>
                                      <p:tavLst>
                                        <p:tav tm="0">
                                          <p:val>
                                            <p:strVal val="ppt_h"/>
                                          </p:val>
                                        </p:tav>
                                        <p:tav tm="100000">
                                          <p:val>
                                            <p:fltVal val="0"/>
                                          </p:val>
                                        </p:tav>
                                      </p:tavLst>
                                    </p:anim>
                                    <p:anim calcmode="lin" valueType="num">
                                      <p:cBhvr>
                                        <p:cTn id="55" dur="1000"/>
                                        <p:tgtEl>
                                          <p:spTgt spid="7"/>
                                        </p:tgtEl>
                                        <p:attrNameLst>
                                          <p:attrName>style.rotation</p:attrName>
                                        </p:attrNameLst>
                                      </p:cBhvr>
                                      <p:tavLst>
                                        <p:tav tm="0">
                                          <p:val>
                                            <p:fltVal val="0"/>
                                          </p:val>
                                        </p:tav>
                                        <p:tav tm="100000">
                                          <p:val>
                                            <p:fltVal val="90"/>
                                          </p:val>
                                        </p:tav>
                                      </p:tavLst>
                                    </p:anim>
                                    <p:animEffect transition="out" filter="fade">
                                      <p:cBhvr>
                                        <p:cTn id="56" dur="1000"/>
                                        <p:tgtEl>
                                          <p:spTgt spid="7"/>
                                        </p:tgtEl>
                                      </p:cBhvr>
                                    </p:animEffect>
                                    <p:set>
                                      <p:cBhvr>
                                        <p:cTn id="57" dur="1" fill="hold">
                                          <p:stCondLst>
                                            <p:cond delay="999"/>
                                          </p:stCondLst>
                                        </p:cTn>
                                        <p:tgtEl>
                                          <p:spTgt spid="7"/>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31" presetClass="exit" presetSubtype="0" fill="hold" nodeType="clickEffect">
                                  <p:stCondLst>
                                    <p:cond delay="0"/>
                                  </p:stCondLst>
                                  <p:childTnLst>
                                    <p:anim calcmode="lin" valueType="num">
                                      <p:cBhvr>
                                        <p:cTn id="65" dur="1000"/>
                                        <p:tgtEl>
                                          <p:spTgt spid="9"/>
                                        </p:tgtEl>
                                        <p:attrNameLst>
                                          <p:attrName>ppt_w</p:attrName>
                                        </p:attrNameLst>
                                      </p:cBhvr>
                                      <p:tavLst>
                                        <p:tav tm="0">
                                          <p:val>
                                            <p:strVal val="ppt_w"/>
                                          </p:val>
                                        </p:tav>
                                        <p:tav tm="100000">
                                          <p:val>
                                            <p:fltVal val="0"/>
                                          </p:val>
                                        </p:tav>
                                      </p:tavLst>
                                    </p:anim>
                                    <p:anim calcmode="lin" valueType="num">
                                      <p:cBhvr>
                                        <p:cTn id="66" dur="1000"/>
                                        <p:tgtEl>
                                          <p:spTgt spid="9"/>
                                        </p:tgtEl>
                                        <p:attrNameLst>
                                          <p:attrName>ppt_h</p:attrName>
                                        </p:attrNameLst>
                                      </p:cBhvr>
                                      <p:tavLst>
                                        <p:tav tm="0">
                                          <p:val>
                                            <p:strVal val="ppt_h"/>
                                          </p:val>
                                        </p:tav>
                                        <p:tav tm="100000">
                                          <p:val>
                                            <p:fltVal val="0"/>
                                          </p:val>
                                        </p:tav>
                                      </p:tavLst>
                                    </p:anim>
                                    <p:anim calcmode="lin" valueType="num">
                                      <p:cBhvr>
                                        <p:cTn id="67" dur="1000"/>
                                        <p:tgtEl>
                                          <p:spTgt spid="9"/>
                                        </p:tgtEl>
                                        <p:attrNameLst>
                                          <p:attrName>style.rotation</p:attrName>
                                        </p:attrNameLst>
                                      </p:cBhvr>
                                      <p:tavLst>
                                        <p:tav tm="0">
                                          <p:val>
                                            <p:fltVal val="0"/>
                                          </p:val>
                                        </p:tav>
                                        <p:tav tm="100000">
                                          <p:val>
                                            <p:fltVal val="90"/>
                                          </p:val>
                                        </p:tav>
                                      </p:tavLst>
                                    </p:anim>
                                    <p:animEffect transition="out" filter="fade">
                                      <p:cBhvr>
                                        <p:cTn id="68" dur="1000"/>
                                        <p:tgtEl>
                                          <p:spTgt spid="9"/>
                                        </p:tgtEl>
                                      </p:cBhvr>
                                    </p:animEffect>
                                    <p:set>
                                      <p:cBhvr>
                                        <p:cTn id="69" dur="1" fill="hold">
                                          <p:stCondLst>
                                            <p:cond delay="999"/>
                                          </p:stCondLst>
                                        </p:cTn>
                                        <p:tgtEl>
                                          <p:spTgt spid="9"/>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7500" numSld="8">
                <p:cTn id="73" fill="hold" display="0">
                  <p:stCondLst>
                    <p:cond delay="indefinite"/>
                  </p:stCondLst>
                  <p:endCondLst>
                    <p:cond evt="onStopAudio" delay="0">
                      <p:tgtEl>
                        <p:sldTgt/>
                      </p:tgtEl>
                    </p:cond>
                  </p:endCondLst>
                </p:cTn>
                <p:tgtEl>
                  <p:spTgt spid="16"/>
                </p:tgtEl>
              </p:cMediaNode>
            </p:audio>
          </p:childTnLst>
        </p:cTn>
      </p:par>
    </p:tnLst>
    <p:bldLst>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6" name="TextBox 5"/>
            <p:cNvSpPr txBox="1"/>
            <p:nvPr/>
          </p:nvSpPr>
          <p:spPr>
            <a:xfrm>
              <a:off x="1676400" y="488949"/>
              <a:ext cx="6172200" cy="739928"/>
            </a:xfrm>
            <a:prstGeom prst="rect">
              <a:avLst/>
            </a:prstGeom>
            <a:noFill/>
          </p:spPr>
          <p:txBody>
            <a:bodyPr wrap="square" rtlCol="0">
              <a:spAutoFit/>
            </a:bodyPr>
            <a:lstStyle/>
            <a:p>
              <a:pPr algn="ctr"/>
              <a:r>
                <a:rPr lang="vi-VN" sz="3200" b="1" i="0" u="none" strike="noStrike" dirty="0">
                  <a:solidFill>
                    <a:srgbClr val="FF0000"/>
                  </a:solidFill>
                  <a:effectLst/>
                  <a:latin typeface="+mj-lt"/>
                </a:rPr>
                <a:t>Bốn người giẫm đất, một người phất cờ</a:t>
              </a:r>
            </a:p>
            <a:p>
              <a:pPr algn="ctr"/>
              <a:r>
                <a:rPr lang="vi-VN" sz="3200" b="1" i="0" u="none" strike="noStrike" dirty="0">
                  <a:solidFill>
                    <a:srgbClr val="FF0000"/>
                  </a:solidFill>
                  <a:effectLst/>
                  <a:latin typeface="+mj-lt"/>
                </a:rPr>
                <a:t>Hai người lẳng lơ, hai người quạt mát</a:t>
              </a:r>
            </a:p>
            <a:p>
              <a:pPr algn="ctr"/>
              <a:r>
                <a:rPr lang="vi-VN" sz="3200" b="1" i="0" u="none" strike="noStrike" dirty="0">
                  <a:solidFill>
                    <a:srgbClr val="FF0000"/>
                  </a:solidFill>
                  <a:effectLst/>
                  <a:latin typeface="+mj-lt"/>
                </a:rPr>
                <a:t>Trách người vô nghĩa, sao chê ngu đần?</a:t>
              </a:r>
            </a:p>
          </p:txBody>
        </p:sp>
      </p:grpSp>
      <p:grpSp>
        <p:nvGrpSpPr>
          <p:cNvPr id="12" name="Group 11"/>
          <p:cNvGrpSpPr/>
          <p:nvPr/>
        </p:nvGrpSpPr>
        <p:grpSpPr>
          <a:xfrm>
            <a:off x="2104569" y="2717800"/>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8" name="TextBox 7"/>
            <p:cNvSpPr txBox="1"/>
            <p:nvPr/>
          </p:nvSpPr>
          <p:spPr>
            <a:xfrm>
              <a:off x="1578427" y="1907722"/>
              <a:ext cx="6418218" cy="438581"/>
            </a:xfrm>
            <a:prstGeom prst="rect">
              <a:avLst/>
            </a:prstGeom>
            <a:noFill/>
          </p:spPr>
          <p:txBody>
            <a:bodyPr wrap="square" rtlCol="0">
              <a:spAutoFit/>
            </a:bodyPr>
            <a:lstStyle/>
            <a:p>
              <a:pPr defTabSz="1219200"/>
              <a:r>
                <a:rPr lang="en-US" sz="3200" b="1" dirty="0">
                  <a:solidFill>
                    <a:prstClr val="black"/>
                  </a:solidFill>
                  <a:latin typeface="AvantGarde" pitchFamily="2" charset="0"/>
                  <a:ea typeface="AvantGarde" pitchFamily="2" charset="0"/>
                  <a:cs typeface="AvantGarde" pitchFamily="2" charset="0"/>
                </a:rPr>
                <a:t>A. Con </a:t>
              </a:r>
              <a:r>
                <a:rPr lang="en-US" sz="3200" b="1" dirty="0" err="1">
                  <a:solidFill>
                    <a:prstClr val="black"/>
                  </a:solidFill>
                  <a:latin typeface="AvantGarde" pitchFamily="2" charset="0"/>
                  <a:ea typeface="AvantGarde" pitchFamily="2" charset="0"/>
                  <a:cs typeface="AvantGarde" pitchFamily="2" charset="0"/>
                </a:rPr>
                <a:t>trâu</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grpSp>
        <p:nvGrpSpPr>
          <p:cNvPr id="27" name="Group 26"/>
          <p:cNvGrpSpPr/>
          <p:nvPr/>
        </p:nvGrpSpPr>
        <p:grpSpPr>
          <a:xfrm>
            <a:off x="2104571" y="3937000"/>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29" name="TextBox 28"/>
            <p:cNvSpPr txBox="1"/>
            <p:nvPr/>
          </p:nvSpPr>
          <p:spPr>
            <a:xfrm>
              <a:off x="1578427" y="1907722"/>
              <a:ext cx="6418218" cy="438581"/>
            </a:xfrm>
            <a:prstGeom prst="rect">
              <a:avLst/>
            </a:prstGeom>
            <a:noFill/>
          </p:spPr>
          <p:txBody>
            <a:bodyPr wrap="square" rtlCol="0">
              <a:spAutoFit/>
            </a:bodyPr>
            <a:lstStyle/>
            <a:p>
              <a:pPr defTabSz="1219200"/>
              <a:r>
                <a:rPr lang="en-US" sz="3200" b="1" dirty="0">
                  <a:solidFill>
                    <a:prstClr val="black"/>
                  </a:solidFill>
                  <a:latin typeface="AvantGarde" pitchFamily="2" charset="0"/>
                  <a:ea typeface="AvantGarde" pitchFamily="2" charset="0"/>
                  <a:cs typeface="AvantGarde" pitchFamily="2" charset="0"/>
                </a:rPr>
                <a:t>B. Con </a:t>
              </a:r>
              <a:r>
                <a:rPr lang="en-US" sz="3200" b="1" dirty="0" err="1">
                  <a:solidFill>
                    <a:prstClr val="black"/>
                  </a:solidFill>
                  <a:latin typeface="AvantGarde" pitchFamily="2" charset="0"/>
                  <a:ea typeface="AvantGarde" pitchFamily="2" charset="0"/>
                  <a:cs typeface="AvantGarde" pitchFamily="2" charset="0"/>
                </a:rPr>
                <a:t>Hươu</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5"/>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32" name="TextBox 31"/>
            <p:cNvSpPr txBox="1"/>
            <p:nvPr/>
          </p:nvSpPr>
          <p:spPr>
            <a:xfrm>
              <a:off x="1578427" y="1907722"/>
              <a:ext cx="6418218" cy="438581"/>
            </a:xfrm>
            <a:prstGeom prst="rect">
              <a:avLst/>
            </a:prstGeom>
            <a:noFill/>
          </p:spPr>
          <p:txBody>
            <a:bodyPr wrap="square" rtlCol="0">
              <a:spAutoFit/>
            </a:bodyPr>
            <a:lstStyle/>
            <a:p>
              <a:pPr defTabSz="1219200"/>
              <a:r>
                <a:rPr lang="en-US" sz="3200" b="1" dirty="0">
                  <a:solidFill>
                    <a:prstClr val="black"/>
                  </a:solidFill>
                  <a:latin typeface="AvantGarde" pitchFamily="2" charset="0"/>
                  <a:ea typeface="AvantGarde" pitchFamily="2" charset="0"/>
                  <a:cs typeface="AvantGarde" pitchFamily="2" charset="0"/>
                </a:rPr>
                <a:t>C. Con </a:t>
              </a:r>
              <a:r>
                <a:rPr lang="en-US" sz="3200" b="1" dirty="0" err="1">
                  <a:solidFill>
                    <a:prstClr val="black"/>
                  </a:solidFill>
                  <a:latin typeface="AvantGarde" pitchFamily="2" charset="0"/>
                  <a:ea typeface="AvantGarde" pitchFamily="2" charset="0"/>
                  <a:cs typeface="AvantGarde" pitchFamily="2" charset="0"/>
                </a:rPr>
                <a:t>voi</a:t>
              </a:r>
              <a:endParaRPr lang="en-US" sz="3200" b="1" dirty="0">
                <a:solidFill>
                  <a:prstClr val="black"/>
                </a:solidFill>
                <a:latin typeface="AvantGarde" pitchFamily="2" charset="0"/>
                <a:ea typeface="AvantGarde" pitchFamily="2" charset="0"/>
                <a:cs typeface="AvantGarde" pitchFamily="2" charset="0"/>
              </a:endParaRP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99" y="3755570"/>
            <a:ext cx="3156857" cy="3156857"/>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3601" y="5083629"/>
            <a:ext cx="1088571" cy="1064987"/>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8117" y="3937001"/>
            <a:ext cx="1001484" cy="96288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pic>
        <p:nvPicPr>
          <p:cNvPr id="21" name="Picture 20">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42173" y="215549"/>
            <a:ext cx="1167585" cy="637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1000"/>
                                        <p:tgtEl>
                                          <p:spTgt spid="27"/>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23" presetClass="entr" presetSubtype="32" fill="hold" nodeType="clickEffect">
                                  <p:stCondLst>
                                    <p:cond delay="10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250" fill="hold"/>
                                        <p:tgtEl>
                                          <p:spTgt spid="36"/>
                                        </p:tgtEl>
                                        <p:attrNameLst>
                                          <p:attrName>ppt_w</p:attrName>
                                        </p:attrNameLst>
                                      </p:cBhvr>
                                      <p:tavLst>
                                        <p:tav tm="0">
                                          <p:val>
                                            <p:strVal val="4*#ppt_w"/>
                                          </p:val>
                                        </p:tav>
                                        <p:tav tm="100000">
                                          <p:val>
                                            <p:strVal val="#ppt_w"/>
                                          </p:val>
                                        </p:tav>
                                      </p:tavLst>
                                    </p:anim>
                                    <p:anim calcmode="lin" valueType="num">
                                      <p:cBhvr>
                                        <p:cTn id="26"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23" presetClass="entr" presetSubtype="32" fill="hold" nodeType="clickEffect">
                                  <p:stCondLst>
                                    <p:cond delay="1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250" fill="hold"/>
                                        <p:tgtEl>
                                          <p:spTgt spid="37"/>
                                        </p:tgtEl>
                                        <p:attrNameLst>
                                          <p:attrName>ppt_w</p:attrName>
                                        </p:attrNameLst>
                                      </p:cBhvr>
                                      <p:tavLst>
                                        <p:tav tm="0">
                                          <p:val>
                                            <p:strVal val="4*#ppt_w"/>
                                          </p:val>
                                        </p:tav>
                                        <p:tav tm="100000">
                                          <p:val>
                                            <p:strVal val="#ppt_w"/>
                                          </p:val>
                                        </p:tav>
                                      </p:tavLst>
                                    </p:anim>
                                    <p:anim calcmode="lin" valueType="num">
                                      <p:cBhvr>
                                        <p:cTn id="3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7"/>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23" presetClass="entr" presetSubtype="32" fill="hold" nodeType="clickEffect">
                                  <p:stCondLst>
                                    <p:cond delay="1000"/>
                                  </p:stCondLst>
                                  <p:childTnLst>
                                    <p:set>
                                      <p:cBhvr>
                                        <p:cTn id="38" dur="1" fill="hold">
                                          <p:stCondLst>
                                            <p:cond delay="0"/>
                                          </p:stCondLst>
                                        </p:cTn>
                                        <p:tgtEl>
                                          <p:spTgt spid="38"/>
                                        </p:tgtEl>
                                        <p:attrNameLst>
                                          <p:attrName>style.visibility</p:attrName>
                                        </p:attrNameLst>
                                      </p:cBhvr>
                                      <p:to>
                                        <p:strVal val="visible"/>
                                      </p:to>
                                    </p:set>
                                    <p:anim calcmode="lin" valueType="num">
                                      <p:cBhvr>
                                        <p:cTn id="39" dur="250" fill="hold"/>
                                        <p:tgtEl>
                                          <p:spTgt spid="38"/>
                                        </p:tgtEl>
                                        <p:attrNameLst>
                                          <p:attrName>ppt_w</p:attrName>
                                        </p:attrNameLst>
                                      </p:cBhvr>
                                      <p:tavLst>
                                        <p:tav tm="0">
                                          <p:val>
                                            <p:strVal val="4*#ppt_w"/>
                                          </p:val>
                                        </p:tav>
                                        <p:tav tm="100000">
                                          <p:val>
                                            <p:strVal val="#ppt_w"/>
                                          </p:val>
                                        </p:tav>
                                      </p:tavLst>
                                    </p:anim>
                                    <p:anim calcmode="lin" valueType="num">
                                      <p:cBhvr>
                                        <p:cTn id="4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9826595" cy="1939780"/>
            <a:chOff x="1524000" y="354915"/>
            <a:chExt cx="7369946"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6" name="TextBox 5"/>
            <p:cNvSpPr txBox="1"/>
            <p:nvPr/>
          </p:nvSpPr>
          <p:spPr>
            <a:xfrm>
              <a:off x="2721746" y="450438"/>
              <a:ext cx="6172200" cy="739357"/>
            </a:xfrm>
            <a:prstGeom prst="rect">
              <a:avLst/>
            </a:prstGeom>
            <a:noFill/>
          </p:spPr>
          <p:txBody>
            <a:bodyPr wrap="square" rtlCol="0">
              <a:spAutoFit/>
            </a:bodyPr>
            <a:lstStyle/>
            <a:p>
              <a:pPr algn="just"/>
              <a:r>
                <a:rPr lang="vi-VN" sz="3200" b="1" i="0" u="none" strike="noStrike" dirty="0">
                  <a:solidFill>
                    <a:srgbClr val="FF0000"/>
                  </a:solidFill>
                  <a:effectLst/>
                  <a:latin typeface="+mj-lt"/>
                </a:rPr>
                <a:t>Trên lợp ngói, dưới có hoa</a:t>
              </a:r>
            </a:p>
            <a:p>
              <a:pPr algn="just"/>
              <a:r>
                <a:rPr lang="vi-VN" sz="3200" b="1" i="0" u="none" strike="noStrike" dirty="0">
                  <a:solidFill>
                    <a:srgbClr val="FF0000"/>
                  </a:solidFill>
                  <a:effectLst/>
                  <a:latin typeface="+mj-lt"/>
                </a:rPr>
                <a:t>Một thằng ló cổ ra</a:t>
              </a:r>
            </a:p>
            <a:p>
              <a:pPr algn="just"/>
              <a:r>
                <a:rPr lang="vi-VN" sz="3200" b="1" i="0" u="none" strike="noStrike" dirty="0">
                  <a:solidFill>
                    <a:srgbClr val="FF0000"/>
                  </a:solidFill>
                  <a:effectLst/>
                  <a:latin typeface="+mj-lt"/>
                </a:rPr>
                <a:t>Bốn thằng rung rinh chạy.</a:t>
              </a:r>
            </a:p>
          </p:txBody>
        </p:sp>
      </p:grpSp>
      <p:grpSp>
        <p:nvGrpSpPr>
          <p:cNvPr id="12" name="Group 11"/>
          <p:cNvGrpSpPr/>
          <p:nvPr/>
        </p:nvGrpSpPr>
        <p:grpSpPr>
          <a:xfrm>
            <a:off x="2104569" y="2717801"/>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8" name="TextBox 7"/>
            <p:cNvSpPr txBox="1"/>
            <p:nvPr/>
          </p:nvSpPr>
          <p:spPr>
            <a:xfrm>
              <a:off x="1578427" y="1907722"/>
              <a:ext cx="6418218" cy="500090"/>
            </a:xfrm>
            <a:prstGeom prst="rect">
              <a:avLst/>
            </a:prstGeom>
            <a:noFill/>
          </p:spPr>
          <p:txBody>
            <a:bodyPr wrap="square" rtlCol="0">
              <a:spAutoFit/>
            </a:bodyPr>
            <a:lstStyle/>
            <a:p>
              <a:pPr defTabSz="1219200"/>
              <a:r>
                <a:rPr lang="en-US" sz="3735" b="1" dirty="0">
                  <a:solidFill>
                    <a:prstClr val="black"/>
                  </a:solidFill>
                  <a:latin typeface="AvantGarde" pitchFamily="2" charset="0"/>
                  <a:ea typeface="AvantGarde" pitchFamily="2" charset="0"/>
                  <a:cs typeface="AvantGarde" pitchFamily="2" charset="0"/>
                </a:rPr>
                <a:t>A. Con </a:t>
              </a:r>
              <a:r>
                <a:rPr lang="en-US" sz="3735" b="1" dirty="0" err="1">
                  <a:solidFill>
                    <a:prstClr val="black"/>
                  </a:solidFill>
                  <a:latin typeface="AvantGarde" pitchFamily="2" charset="0"/>
                  <a:ea typeface="AvantGarde" pitchFamily="2" charset="0"/>
                  <a:cs typeface="AvantGarde" pitchFamily="2" charset="0"/>
                </a:rPr>
                <a:t>cua</a:t>
              </a:r>
              <a:endParaRPr lang="en-US" sz="3735"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grpSp>
        <p:nvGrpSpPr>
          <p:cNvPr id="27" name="Group 26"/>
          <p:cNvGrpSpPr/>
          <p:nvPr/>
        </p:nvGrpSpPr>
        <p:grpSpPr>
          <a:xfrm>
            <a:off x="2104571" y="3937001"/>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29" name="TextBox 28"/>
            <p:cNvSpPr txBox="1"/>
            <p:nvPr/>
          </p:nvSpPr>
          <p:spPr>
            <a:xfrm>
              <a:off x="1578427" y="1907722"/>
              <a:ext cx="6418218" cy="500090"/>
            </a:xfrm>
            <a:prstGeom prst="rect">
              <a:avLst/>
            </a:prstGeom>
            <a:noFill/>
          </p:spPr>
          <p:txBody>
            <a:bodyPr wrap="square" rtlCol="0">
              <a:spAutoFit/>
            </a:bodyPr>
            <a:lstStyle/>
            <a:p>
              <a:pPr defTabSz="1219200"/>
              <a:r>
                <a:rPr lang="en-US" sz="3735" b="1" dirty="0">
                  <a:solidFill>
                    <a:prstClr val="black"/>
                  </a:solidFill>
                  <a:latin typeface="AvantGarde" pitchFamily="2" charset="0"/>
                  <a:ea typeface="AvantGarde" pitchFamily="2" charset="0"/>
                  <a:cs typeface="AvantGarde" pitchFamily="2" charset="0"/>
                </a:rPr>
                <a:t>B. Con </a:t>
              </a:r>
              <a:r>
                <a:rPr lang="en-US" sz="3735" b="1" dirty="0" err="1">
                  <a:solidFill>
                    <a:prstClr val="black"/>
                  </a:solidFill>
                  <a:latin typeface="AvantGarde" pitchFamily="2" charset="0"/>
                  <a:ea typeface="AvantGarde" pitchFamily="2" charset="0"/>
                  <a:cs typeface="AvantGarde" pitchFamily="2" charset="0"/>
                </a:rPr>
                <a:t>rùa</a:t>
              </a:r>
              <a:endParaRPr lang="en-US" sz="3735"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6"/>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32" name="TextBox 31"/>
            <p:cNvSpPr txBox="1"/>
            <p:nvPr/>
          </p:nvSpPr>
          <p:spPr>
            <a:xfrm>
              <a:off x="1578427" y="1907722"/>
              <a:ext cx="6418218" cy="500090"/>
            </a:xfrm>
            <a:prstGeom prst="rect">
              <a:avLst/>
            </a:prstGeom>
            <a:noFill/>
          </p:spPr>
          <p:txBody>
            <a:bodyPr wrap="square" rtlCol="0">
              <a:spAutoFit/>
            </a:bodyPr>
            <a:lstStyle/>
            <a:p>
              <a:pPr defTabSz="1219200"/>
              <a:r>
                <a:rPr lang="en-US" sz="3735" b="1" dirty="0">
                  <a:solidFill>
                    <a:prstClr val="black"/>
                  </a:solidFill>
                  <a:latin typeface="AvantGarde" pitchFamily="2" charset="0"/>
                  <a:ea typeface="AvantGarde" pitchFamily="2" charset="0"/>
                  <a:cs typeface="AvantGarde" pitchFamily="2" charset="0"/>
                </a:rPr>
                <a:t>C. Con </a:t>
              </a:r>
              <a:r>
                <a:rPr lang="en-US" sz="3735" b="1" dirty="0" err="1">
                  <a:solidFill>
                    <a:prstClr val="black"/>
                  </a:solidFill>
                  <a:latin typeface="AvantGarde" pitchFamily="2" charset="0"/>
                  <a:ea typeface="AvantGarde" pitchFamily="2" charset="0"/>
                  <a:cs typeface="AvantGarde" pitchFamily="2" charset="0"/>
                </a:rPr>
                <a:t>bọ</a:t>
              </a:r>
              <a:r>
                <a:rPr lang="en-US" sz="3735" b="1" dirty="0">
                  <a:solidFill>
                    <a:prstClr val="black"/>
                  </a:solidFill>
                  <a:latin typeface="AvantGarde" pitchFamily="2" charset="0"/>
                  <a:ea typeface="AvantGarde" pitchFamily="2" charset="0"/>
                  <a:cs typeface="AvantGarde" pitchFamily="2" charset="0"/>
                </a:rPr>
                <a:t> hung</a:t>
              </a: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99" y="3755570"/>
            <a:ext cx="3156857" cy="3156857"/>
          </a:xfrm>
          <a:prstGeom prst="rect">
            <a:avLst/>
          </a:prstGeom>
        </p:spPr>
      </p:pic>
      <p:pic>
        <p:nvPicPr>
          <p:cNvPr id="35" name="Picture 3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34021" y="192409"/>
            <a:ext cx="2052907" cy="1137651"/>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26021" y="3883949"/>
            <a:ext cx="1088571" cy="1064987"/>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6022" y="5180291"/>
            <a:ext cx="1001484" cy="962880"/>
          </a:xfrm>
          <a:prstGeom prst="rect">
            <a:avLst/>
          </a:prstGeom>
        </p:spPr>
      </p:pic>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7"/>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250" fill="hold"/>
                                        <p:tgtEl>
                                          <p:spTgt spid="36"/>
                                        </p:tgtEl>
                                        <p:attrNameLst>
                                          <p:attrName>ppt_w</p:attrName>
                                        </p:attrNameLst>
                                      </p:cBhvr>
                                      <p:tavLst>
                                        <p:tav tm="0">
                                          <p:val>
                                            <p:strVal val="4*#ppt_w"/>
                                          </p:val>
                                        </p:tav>
                                        <p:tav tm="100000">
                                          <p:val>
                                            <p:strVal val="#ppt_w"/>
                                          </p:val>
                                        </p:tav>
                                      </p:tavLst>
                                    </p:anim>
                                    <p:anim calcmode="lin" valueType="num">
                                      <p:cBhvr>
                                        <p:cTn id="30"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250" fill="hold"/>
                                        <p:tgtEl>
                                          <p:spTgt spid="38"/>
                                        </p:tgtEl>
                                        <p:attrNameLst>
                                          <p:attrName>ppt_w</p:attrName>
                                        </p:attrNameLst>
                                      </p:cBhvr>
                                      <p:tavLst>
                                        <p:tav tm="0">
                                          <p:val>
                                            <p:strVal val="4*#ppt_w"/>
                                          </p:val>
                                        </p:tav>
                                        <p:tav tm="100000">
                                          <p:val>
                                            <p:strVal val="#ppt_w"/>
                                          </p:val>
                                        </p:tav>
                                      </p:tavLst>
                                    </p:anim>
                                    <p:anim calcmode="lin" valueType="num">
                                      <p:cBhvr>
                                        <p:cTn id="37"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23" presetClass="entr" presetSubtype="32" fill="hold" nodeType="clickEffect">
                                  <p:stCondLst>
                                    <p:cond delay="10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250" fill="hold"/>
                                        <p:tgtEl>
                                          <p:spTgt spid="37"/>
                                        </p:tgtEl>
                                        <p:attrNameLst>
                                          <p:attrName>ppt_w</p:attrName>
                                        </p:attrNameLst>
                                      </p:cBhvr>
                                      <p:tavLst>
                                        <p:tav tm="0">
                                          <p:val>
                                            <p:strVal val="4*#ppt_w"/>
                                          </p:val>
                                        </p:tav>
                                        <p:tav tm="100000">
                                          <p:val>
                                            <p:strVal val="#ppt_w"/>
                                          </p:val>
                                        </p:tav>
                                      </p:tavLst>
                                    </p:anim>
                                    <p:anim calcmode="lin" valueType="num">
                                      <p:cBhvr>
                                        <p:cTn id="44"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10945181" cy="2061210"/>
            <a:chOff x="1524000" y="354915"/>
            <a:chExt cx="8208886" cy="971641"/>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6" name="TextBox 5"/>
            <p:cNvSpPr txBox="1"/>
            <p:nvPr/>
          </p:nvSpPr>
          <p:spPr>
            <a:xfrm>
              <a:off x="3560686" y="354915"/>
              <a:ext cx="6172200" cy="971641"/>
            </a:xfrm>
            <a:prstGeom prst="rect">
              <a:avLst/>
            </a:prstGeom>
            <a:noFill/>
          </p:spPr>
          <p:txBody>
            <a:bodyPr wrap="square" rtlCol="0">
              <a:spAutoFit/>
            </a:bodyPr>
            <a:lstStyle/>
            <a:p>
              <a:pPr algn="just"/>
              <a:r>
                <a:rPr lang="vi-VN" sz="3200" b="1" i="0" u="none" strike="noStrike" dirty="0">
                  <a:solidFill>
                    <a:srgbClr val="FF0000"/>
                  </a:solidFill>
                  <a:effectLst/>
                  <a:latin typeface="+mj-lt"/>
                </a:rPr>
                <a:t>Con gì mào đỏ</a:t>
              </a:r>
            </a:p>
            <a:p>
              <a:pPr algn="just"/>
              <a:r>
                <a:rPr lang="vi-VN" sz="3200" b="1" i="0" u="none" strike="noStrike" dirty="0">
                  <a:solidFill>
                    <a:srgbClr val="FF0000"/>
                  </a:solidFill>
                  <a:effectLst/>
                  <a:latin typeface="+mj-lt"/>
                </a:rPr>
                <a:t>Lông mượt như to</a:t>
              </a:r>
            </a:p>
            <a:p>
              <a:pPr algn="just"/>
              <a:r>
                <a:rPr lang="vi-VN" sz="3200" b="1" i="0" u="none" strike="noStrike" dirty="0">
                  <a:solidFill>
                    <a:srgbClr val="FF0000"/>
                  </a:solidFill>
                  <a:effectLst/>
                  <a:latin typeface="+mj-lt"/>
                </a:rPr>
                <a:t>Sáng sớm tinh mơ</a:t>
              </a:r>
            </a:p>
            <a:p>
              <a:pPr algn="just"/>
              <a:r>
                <a:rPr lang="vi-VN" sz="3200" b="1" i="0" u="none" strike="noStrike" dirty="0">
                  <a:solidFill>
                    <a:srgbClr val="FF0000"/>
                  </a:solidFill>
                  <a:effectLst/>
                  <a:latin typeface="+mj-lt"/>
                </a:rPr>
                <a:t>Gọi người ta dậy.</a:t>
              </a:r>
            </a:p>
          </p:txBody>
        </p:sp>
      </p:grpSp>
      <p:grpSp>
        <p:nvGrpSpPr>
          <p:cNvPr id="12" name="Group 11"/>
          <p:cNvGrpSpPr/>
          <p:nvPr/>
        </p:nvGrpSpPr>
        <p:grpSpPr>
          <a:xfrm>
            <a:off x="2104569" y="3891186"/>
            <a:ext cx="8737600" cy="1018274"/>
            <a:chOff x="1524000" y="1808045"/>
            <a:chExt cx="6553200" cy="763705"/>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8" name="TextBox 7"/>
            <p:cNvSpPr txBox="1"/>
            <p:nvPr/>
          </p:nvSpPr>
          <p:spPr>
            <a:xfrm>
              <a:off x="1578427" y="1808045"/>
              <a:ext cx="6418218" cy="438581"/>
            </a:xfrm>
            <a:prstGeom prst="rect">
              <a:avLst/>
            </a:prstGeom>
            <a:noFill/>
          </p:spPr>
          <p:txBody>
            <a:bodyPr wrap="square" rtlCol="0">
              <a:spAutoFit/>
            </a:bodyPr>
            <a:lstStyle/>
            <a:p>
              <a:pPr defTabSz="1219200"/>
              <a:r>
                <a:rPr lang="en-US" sz="3200" b="1" dirty="0">
                  <a:solidFill>
                    <a:prstClr val="black"/>
                  </a:solidFill>
                  <a:latin typeface="AvantGarde" pitchFamily="2" charset="0"/>
                  <a:ea typeface="AvantGarde" pitchFamily="2" charset="0"/>
                  <a:cs typeface="AvantGarde" pitchFamily="2" charset="0"/>
                </a:rPr>
                <a:t>B. Con </a:t>
              </a:r>
              <a:r>
                <a:rPr lang="en-US" sz="3200" b="1" dirty="0" err="1">
                  <a:solidFill>
                    <a:prstClr val="black"/>
                  </a:solidFill>
                  <a:latin typeface="AvantGarde" pitchFamily="2" charset="0"/>
                  <a:ea typeface="AvantGarde" pitchFamily="2" charset="0"/>
                  <a:cs typeface="AvantGarde" pitchFamily="2" charset="0"/>
                </a:rPr>
                <a:t>gà</a:t>
              </a:r>
              <a:r>
                <a:rPr lang="en-US" sz="3200" b="1" dirty="0">
                  <a:solidFill>
                    <a:prstClr val="black"/>
                  </a:solidFill>
                  <a:latin typeface="AvantGarde" pitchFamily="2" charset="0"/>
                  <a:ea typeface="AvantGarde" pitchFamily="2" charset="0"/>
                  <a:cs typeface="AvantGarde" pitchFamily="2" charset="0"/>
                </a:rPr>
                <a:t> </a:t>
              </a:r>
              <a:r>
                <a:rPr lang="en-US" sz="3200" b="1" dirty="0" err="1">
                  <a:solidFill>
                    <a:prstClr val="black"/>
                  </a:solidFill>
                  <a:latin typeface="AvantGarde" pitchFamily="2" charset="0"/>
                  <a:ea typeface="AvantGarde" pitchFamily="2" charset="0"/>
                  <a:cs typeface="AvantGarde" pitchFamily="2" charset="0"/>
                </a:rPr>
                <a:t>mái</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grpSp>
        <p:nvGrpSpPr>
          <p:cNvPr id="27" name="Group 26"/>
          <p:cNvGrpSpPr/>
          <p:nvPr/>
        </p:nvGrpSpPr>
        <p:grpSpPr>
          <a:xfrm>
            <a:off x="2104571" y="2616202"/>
            <a:ext cx="8737600" cy="1016001"/>
            <a:chOff x="1524000" y="1809750"/>
            <a:chExt cx="6553200"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29" name="TextBox 28"/>
            <p:cNvSpPr txBox="1"/>
            <p:nvPr/>
          </p:nvSpPr>
          <p:spPr>
            <a:xfrm>
              <a:off x="1578427" y="1809750"/>
              <a:ext cx="6418218" cy="438581"/>
            </a:xfrm>
            <a:prstGeom prst="rect">
              <a:avLst/>
            </a:prstGeom>
            <a:noFill/>
          </p:spPr>
          <p:txBody>
            <a:bodyPr wrap="square" rtlCol="0">
              <a:spAutoFit/>
            </a:bodyPr>
            <a:lstStyle/>
            <a:p>
              <a:pPr defTabSz="1219200"/>
              <a:r>
                <a:rPr lang="en-US" sz="3200" b="1" dirty="0">
                  <a:solidFill>
                    <a:prstClr val="black"/>
                  </a:solidFill>
                  <a:latin typeface="AvantGarde" pitchFamily="2" charset="0"/>
                  <a:ea typeface="AvantGarde" pitchFamily="2" charset="0"/>
                  <a:cs typeface="AvantGarde" pitchFamily="2" charset="0"/>
                </a:rPr>
                <a:t>A. Con </a:t>
              </a:r>
              <a:r>
                <a:rPr lang="en-US" sz="3200" b="1" dirty="0" err="1">
                  <a:solidFill>
                    <a:prstClr val="black"/>
                  </a:solidFill>
                  <a:latin typeface="AvantGarde" pitchFamily="2" charset="0"/>
                  <a:ea typeface="AvantGarde" pitchFamily="2" charset="0"/>
                  <a:cs typeface="AvantGarde" pitchFamily="2" charset="0"/>
                </a:rPr>
                <a:t>gà</a:t>
              </a:r>
              <a:r>
                <a:rPr lang="en-US" sz="3200" b="1" dirty="0">
                  <a:solidFill>
                    <a:prstClr val="black"/>
                  </a:solidFill>
                  <a:latin typeface="AvantGarde" pitchFamily="2" charset="0"/>
                  <a:ea typeface="AvantGarde" pitchFamily="2" charset="0"/>
                  <a:cs typeface="AvantGarde" pitchFamily="2" charset="0"/>
                </a:rPr>
                <a:t> </a:t>
              </a:r>
              <a:r>
                <a:rPr lang="en-US" sz="3200" b="1" dirty="0" err="1">
                  <a:solidFill>
                    <a:prstClr val="black"/>
                  </a:solidFill>
                  <a:latin typeface="AvantGarde" pitchFamily="2" charset="0"/>
                  <a:ea typeface="AvantGarde" pitchFamily="2" charset="0"/>
                  <a:cs typeface="AvantGarde" pitchFamily="2" charset="0"/>
                </a:rPr>
                <a:t>trống</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62798"/>
            <a:ext cx="8737600" cy="1023918"/>
            <a:chOff x="1524000" y="1803812"/>
            <a:chExt cx="6553200" cy="767938"/>
          </a:xfrm>
        </p:grpSpPr>
        <p:sp>
          <p:nvSpPr>
            <p:cNvPr id="31" name="Rectangle 30"/>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32" name="TextBox 31"/>
            <p:cNvSpPr txBox="1"/>
            <p:nvPr/>
          </p:nvSpPr>
          <p:spPr>
            <a:xfrm>
              <a:off x="1578427" y="1803812"/>
              <a:ext cx="6418218" cy="438581"/>
            </a:xfrm>
            <a:prstGeom prst="rect">
              <a:avLst/>
            </a:prstGeom>
            <a:noFill/>
          </p:spPr>
          <p:txBody>
            <a:bodyPr wrap="square" rtlCol="0">
              <a:spAutoFit/>
            </a:bodyPr>
            <a:lstStyle/>
            <a:p>
              <a:pPr defTabSz="1219200"/>
              <a:r>
                <a:rPr lang="en-US" sz="3200" b="1" dirty="0">
                  <a:solidFill>
                    <a:prstClr val="black"/>
                  </a:solidFill>
                  <a:latin typeface="AvantGarde" pitchFamily="2" charset="0"/>
                  <a:ea typeface="AvantGarde" pitchFamily="2" charset="0"/>
                  <a:cs typeface="AvantGarde" pitchFamily="2" charset="0"/>
                </a:rPr>
                <a:t>C. Con </a:t>
              </a:r>
              <a:r>
                <a:rPr lang="en-US" sz="3200" b="1" dirty="0" err="1">
                  <a:solidFill>
                    <a:prstClr val="black"/>
                  </a:solidFill>
                  <a:latin typeface="AvantGarde" pitchFamily="2" charset="0"/>
                  <a:ea typeface="AvantGarde" pitchFamily="2" charset="0"/>
                  <a:cs typeface="AvantGarde" pitchFamily="2" charset="0"/>
                </a:rPr>
                <a:t>gà</a:t>
              </a:r>
              <a:r>
                <a:rPr lang="en-US" sz="3200" b="1" dirty="0">
                  <a:solidFill>
                    <a:prstClr val="black"/>
                  </a:solidFill>
                  <a:latin typeface="AvantGarde" pitchFamily="2" charset="0"/>
                  <a:ea typeface="AvantGarde" pitchFamily="2" charset="0"/>
                  <a:cs typeface="AvantGarde" pitchFamily="2" charset="0"/>
                </a:rPr>
                <a:t> con</a:t>
              </a: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99" y="3755570"/>
            <a:ext cx="3156857" cy="3156857"/>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6021" y="2563149"/>
            <a:ext cx="1088571" cy="1064987"/>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6022" y="5180291"/>
            <a:ext cx="1001484" cy="96288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3281" y="3909135"/>
            <a:ext cx="1001484" cy="962880"/>
          </a:xfrm>
          <a:prstGeom prst="rect">
            <a:avLst/>
          </a:prstGeom>
        </p:spPr>
      </p:pic>
      <p:pic>
        <p:nvPicPr>
          <p:cNvPr id="21" name="Picture 20">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6272" y="241115"/>
            <a:ext cx="1864491" cy="1867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1"/>
                                        </p:tgtEl>
                                        <p:attrNameLst>
                                          <p:attrName>r</p:attrName>
                                        </p:attrNameLst>
                                      </p:cBhvr>
                                    </p:animRot>
                                    <p:animRot by="-240000">
                                      <p:cBhvr>
                                        <p:cTn id="10" dur="200" fill="hold">
                                          <p:stCondLst>
                                            <p:cond delay="200"/>
                                          </p:stCondLst>
                                        </p:cTn>
                                        <p:tgtEl>
                                          <p:spTgt spid="21"/>
                                        </p:tgtEl>
                                        <p:attrNameLst>
                                          <p:attrName>r</p:attrName>
                                        </p:attrNameLst>
                                      </p:cBhvr>
                                    </p:animRot>
                                    <p:animRot by="240000">
                                      <p:cBhvr>
                                        <p:cTn id="11" dur="200" fill="hold">
                                          <p:stCondLst>
                                            <p:cond delay="400"/>
                                          </p:stCondLst>
                                        </p:cTn>
                                        <p:tgtEl>
                                          <p:spTgt spid="21"/>
                                        </p:tgtEl>
                                        <p:attrNameLst>
                                          <p:attrName>r</p:attrName>
                                        </p:attrNameLst>
                                      </p:cBhvr>
                                    </p:animRot>
                                    <p:animRot by="-240000">
                                      <p:cBhvr>
                                        <p:cTn id="12" dur="200" fill="hold">
                                          <p:stCondLst>
                                            <p:cond delay="600"/>
                                          </p:stCondLst>
                                        </p:cTn>
                                        <p:tgtEl>
                                          <p:spTgt spid="21"/>
                                        </p:tgtEl>
                                        <p:attrNameLst>
                                          <p:attrName>r</p:attrName>
                                        </p:attrNameLst>
                                      </p:cBhvr>
                                    </p:animRot>
                                    <p:animRot by="120000">
                                      <p:cBhvr>
                                        <p:cTn id="13" dur="200" fill="hold">
                                          <p:stCondLst>
                                            <p:cond delay="800"/>
                                          </p:stCondLst>
                                        </p:cTn>
                                        <p:tgtEl>
                                          <p:spTgt spid="21"/>
                                        </p:tgtEl>
                                        <p:attrNameLst>
                                          <p:attrName>r</p:attrName>
                                        </p:attrNameLst>
                                      </p:cBhvr>
                                    </p:animRo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23" presetClass="entr" presetSubtype="32" fill="hold" nodeType="clickEffect">
                                  <p:stCondLst>
                                    <p:cond delay="1000"/>
                                  </p:stCondLst>
                                  <p:childTnLst>
                                    <p:set>
                                      <p:cBhvr>
                                        <p:cTn id="30" dur="1" fill="hold">
                                          <p:stCondLst>
                                            <p:cond delay="0"/>
                                          </p:stCondLst>
                                        </p:cTn>
                                        <p:tgtEl>
                                          <p:spTgt spid="36"/>
                                        </p:tgtEl>
                                        <p:attrNameLst>
                                          <p:attrName>style.visibility</p:attrName>
                                        </p:attrNameLst>
                                      </p:cBhvr>
                                      <p:to>
                                        <p:strVal val="visible"/>
                                      </p:to>
                                    </p:set>
                                    <p:anim calcmode="lin" valueType="num">
                                      <p:cBhvr>
                                        <p:cTn id="31" dur="250" fill="hold"/>
                                        <p:tgtEl>
                                          <p:spTgt spid="36"/>
                                        </p:tgtEl>
                                        <p:attrNameLst>
                                          <p:attrName>ppt_w</p:attrName>
                                        </p:attrNameLst>
                                      </p:cBhvr>
                                      <p:tavLst>
                                        <p:tav tm="0">
                                          <p:val>
                                            <p:strVal val="4*#ppt_w"/>
                                          </p:val>
                                        </p:tav>
                                        <p:tav tm="100000">
                                          <p:val>
                                            <p:strVal val="#ppt_w"/>
                                          </p:val>
                                        </p:tav>
                                      </p:tavLst>
                                    </p:anim>
                                    <p:anim calcmode="lin" valueType="num">
                                      <p:cBhvr>
                                        <p:cTn id="32"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23" presetClass="entr" presetSubtype="32" fill="hold" nodeType="clickEffect">
                                  <p:stCondLst>
                                    <p:cond delay="1000"/>
                                  </p:stCondLst>
                                  <p:childTnLst>
                                    <p:set>
                                      <p:cBhvr>
                                        <p:cTn id="37" dur="1" fill="hold">
                                          <p:stCondLst>
                                            <p:cond delay="0"/>
                                          </p:stCondLst>
                                        </p:cTn>
                                        <p:tgtEl>
                                          <p:spTgt spid="38"/>
                                        </p:tgtEl>
                                        <p:attrNameLst>
                                          <p:attrName>style.visibility</p:attrName>
                                        </p:attrNameLst>
                                      </p:cBhvr>
                                      <p:to>
                                        <p:strVal val="visible"/>
                                      </p:to>
                                    </p:set>
                                    <p:anim calcmode="lin" valueType="num">
                                      <p:cBhvr>
                                        <p:cTn id="38" dur="250" fill="hold"/>
                                        <p:tgtEl>
                                          <p:spTgt spid="38"/>
                                        </p:tgtEl>
                                        <p:attrNameLst>
                                          <p:attrName>ppt_w</p:attrName>
                                        </p:attrNameLst>
                                      </p:cBhvr>
                                      <p:tavLst>
                                        <p:tav tm="0">
                                          <p:val>
                                            <p:strVal val="4*#ppt_w"/>
                                          </p:val>
                                        </p:tav>
                                        <p:tav tm="100000">
                                          <p:val>
                                            <p:strVal val="#ppt_w"/>
                                          </p:val>
                                        </p:tav>
                                      </p:tavLst>
                                    </p:anim>
                                    <p:anim calcmode="lin" valueType="num">
                                      <p:cBhvr>
                                        <p:cTn id="39"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23" presetClass="entr" presetSubtype="32" fill="hold" nodeType="clickEffect">
                                  <p:stCondLst>
                                    <p:cond delay="1000"/>
                                  </p:stCondLst>
                                  <p:childTnLst>
                                    <p:set>
                                      <p:cBhvr>
                                        <p:cTn id="44" dur="1" fill="hold">
                                          <p:stCondLst>
                                            <p:cond delay="0"/>
                                          </p:stCondLst>
                                        </p:cTn>
                                        <p:tgtEl>
                                          <p:spTgt spid="37"/>
                                        </p:tgtEl>
                                        <p:attrNameLst>
                                          <p:attrName>style.visibility</p:attrName>
                                        </p:attrNameLst>
                                      </p:cBhvr>
                                      <p:to>
                                        <p:strVal val="visible"/>
                                      </p:to>
                                    </p:set>
                                    <p:anim calcmode="lin" valueType="num">
                                      <p:cBhvr>
                                        <p:cTn id="45" dur="250" fill="hold"/>
                                        <p:tgtEl>
                                          <p:spTgt spid="37"/>
                                        </p:tgtEl>
                                        <p:attrNameLst>
                                          <p:attrName>ppt_w</p:attrName>
                                        </p:attrNameLst>
                                      </p:cBhvr>
                                      <p:tavLst>
                                        <p:tav tm="0">
                                          <p:val>
                                            <p:strVal val="4*#ppt_w"/>
                                          </p:val>
                                        </p:tav>
                                        <p:tav tm="100000">
                                          <p:val>
                                            <p:strVal val="#ppt_w"/>
                                          </p:val>
                                        </p:tav>
                                      </p:tavLst>
                                    </p:anim>
                                    <p:anim calcmode="lin" valueType="num">
                                      <p:cBhvr>
                                        <p:cTn id="46"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6" name="TextBox 5"/>
            <p:cNvSpPr txBox="1"/>
            <p:nvPr/>
          </p:nvSpPr>
          <p:spPr>
            <a:xfrm>
              <a:off x="1676400" y="488949"/>
              <a:ext cx="6172200" cy="314002"/>
            </a:xfrm>
            <a:prstGeom prst="rect">
              <a:avLst/>
            </a:prstGeom>
            <a:noFill/>
          </p:spPr>
          <p:txBody>
            <a:bodyPr wrap="square" rtlCol="0">
              <a:spAutoFit/>
            </a:bodyPr>
            <a:lstStyle/>
            <a:p>
              <a:pPr algn="ctr" defTabSz="1219200"/>
              <a:r>
                <a:rPr lang="en-US" sz="3735" b="1">
                  <a:solidFill>
                    <a:prstClr val="black"/>
                  </a:solidFill>
                  <a:latin typeface="AvantGarde" pitchFamily="2" charset="0"/>
                  <a:ea typeface="AvantGarde" pitchFamily="2" charset="0"/>
                  <a:cs typeface="AvantGarde" pitchFamily="2" charset="0"/>
                </a:rPr>
                <a:t>Em nên cất giấy vẽ và phiếu bài tập ở đâu?</a:t>
              </a:r>
              <a:endParaRPr lang="en-US" sz="3735" b="1" dirty="0">
                <a:solidFill>
                  <a:prstClr val="black"/>
                </a:solidFill>
                <a:latin typeface="AvantGarde" pitchFamily="2" charset="0"/>
                <a:ea typeface="AvantGarde" pitchFamily="2" charset="0"/>
                <a:cs typeface="AvantGarde" pitchFamily="2" charset="0"/>
              </a:endParaRPr>
            </a:p>
          </p:txBody>
        </p:sp>
      </p:grpSp>
      <p:grpSp>
        <p:nvGrpSpPr>
          <p:cNvPr id="12" name="Group 11"/>
          <p:cNvGrpSpPr/>
          <p:nvPr/>
        </p:nvGrpSpPr>
        <p:grpSpPr>
          <a:xfrm>
            <a:off x="2104569" y="2717800"/>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8" name="TextBox 7"/>
            <p:cNvSpPr txBox="1"/>
            <p:nvPr/>
          </p:nvSpPr>
          <p:spPr>
            <a:xfrm>
              <a:off x="1578427" y="1907722"/>
              <a:ext cx="6418218" cy="438581"/>
            </a:xfrm>
            <a:prstGeom prst="rect">
              <a:avLst/>
            </a:prstGeom>
            <a:noFill/>
          </p:spPr>
          <p:txBody>
            <a:bodyPr wrap="square" rtlCol="0">
              <a:spAutoFit/>
            </a:bodyPr>
            <a:lstStyle/>
            <a:p>
              <a:pPr defTabSz="1219200"/>
              <a:r>
                <a:rPr lang="en-US" sz="3200" b="1" dirty="0">
                  <a:solidFill>
                    <a:prstClr val="black"/>
                  </a:solidFill>
                  <a:latin typeface="AvantGarde" pitchFamily="2" charset="0"/>
                  <a:ea typeface="AvantGarde" pitchFamily="2" charset="0"/>
                  <a:cs typeface="AvantGarde" pitchFamily="2" charset="0"/>
                </a:rPr>
                <a:t>A</a:t>
              </a:r>
              <a:r>
                <a:rPr lang="en-US" sz="3200" b="1">
                  <a:solidFill>
                    <a:prstClr val="black"/>
                  </a:solidFill>
                  <a:latin typeface="AvantGarde" pitchFamily="2" charset="0"/>
                  <a:ea typeface="AvantGarde" pitchFamily="2" charset="0"/>
                  <a:cs typeface="AvantGarde" pitchFamily="2" charset="0"/>
                </a:rPr>
                <a:t>. Vứt thùng rác</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grpSp>
        <p:nvGrpSpPr>
          <p:cNvPr id="27" name="Group 26"/>
          <p:cNvGrpSpPr/>
          <p:nvPr/>
        </p:nvGrpSpPr>
        <p:grpSpPr>
          <a:xfrm>
            <a:off x="2104571" y="3937000"/>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29" name="TextBox 28"/>
            <p:cNvSpPr txBox="1"/>
            <p:nvPr/>
          </p:nvSpPr>
          <p:spPr>
            <a:xfrm>
              <a:off x="1578427" y="1907722"/>
              <a:ext cx="6418218" cy="438581"/>
            </a:xfrm>
            <a:prstGeom prst="rect">
              <a:avLst/>
            </a:prstGeom>
            <a:noFill/>
          </p:spPr>
          <p:txBody>
            <a:bodyPr wrap="square" rtlCol="0">
              <a:spAutoFit/>
            </a:bodyPr>
            <a:lstStyle/>
            <a:p>
              <a:pPr defTabSz="1219200"/>
              <a:r>
                <a:rPr lang="en-US" sz="3200" b="1" dirty="0">
                  <a:solidFill>
                    <a:prstClr val="black"/>
                  </a:solidFill>
                  <a:latin typeface="AvantGarde" pitchFamily="2" charset="0"/>
                  <a:ea typeface="AvantGarde" pitchFamily="2" charset="0"/>
                  <a:cs typeface="AvantGarde" pitchFamily="2" charset="0"/>
                </a:rPr>
                <a:t>B</a:t>
              </a:r>
              <a:r>
                <a:rPr lang="en-US" sz="3200" b="1">
                  <a:solidFill>
                    <a:prstClr val="black"/>
                  </a:solidFill>
                  <a:latin typeface="AvantGarde" pitchFamily="2" charset="0"/>
                  <a:ea typeface="AvantGarde" pitchFamily="2" charset="0"/>
                  <a:cs typeface="AvantGarde" pitchFamily="2" charset="0"/>
                </a:rPr>
                <a:t>. Nhét lộn xộn trong tủ cá nhân</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5"/>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32" name="TextBox 31"/>
            <p:cNvSpPr txBox="1"/>
            <p:nvPr/>
          </p:nvSpPr>
          <p:spPr>
            <a:xfrm>
              <a:off x="1578427" y="1907722"/>
              <a:ext cx="6418218" cy="438581"/>
            </a:xfrm>
            <a:prstGeom prst="rect">
              <a:avLst/>
            </a:prstGeom>
            <a:noFill/>
          </p:spPr>
          <p:txBody>
            <a:bodyPr wrap="square" rtlCol="0">
              <a:spAutoFit/>
            </a:bodyPr>
            <a:lstStyle/>
            <a:p>
              <a:pPr defTabSz="1219200"/>
              <a:r>
                <a:rPr lang="en-US" sz="3200" b="1" dirty="0">
                  <a:solidFill>
                    <a:prstClr val="black"/>
                  </a:solidFill>
                  <a:latin typeface="AvantGarde" pitchFamily="2" charset="0"/>
                  <a:ea typeface="AvantGarde" pitchFamily="2" charset="0"/>
                  <a:cs typeface="AvantGarde" pitchFamily="2" charset="0"/>
                </a:rPr>
                <a:t>C</a:t>
              </a:r>
              <a:r>
                <a:rPr lang="en-US" sz="3200" b="1">
                  <a:solidFill>
                    <a:prstClr val="black"/>
                  </a:solidFill>
                  <a:latin typeface="AvantGarde" pitchFamily="2" charset="0"/>
                  <a:ea typeface="AvantGarde" pitchFamily="2" charset="0"/>
                  <a:cs typeface="AvantGarde" pitchFamily="2" charset="0"/>
                </a:rPr>
                <a:t>. Bỏ gọn trong túi hoặc trong kẹp file</a:t>
              </a:r>
              <a:endParaRPr lang="en-US" sz="3200" b="1" dirty="0">
                <a:solidFill>
                  <a:prstClr val="black"/>
                </a:solidFill>
                <a:latin typeface="AvantGarde" pitchFamily="2" charset="0"/>
                <a:ea typeface="AvantGarde" pitchFamily="2" charset="0"/>
                <a:cs typeface="AvantGarde" pitchFamily="2" charset="0"/>
              </a:endParaRP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99" y="3755570"/>
            <a:ext cx="3156857" cy="3156857"/>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3601" y="5083629"/>
            <a:ext cx="1088571" cy="1064987"/>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8117" y="3937001"/>
            <a:ext cx="1001484" cy="96288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pic>
        <p:nvPicPr>
          <p:cNvPr id="22" name="Picture 21">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67271" y="49711"/>
            <a:ext cx="1022192" cy="1022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1000"/>
                                        <p:tgtEl>
                                          <p:spTgt spid="27"/>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23" presetClass="entr" presetSubtype="32" fill="hold" nodeType="clickEffect">
                                  <p:stCondLst>
                                    <p:cond delay="10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250" fill="hold"/>
                                        <p:tgtEl>
                                          <p:spTgt spid="36"/>
                                        </p:tgtEl>
                                        <p:attrNameLst>
                                          <p:attrName>ppt_w</p:attrName>
                                        </p:attrNameLst>
                                      </p:cBhvr>
                                      <p:tavLst>
                                        <p:tav tm="0">
                                          <p:val>
                                            <p:strVal val="4*#ppt_w"/>
                                          </p:val>
                                        </p:tav>
                                        <p:tav tm="100000">
                                          <p:val>
                                            <p:strVal val="#ppt_w"/>
                                          </p:val>
                                        </p:tav>
                                      </p:tavLst>
                                    </p:anim>
                                    <p:anim calcmode="lin" valueType="num">
                                      <p:cBhvr>
                                        <p:cTn id="26"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23" presetClass="entr" presetSubtype="32" fill="hold" nodeType="clickEffect">
                                  <p:stCondLst>
                                    <p:cond delay="1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250" fill="hold"/>
                                        <p:tgtEl>
                                          <p:spTgt spid="37"/>
                                        </p:tgtEl>
                                        <p:attrNameLst>
                                          <p:attrName>ppt_w</p:attrName>
                                        </p:attrNameLst>
                                      </p:cBhvr>
                                      <p:tavLst>
                                        <p:tav tm="0">
                                          <p:val>
                                            <p:strVal val="4*#ppt_w"/>
                                          </p:val>
                                        </p:tav>
                                        <p:tav tm="100000">
                                          <p:val>
                                            <p:strVal val="#ppt_w"/>
                                          </p:val>
                                        </p:tav>
                                      </p:tavLst>
                                    </p:anim>
                                    <p:anim calcmode="lin" valueType="num">
                                      <p:cBhvr>
                                        <p:cTn id="3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7"/>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23" presetClass="entr" presetSubtype="32" fill="hold" nodeType="clickEffect">
                                  <p:stCondLst>
                                    <p:cond delay="1000"/>
                                  </p:stCondLst>
                                  <p:childTnLst>
                                    <p:set>
                                      <p:cBhvr>
                                        <p:cTn id="38" dur="1" fill="hold">
                                          <p:stCondLst>
                                            <p:cond delay="0"/>
                                          </p:stCondLst>
                                        </p:cTn>
                                        <p:tgtEl>
                                          <p:spTgt spid="38"/>
                                        </p:tgtEl>
                                        <p:attrNameLst>
                                          <p:attrName>style.visibility</p:attrName>
                                        </p:attrNameLst>
                                      </p:cBhvr>
                                      <p:to>
                                        <p:strVal val="visible"/>
                                      </p:to>
                                    </p:set>
                                    <p:anim calcmode="lin" valueType="num">
                                      <p:cBhvr>
                                        <p:cTn id="39" dur="250" fill="hold"/>
                                        <p:tgtEl>
                                          <p:spTgt spid="38"/>
                                        </p:tgtEl>
                                        <p:attrNameLst>
                                          <p:attrName>ppt_w</p:attrName>
                                        </p:attrNameLst>
                                      </p:cBhvr>
                                      <p:tavLst>
                                        <p:tav tm="0">
                                          <p:val>
                                            <p:strVal val="4*#ppt_w"/>
                                          </p:val>
                                        </p:tav>
                                        <p:tav tm="100000">
                                          <p:val>
                                            <p:strVal val="#ppt_w"/>
                                          </p:val>
                                        </p:tav>
                                      </p:tavLst>
                                    </p:anim>
                                    <p:anim calcmode="lin" valueType="num">
                                      <p:cBhvr>
                                        <p:cTn id="4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20"/>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6" name="TextBox 5"/>
            <p:cNvSpPr txBox="1"/>
            <p:nvPr/>
          </p:nvSpPr>
          <p:spPr>
            <a:xfrm>
              <a:off x="1524000" y="591988"/>
              <a:ext cx="6462236" cy="623215"/>
            </a:xfrm>
            <a:prstGeom prst="rect">
              <a:avLst/>
            </a:prstGeom>
            <a:noFill/>
          </p:spPr>
          <p:txBody>
            <a:bodyPr wrap="square" rtlCol="0">
              <a:spAutoFit/>
            </a:bodyPr>
            <a:lstStyle/>
            <a:p>
              <a:pPr algn="ctr"/>
              <a:r>
                <a:rPr lang="vi-VN" sz="4000" b="1" i="0" u="none" strike="noStrike" dirty="0">
                  <a:solidFill>
                    <a:srgbClr val="FF0000"/>
                  </a:solidFill>
                  <a:effectLst/>
                  <a:latin typeface="Open Sans" panose="020B0606030504020204" pitchFamily="34" charset="0"/>
                </a:rPr>
                <a:t>Cá gì đầu bẹp có râu</a:t>
              </a:r>
            </a:p>
            <a:p>
              <a:pPr algn="ctr"/>
              <a:r>
                <a:rPr lang="vi-VN" sz="4000" b="1" i="0" u="none" strike="noStrike" dirty="0">
                  <a:solidFill>
                    <a:srgbClr val="FF0000"/>
                  </a:solidFill>
                  <a:effectLst/>
                  <a:latin typeface="Open Sans" panose="020B0606030504020204" pitchFamily="34" charset="0"/>
                </a:rPr>
                <a:t>Cả đời ẩn dưới bùn sâu kiếm mồi</a:t>
              </a:r>
            </a:p>
          </p:txBody>
        </p:sp>
      </p:grpSp>
      <p:grpSp>
        <p:nvGrpSpPr>
          <p:cNvPr id="12" name="Group 11"/>
          <p:cNvGrpSpPr/>
          <p:nvPr/>
        </p:nvGrpSpPr>
        <p:grpSpPr>
          <a:xfrm>
            <a:off x="2104569" y="3893460"/>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8" name="TextBox 7"/>
            <p:cNvSpPr txBox="1"/>
            <p:nvPr/>
          </p:nvSpPr>
          <p:spPr>
            <a:xfrm>
              <a:off x="1578427" y="1907722"/>
              <a:ext cx="6418218" cy="500090"/>
            </a:xfrm>
            <a:prstGeom prst="rect">
              <a:avLst/>
            </a:prstGeom>
            <a:noFill/>
          </p:spPr>
          <p:txBody>
            <a:bodyPr wrap="square" rtlCol="0">
              <a:spAutoFit/>
            </a:bodyPr>
            <a:lstStyle/>
            <a:p>
              <a:pPr defTabSz="1219200"/>
              <a:r>
                <a:rPr lang="en-US" sz="3735" b="1" dirty="0">
                  <a:solidFill>
                    <a:prstClr val="black"/>
                  </a:solidFill>
                  <a:latin typeface="AvantGarde" pitchFamily="2" charset="0"/>
                  <a:ea typeface="AvantGarde" pitchFamily="2" charset="0"/>
                  <a:cs typeface="AvantGarde" pitchFamily="2" charset="0"/>
                </a:rPr>
                <a:t>B. </a:t>
              </a:r>
              <a:r>
                <a:rPr lang="en-US" sz="3735" b="1" dirty="0" err="1">
                  <a:solidFill>
                    <a:prstClr val="black"/>
                  </a:solidFill>
                  <a:latin typeface="AvantGarde" pitchFamily="2" charset="0"/>
                  <a:ea typeface="AvantGarde" pitchFamily="2" charset="0"/>
                  <a:cs typeface="AvantGarde" pitchFamily="2" charset="0"/>
                </a:rPr>
                <a:t>Cá</a:t>
              </a:r>
              <a:r>
                <a:rPr lang="en-US" sz="3735" b="1" dirty="0">
                  <a:solidFill>
                    <a:prstClr val="black"/>
                  </a:solidFill>
                  <a:latin typeface="AvantGarde" pitchFamily="2" charset="0"/>
                  <a:ea typeface="AvantGarde" pitchFamily="2" charset="0"/>
                  <a:cs typeface="AvantGarde" pitchFamily="2" charset="0"/>
                </a:rPr>
                <a:t> </a:t>
              </a:r>
              <a:r>
                <a:rPr lang="en-US" sz="3735" b="1" dirty="0" err="1">
                  <a:solidFill>
                    <a:prstClr val="black"/>
                  </a:solidFill>
                  <a:latin typeface="AvantGarde" pitchFamily="2" charset="0"/>
                  <a:ea typeface="AvantGarde" pitchFamily="2" charset="0"/>
                  <a:cs typeface="AvantGarde" pitchFamily="2" charset="0"/>
                </a:rPr>
                <a:t>chép</a:t>
              </a:r>
              <a:endParaRPr lang="en-US" sz="3735"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grpSp>
        <p:nvGrpSpPr>
          <p:cNvPr id="27" name="Group 26"/>
          <p:cNvGrpSpPr/>
          <p:nvPr/>
        </p:nvGrpSpPr>
        <p:grpSpPr>
          <a:xfrm>
            <a:off x="2104571" y="2616201"/>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29" name="TextBox 28"/>
            <p:cNvSpPr txBox="1"/>
            <p:nvPr/>
          </p:nvSpPr>
          <p:spPr>
            <a:xfrm>
              <a:off x="1578427" y="1907722"/>
              <a:ext cx="6418218" cy="500090"/>
            </a:xfrm>
            <a:prstGeom prst="rect">
              <a:avLst/>
            </a:prstGeom>
            <a:noFill/>
          </p:spPr>
          <p:txBody>
            <a:bodyPr wrap="square" rtlCol="0">
              <a:spAutoFit/>
            </a:bodyPr>
            <a:lstStyle/>
            <a:p>
              <a:pPr defTabSz="1219200"/>
              <a:r>
                <a:rPr lang="en-US" sz="3735" b="1" dirty="0">
                  <a:solidFill>
                    <a:prstClr val="black"/>
                  </a:solidFill>
                  <a:latin typeface="AvantGarde" pitchFamily="2" charset="0"/>
                  <a:ea typeface="AvantGarde" pitchFamily="2" charset="0"/>
                  <a:cs typeface="AvantGarde" pitchFamily="2" charset="0"/>
                </a:rPr>
                <a:t>A. Con </a:t>
              </a:r>
              <a:r>
                <a:rPr lang="en-US" sz="3735" b="1" dirty="0" err="1">
                  <a:solidFill>
                    <a:prstClr val="black"/>
                  </a:solidFill>
                  <a:latin typeface="AvantGarde" pitchFamily="2" charset="0"/>
                  <a:ea typeface="AvantGarde" pitchFamily="2" charset="0"/>
                  <a:cs typeface="AvantGarde" pitchFamily="2" charset="0"/>
                </a:rPr>
                <a:t>cá</a:t>
              </a:r>
              <a:r>
                <a:rPr lang="en-US" sz="3735" b="1" dirty="0">
                  <a:solidFill>
                    <a:prstClr val="black"/>
                  </a:solidFill>
                  <a:latin typeface="AvantGarde" pitchFamily="2" charset="0"/>
                  <a:ea typeface="AvantGarde" pitchFamily="2" charset="0"/>
                  <a:cs typeface="AvantGarde" pitchFamily="2" charset="0"/>
                </a:rPr>
                <a:t> </a:t>
              </a:r>
              <a:r>
                <a:rPr lang="en-US" sz="3735" b="1" dirty="0" err="1">
                  <a:solidFill>
                    <a:prstClr val="black"/>
                  </a:solidFill>
                  <a:latin typeface="AvantGarde" pitchFamily="2" charset="0"/>
                  <a:ea typeface="AvantGarde" pitchFamily="2" charset="0"/>
                  <a:cs typeface="AvantGarde" pitchFamily="2" charset="0"/>
                </a:rPr>
                <a:t>trê</a:t>
              </a:r>
              <a:endParaRPr lang="en-US" sz="3735"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6"/>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prstClr val="black"/>
                </a:solidFill>
                <a:latin typeface="Calibri" panose="020F0502020204030204"/>
              </a:endParaRPr>
            </a:p>
          </p:txBody>
        </p:sp>
        <p:sp>
          <p:nvSpPr>
            <p:cNvPr id="32" name="TextBox 31"/>
            <p:cNvSpPr txBox="1"/>
            <p:nvPr/>
          </p:nvSpPr>
          <p:spPr>
            <a:xfrm>
              <a:off x="1578427" y="1907722"/>
              <a:ext cx="6418218" cy="500090"/>
            </a:xfrm>
            <a:prstGeom prst="rect">
              <a:avLst/>
            </a:prstGeom>
            <a:noFill/>
          </p:spPr>
          <p:txBody>
            <a:bodyPr wrap="square" rtlCol="0">
              <a:spAutoFit/>
            </a:bodyPr>
            <a:lstStyle/>
            <a:p>
              <a:pPr defTabSz="1219200"/>
              <a:r>
                <a:rPr lang="en-US" sz="3735" b="1" dirty="0">
                  <a:solidFill>
                    <a:prstClr val="black"/>
                  </a:solidFill>
                  <a:latin typeface="AvantGarde" pitchFamily="2" charset="0"/>
                  <a:ea typeface="AvantGarde" pitchFamily="2" charset="0"/>
                  <a:cs typeface="AvantGarde" pitchFamily="2" charset="0"/>
                </a:rPr>
                <a:t>C. </a:t>
              </a:r>
              <a:r>
                <a:rPr lang="en-US" sz="3735" b="1" dirty="0" err="1">
                  <a:solidFill>
                    <a:prstClr val="black"/>
                  </a:solidFill>
                  <a:latin typeface="AvantGarde" pitchFamily="2" charset="0"/>
                  <a:ea typeface="AvantGarde" pitchFamily="2" charset="0"/>
                  <a:cs typeface="AvantGarde" pitchFamily="2" charset="0"/>
                </a:rPr>
                <a:t>Cá</a:t>
              </a:r>
              <a:r>
                <a:rPr lang="en-US" sz="3735" b="1" dirty="0">
                  <a:solidFill>
                    <a:prstClr val="black"/>
                  </a:solidFill>
                  <a:latin typeface="AvantGarde" pitchFamily="2" charset="0"/>
                  <a:ea typeface="AvantGarde" pitchFamily="2" charset="0"/>
                  <a:cs typeface="AvantGarde" pitchFamily="2" charset="0"/>
                </a:rPr>
                <a:t> </a:t>
              </a:r>
              <a:r>
                <a:rPr lang="en-US" sz="3735" b="1" dirty="0" err="1">
                  <a:solidFill>
                    <a:prstClr val="black"/>
                  </a:solidFill>
                  <a:latin typeface="AvantGarde" pitchFamily="2" charset="0"/>
                  <a:ea typeface="AvantGarde" pitchFamily="2" charset="0"/>
                  <a:cs typeface="AvantGarde" pitchFamily="2" charset="0"/>
                </a:rPr>
                <a:t>trôi</a:t>
              </a:r>
              <a:endParaRPr lang="en-US" sz="3735" b="1" dirty="0">
                <a:solidFill>
                  <a:prstClr val="black"/>
                </a:solidFill>
                <a:latin typeface="AvantGarde" pitchFamily="2" charset="0"/>
                <a:ea typeface="AvantGarde" pitchFamily="2" charset="0"/>
                <a:cs typeface="AvantGarde" pitchFamily="2" charset="0"/>
              </a:endParaRP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99" y="3755570"/>
            <a:ext cx="3156857" cy="3156857"/>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6021" y="2563149"/>
            <a:ext cx="1088571" cy="1064987"/>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6022" y="5180291"/>
            <a:ext cx="1001484" cy="96288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3281" y="3909135"/>
            <a:ext cx="1001484" cy="962880"/>
          </a:xfrm>
          <a:prstGeom prst="rect">
            <a:avLst/>
          </a:prstGeom>
        </p:spPr>
      </p:pic>
      <p:pic>
        <p:nvPicPr>
          <p:cNvPr id="23" name="Picture 2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27506" y="-2309"/>
            <a:ext cx="1406439" cy="14064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23" presetClass="entr" presetSubtype="32" fill="hold" nodeType="clickEffect">
                                  <p:stCondLst>
                                    <p:cond delay="10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250" fill="hold"/>
                                        <p:tgtEl>
                                          <p:spTgt spid="36"/>
                                        </p:tgtEl>
                                        <p:attrNameLst>
                                          <p:attrName>ppt_w</p:attrName>
                                        </p:attrNameLst>
                                      </p:cBhvr>
                                      <p:tavLst>
                                        <p:tav tm="0">
                                          <p:val>
                                            <p:strVal val="4*#ppt_w"/>
                                          </p:val>
                                        </p:tav>
                                        <p:tav tm="100000">
                                          <p:val>
                                            <p:strVal val="#ppt_w"/>
                                          </p:val>
                                        </p:tav>
                                      </p:tavLst>
                                    </p:anim>
                                    <p:anim calcmode="lin" valueType="num">
                                      <p:cBhvr>
                                        <p:cTn id="26"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3" presetClass="entr" presetSubtype="32" fill="hold" nodeType="clickEffect">
                                  <p:stCondLst>
                                    <p:cond delay="1000"/>
                                  </p:stCondLst>
                                  <p:childTnLst>
                                    <p:set>
                                      <p:cBhvr>
                                        <p:cTn id="31" dur="1" fill="hold">
                                          <p:stCondLst>
                                            <p:cond delay="0"/>
                                          </p:stCondLst>
                                        </p:cTn>
                                        <p:tgtEl>
                                          <p:spTgt spid="38"/>
                                        </p:tgtEl>
                                        <p:attrNameLst>
                                          <p:attrName>style.visibility</p:attrName>
                                        </p:attrNameLst>
                                      </p:cBhvr>
                                      <p:to>
                                        <p:strVal val="visible"/>
                                      </p:to>
                                    </p:set>
                                    <p:anim calcmode="lin" valueType="num">
                                      <p:cBhvr>
                                        <p:cTn id="32" dur="250" fill="hold"/>
                                        <p:tgtEl>
                                          <p:spTgt spid="38"/>
                                        </p:tgtEl>
                                        <p:attrNameLst>
                                          <p:attrName>ppt_w</p:attrName>
                                        </p:attrNameLst>
                                      </p:cBhvr>
                                      <p:tavLst>
                                        <p:tav tm="0">
                                          <p:val>
                                            <p:strVal val="4*#ppt_w"/>
                                          </p:val>
                                        </p:tav>
                                        <p:tav tm="100000">
                                          <p:val>
                                            <p:strVal val="#ppt_w"/>
                                          </p:val>
                                        </p:tav>
                                      </p:tavLst>
                                    </p:anim>
                                    <p:anim calcmode="lin" valueType="num">
                                      <p:cBhvr>
                                        <p:cTn id="33"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30"/>
                    </p:tgtEl>
                  </p:cond>
                </p:stCondLst>
                <p:endSync evt="end" delay="0">
                  <p:rtn val="all"/>
                </p:endSync>
                <p:childTnLst>
                  <p:par>
                    <p:cTn id="35" fill="hold">
                      <p:stCondLst>
                        <p:cond delay="0"/>
                      </p:stCondLst>
                      <p:childTnLst>
                        <p:par>
                          <p:cTn id="36" fill="hold">
                            <p:stCondLst>
                              <p:cond delay="0"/>
                            </p:stCondLst>
                            <p:childTnLst>
                              <p:par>
                                <p:cTn id="37" presetID="23" presetClass="entr" presetSubtype="32" fill="hold" nodeType="clickEffect">
                                  <p:stCondLst>
                                    <p:cond delay="1000"/>
                                  </p:stCondLst>
                                  <p:childTnLst>
                                    <p:set>
                                      <p:cBhvr>
                                        <p:cTn id="38" dur="1" fill="hold">
                                          <p:stCondLst>
                                            <p:cond delay="0"/>
                                          </p:stCondLst>
                                        </p:cTn>
                                        <p:tgtEl>
                                          <p:spTgt spid="37"/>
                                        </p:tgtEl>
                                        <p:attrNameLst>
                                          <p:attrName>style.visibility</p:attrName>
                                        </p:attrNameLst>
                                      </p:cBhvr>
                                      <p:to>
                                        <p:strVal val="visible"/>
                                      </p:to>
                                    </p:set>
                                    <p:anim calcmode="lin" valueType="num">
                                      <p:cBhvr>
                                        <p:cTn id="39" dur="250" fill="hold"/>
                                        <p:tgtEl>
                                          <p:spTgt spid="37"/>
                                        </p:tgtEl>
                                        <p:attrNameLst>
                                          <p:attrName>ppt_w</p:attrName>
                                        </p:attrNameLst>
                                      </p:cBhvr>
                                      <p:tavLst>
                                        <p:tav tm="0">
                                          <p:val>
                                            <p:strVal val="4*#ppt_w"/>
                                          </p:val>
                                        </p:tav>
                                        <p:tav tm="100000">
                                          <p:val>
                                            <p:strVal val="#ppt_w"/>
                                          </p:val>
                                        </p:tav>
                                      </p:tavLst>
                                    </p:anim>
                                    <p:anim calcmode="lin" valueType="num">
                                      <p:cBhvr>
                                        <p:cTn id="40"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ABEC4-6600-4F4C-B092-ED64C7BB9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89671"/>
          </a:xfrm>
          <a:prstGeom prst="rect">
            <a:avLst/>
          </a:prstGeom>
        </p:spPr>
      </p:pic>
      <p:sp>
        <p:nvSpPr>
          <p:cNvPr id="5" name="TextBox 4">
            <a:extLst>
              <a:ext uri="{FF2B5EF4-FFF2-40B4-BE49-F238E27FC236}">
                <a16:creationId xmlns:a16="http://schemas.microsoft.com/office/drawing/2014/main" id="{F00A8573-D6B9-4F0E-ADC3-EBFDD5F2F6EA}"/>
              </a:ext>
            </a:extLst>
          </p:cNvPr>
          <p:cNvSpPr txBox="1"/>
          <p:nvPr/>
        </p:nvSpPr>
        <p:spPr>
          <a:xfrm>
            <a:off x="994458" y="1052310"/>
            <a:ext cx="7188009" cy="523220"/>
          </a:xfrm>
          <a:prstGeom prst="rect">
            <a:avLst/>
          </a:prstGeom>
          <a:noFill/>
        </p:spPr>
        <p:txBody>
          <a:bodyPr wrap="square" rtlCol="0">
            <a:spAutoFit/>
          </a:bodyPr>
          <a:lstStyle/>
          <a:p>
            <a:pPr defTabSz="685766">
              <a:defRPr/>
            </a:pPr>
            <a:r>
              <a:rPr lang="en-US" sz="2800" b="1">
                <a:solidFill>
                  <a:prstClr val="white"/>
                </a:solidFill>
                <a:latin typeface="HP001 4 hàng" panose="020B0603050302020204" pitchFamily="34" charset="0"/>
              </a:rPr>
              <a:t>Thứ sáu ngày 25 tháng 2 năm 2022</a:t>
            </a:r>
          </a:p>
        </p:txBody>
      </p:sp>
      <p:sp>
        <p:nvSpPr>
          <p:cNvPr id="6" name="TextBox 5">
            <a:extLst>
              <a:ext uri="{FF2B5EF4-FFF2-40B4-BE49-F238E27FC236}">
                <a16:creationId xmlns:a16="http://schemas.microsoft.com/office/drawing/2014/main" id="{5F2003DF-BA54-4FFB-9BFC-0EAE797A6FF4}"/>
              </a:ext>
            </a:extLst>
          </p:cNvPr>
          <p:cNvSpPr txBox="1"/>
          <p:nvPr/>
        </p:nvSpPr>
        <p:spPr>
          <a:xfrm>
            <a:off x="2911442" y="1736446"/>
            <a:ext cx="1962217" cy="523220"/>
          </a:xfrm>
          <a:prstGeom prst="rect">
            <a:avLst/>
          </a:prstGeom>
          <a:noFill/>
        </p:spPr>
        <p:txBody>
          <a:bodyPr wrap="square" rtlCol="0">
            <a:spAutoFit/>
          </a:bodyPr>
          <a:lstStyle/>
          <a:p>
            <a:pPr defTabSz="685766">
              <a:defRPr/>
            </a:pPr>
            <a:r>
              <a:rPr lang="en-US" sz="2800" b="1">
                <a:solidFill>
                  <a:prstClr val="white"/>
                </a:solidFill>
                <a:latin typeface="HP001 4 hàng" panose="020B0603050302020204" pitchFamily="34" charset="0"/>
              </a:rPr>
              <a:t>Tiếng Việt</a:t>
            </a:r>
          </a:p>
        </p:txBody>
      </p:sp>
      <p:sp>
        <p:nvSpPr>
          <p:cNvPr id="7" name="TextBox 6">
            <a:extLst>
              <a:ext uri="{FF2B5EF4-FFF2-40B4-BE49-F238E27FC236}">
                <a16:creationId xmlns:a16="http://schemas.microsoft.com/office/drawing/2014/main" id="{3D01FB3E-205E-4154-9C4C-3F14ECF77C55}"/>
              </a:ext>
            </a:extLst>
          </p:cNvPr>
          <p:cNvSpPr txBox="1"/>
          <p:nvPr/>
        </p:nvSpPr>
        <p:spPr>
          <a:xfrm>
            <a:off x="257039" y="2420582"/>
            <a:ext cx="11197542" cy="523220"/>
          </a:xfrm>
          <a:prstGeom prst="rect">
            <a:avLst/>
          </a:prstGeom>
          <a:noFill/>
        </p:spPr>
        <p:txBody>
          <a:bodyPr wrap="square" rtlCol="0">
            <a:spAutoFit/>
          </a:bodyPr>
          <a:lstStyle/>
          <a:p>
            <a:pPr defTabSz="685766">
              <a:defRPr/>
            </a:pPr>
            <a:r>
              <a:rPr lang="en-US" sz="2800" b="1">
                <a:solidFill>
                  <a:srgbClr val="FFFF00"/>
                </a:solidFill>
                <a:latin typeface="HP001 4 hàng" panose="020B0603050302020204" pitchFamily="34" charset="0"/>
              </a:rPr>
              <a:t>     Luyện tập 2: Viết đoạn văn giới thiệu tranh ảnh về một con vật</a:t>
            </a:r>
          </a:p>
        </p:txBody>
      </p:sp>
    </p:spTree>
    <p:extLst>
      <p:ext uri="{BB962C8B-B14F-4D97-AF65-F5344CB8AC3E}">
        <p14:creationId xmlns:p14="http://schemas.microsoft.com/office/powerpoint/2010/main" val="117595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56948" y="559390"/>
            <a:ext cx="10446087" cy="645160"/>
          </a:xfrm>
          <a:prstGeom prst="rect">
            <a:avLst/>
          </a:prstGeom>
          <a:noFill/>
        </p:spPr>
        <p:txBody>
          <a:bodyPr wrap="square" rtlCol="0">
            <a:spAutoFit/>
          </a:bodyPr>
          <a:lstStyle/>
          <a:p>
            <a:r>
              <a:rPr lang="en-US" sz="3600" b="1" dirty="0">
                <a:latin typeface="Arial-Rounded" panose="020B0500000000000000" pitchFamily="34" charset="0"/>
                <a:ea typeface="Arial-Rounded" panose="020B0500000000000000" pitchFamily="34" charset="0"/>
                <a:cs typeface="Arial-Rounded" panose="020B0500000000000000" pitchFamily="34" charset="0"/>
              </a:rPr>
              <a:t>1.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tên</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latin typeface="Arial-Rounded" panose="020B0500000000000000" pitchFamily="34" charset="0"/>
                <a:ea typeface="Arial-Rounded" panose="020B0500000000000000" pitchFamily="34" charset="0"/>
                <a:cs typeface="Arial-Rounded" panose="020B0500000000000000" pitchFamily="34" charset="0"/>
              </a:rPr>
              <a:t> con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mỗi</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bức</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ảnh</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dưới</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đây</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4" name="Picture 13"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43" t="1718" r="68037" b="8524"/>
          <a:stretch>
            <a:fillRect/>
          </a:stretch>
        </p:blipFill>
        <p:spPr>
          <a:xfrm>
            <a:off x="934776" y="1522586"/>
            <a:ext cx="3871247" cy="2620538"/>
          </a:xfrm>
          <a:prstGeom prst="rect">
            <a:avLst/>
          </a:prstGeom>
        </p:spPr>
      </p:pic>
      <p:pic>
        <p:nvPicPr>
          <p:cNvPr id="15" name="Picture 1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3570" t="2399" r="35110" b="8524"/>
          <a:stretch>
            <a:fillRect/>
          </a:stretch>
        </p:blipFill>
        <p:spPr>
          <a:xfrm>
            <a:off x="6527279" y="1478261"/>
            <a:ext cx="3871247" cy="2600684"/>
          </a:xfrm>
          <a:prstGeom prst="rect">
            <a:avLst/>
          </a:prstGeom>
        </p:spPr>
      </p:pic>
      <p:pic>
        <p:nvPicPr>
          <p:cNvPr id="16" name="Picture 1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657" t="2399" r="2023" b="8524"/>
          <a:stretch>
            <a:fillRect/>
          </a:stretch>
        </p:blipFill>
        <p:spPr>
          <a:xfrm>
            <a:off x="4335516" y="3940337"/>
            <a:ext cx="3871247" cy="2600684"/>
          </a:xfrm>
          <a:prstGeom prst="rect">
            <a:avLst/>
          </a:prstGeom>
        </p:spPr>
      </p:pic>
      <p:sp>
        <p:nvSpPr>
          <p:cNvPr id="19" name="Rounded Rectangle 7"/>
          <p:cNvSpPr/>
          <p:nvPr/>
        </p:nvSpPr>
        <p:spPr>
          <a:xfrm>
            <a:off x="2135925" y="4350619"/>
            <a:ext cx="1351254" cy="531655"/>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hươu</a:t>
            </a:r>
          </a:p>
        </p:txBody>
      </p:sp>
      <p:sp>
        <p:nvSpPr>
          <p:cNvPr id="20" name="Rounded Rectangle 8"/>
          <p:cNvSpPr/>
          <p:nvPr/>
        </p:nvSpPr>
        <p:spPr>
          <a:xfrm>
            <a:off x="8546459" y="4220413"/>
            <a:ext cx="1017282" cy="531655"/>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sóc</a:t>
            </a:r>
          </a:p>
        </p:txBody>
      </p:sp>
      <p:sp>
        <p:nvSpPr>
          <p:cNvPr id="21" name="Rounded Rectangle 9"/>
          <p:cNvSpPr/>
          <p:nvPr/>
        </p:nvSpPr>
        <p:spPr>
          <a:xfrm>
            <a:off x="5756752" y="6345287"/>
            <a:ext cx="1351254" cy="531655"/>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50"/>
                                        <p:tgtEl>
                                          <p:spTgt spid="19"/>
                                        </p:tgtEl>
                                      </p:cBhvr>
                                    </p:animEffect>
                                    <p:anim calcmode="lin" valueType="num">
                                      <p:cBhvr>
                                        <p:cTn id="24" dur="250" fill="hold"/>
                                        <p:tgtEl>
                                          <p:spTgt spid="19"/>
                                        </p:tgtEl>
                                        <p:attrNameLst>
                                          <p:attrName>ppt_x</p:attrName>
                                        </p:attrNameLst>
                                      </p:cBhvr>
                                      <p:tavLst>
                                        <p:tav tm="0">
                                          <p:val>
                                            <p:strVal val="#ppt_x"/>
                                          </p:val>
                                        </p:tav>
                                        <p:tav tm="100000">
                                          <p:val>
                                            <p:strVal val="#ppt_x"/>
                                          </p:val>
                                        </p:tav>
                                      </p:tavLst>
                                    </p:anim>
                                    <p:anim calcmode="lin" valueType="num">
                                      <p:cBhvr>
                                        <p:cTn id="2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50"/>
                                        <p:tgtEl>
                                          <p:spTgt spid="20"/>
                                        </p:tgtEl>
                                      </p:cBhvr>
                                    </p:animEffect>
                                    <p:anim calcmode="lin" valueType="num">
                                      <p:cBhvr>
                                        <p:cTn id="31" dur="250" fill="hold"/>
                                        <p:tgtEl>
                                          <p:spTgt spid="20"/>
                                        </p:tgtEl>
                                        <p:attrNameLst>
                                          <p:attrName>ppt_x</p:attrName>
                                        </p:attrNameLst>
                                      </p:cBhvr>
                                      <p:tavLst>
                                        <p:tav tm="0">
                                          <p:val>
                                            <p:strVal val="#ppt_x"/>
                                          </p:val>
                                        </p:tav>
                                        <p:tav tm="100000">
                                          <p:val>
                                            <p:strVal val="#ppt_x"/>
                                          </p:val>
                                        </p:tav>
                                      </p:tavLst>
                                    </p:anim>
                                    <p:anim calcmode="lin" valueType="num">
                                      <p:cBhvr>
                                        <p:cTn id="32"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anim calcmode="lin" valueType="num">
                                      <p:cBhvr>
                                        <p:cTn id="38" dur="250" fill="hold"/>
                                        <p:tgtEl>
                                          <p:spTgt spid="21"/>
                                        </p:tgtEl>
                                        <p:attrNameLst>
                                          <p:attrName>ppt_x</p:attrName>
                                        </p:attrNameLst>
                                      </p:cBhvr>
                                      <p:tavLst>
                                        <p:tav tm="0">
                                          <p:val>
                                            <p:strVal val="#ppt_x"/>
                                          </p:val>
                                        </p:tav>
                                        <p:tav tm="100000">
                                          <p:val>
                                            <p:strVal val="#ppt_x"/>
                                          </p:val>
                                        </p:tav>
                                      </p:tavLst>
                                    </p:anim>
                                    <p:anim calcmode="lin" valueType="num">
                                      <p:cBhvr>
                                        <p:cTn id="39"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P spid="20" grpId="0" animBg="1"/>
      <p:bldP spid="21"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480</Words>
  <Application>Microsoft Office PowerPoint</Application>
  <PresentationFormat>Widescreen</PresentationFormat>
  <Paragraphs>55</Paragraphs>
  <Slides>13</Slides>
  <Notes>2</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Arial-Rounded</vt:lpstr>
      <vt:lpstr>AvantGarde</vt:lpstr>
      <vt:lpstr>Calibri</vt:lpstr>
      <vt:lpstr>HP001 4 hàng</vt:lpstr>
      <vt:lpstr>HP001 5 hàng</vt:lpstr>
      <vt:lpstr>Open Sans</vt:lpstr>
      <vt:lpstr>Times New Roman</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Bố em có một cuốn album ảnh về các loài động vật. Trong đó, em thích nhất là tấm ảnh chụp một chú công. Trong ảnh, chú công đang xòe đuôi khoe cái đuôi xanh biếc xinh đẹp. Nhìn chú ta hệt như một tác phẩn nghệ thuật tuyệt diệu của thiên nhiên. Em rất thích ngắm nhìn vẻ đẹp ấy. Em hy vọng có một ngày em có thể tận mắt chứng kiến những chú công xòe đuôi xinh đẹp như thế.</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Ms Quyen</cp:lastModifiedBy>
  <cp:revision>6</cp:revision>
  <dcterms:created xsi:type="dcterms:W3CDTF">2021-07-28T05:24:00Z</dcterms:created>
  <dcterms:modified xsi:type="dcterms:W3CDTF">2022-02-20T15:36:00Z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3DDBD46C40E749BA9DAD5FBBF8749154</vt:lpwstr>
  </property>
  <property fmtid="{D5CDD505-2E9C-101B-9397-08002B2CF9AE}" pid="3" name="KSOProductBuildVer">
    <vt:lpwstr>1033-11.2.0.10463</vt:lpwstr>
  </property>
</Properties>
</file>