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image6.jp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</p:sldMasterIdLst>
  <p:notesMasterIdLst>
    <p:notesMasterId r:id="rId13"/>
  </p:notesMasterIdLst>
  <p:sldIdLst>
    <p:sldId id="2908" r:id="rId4"/>
    <p:sldId id="2927" r:id="rId5"/>
    <p:sldId id="257" r:id="rId6"/>
    <p:sldId id="522" r:id="rId7"/>
    <p:sldId id="2928" r:id="rId8"/>
    <p:sldId id="2929" r:id="rId9"/>
    <p:sldId id="2920" r:id="rId10"/>
    <p:sldId id="267" r:id="rId11"/>
    <p:sldId id="292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3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FD5AA9-B4C8-412D-A1D2-AA1230190A76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501F70-114A-48A5-A673-2A36104908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669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894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809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05175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90194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88093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24432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1213113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044168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690028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728602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076766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038892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296157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82533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990381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153722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503530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135254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85470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2/13/2022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13657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2/13/2022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85978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08253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98094491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18731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92489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322998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64935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70305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77271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5312023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7198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3777BA-5080-4E66-925F-2B9A2C93C527}"/>
              </a:ext>
            </a:extLst>
          </p:cNvPr>
          <p:cNvSpPr txBox="1"/>
          <p:nvPr userDrawn="1"/>
        </p:nvSpPr>
        <p:spPr>
          <a:xfrm>
            <a:off x="9563100" y="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06396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738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2">
            <a:extLst>
              <a:ext uri="{FF2B5EF4-FFF2-40B4-BE49-F238E27FC236}">
                <a16:creationId xmlns:a16="http://schemas.microsoft.com/office/drawing/2014/main" id="{B46F5F69-F9F9-46E5-9939-DD7BD8249C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322" y="-221698"/>
            <a:ext cx="2226408" cy="20291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450566-2542-4E74-B17D-9017DC2C65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56" y="76342"/>
            <a:ext cx="1433052" cy="14330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40F89D-4A93-4FD2-BA00-3FFDC1460710}"/>
              </a:ext>
            </a:extLst>
          </p:cNvPr>
          <p:cNvSpPr txBox="1"/>
          <p:nvPr/>
        </p:nvSpPr>
        <p:spPr>
          <a:xfrm>
            <a:off x="1526410" y="2118321"/>
            <a:ext cx="9139179" cy="2077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lnSpc>
                <a:spcPct val="150000"/>
              </a:lnSpc>
              <a:defRPr/>
            </a:pPr>
            <a:r>
              <a:rPr lang="en-US" sz="48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TIẾNG VIỆT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44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8: ĐỌC MỞ RỘNG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158F40-39FE-44A3-8005-D18FB50D9F5F}"/>
              </a:ext>
            </a:extLst>
          </p:cNvPr>
          <p:cNvSpPr txBox="1"/>
          <p:nvPr/>
        </p:nvSpPr>
        <p:spPr>
          <a:xfrm>
            <a:off x="3958314" y="1164214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17759656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llo Viet Nam">
            <a:hlinkClick r:id="" action="ppaction://media"/>
            <a:extLst>
              <a:ext uri="{FF2B5EF4-FFF2-40B4-BE49-F238E27FC236}">
                <a16:creationId xmlns:a16="http://schemas.microsoft.com/office/drawing/2014/main" id="{B2A0D54F-AC1A-4489-ABC2-D1BB5A61A6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955" y="124287"/>
            <a:ext cx="11971045" cy="673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513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47386" y="1935332"/>
            <a:ext cx="65605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mở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6)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B9E59B-CBA1-4BAC-B789-80DB4474F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67"/>
            <a:ext cx="12192000" cy="6767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CB97EF-DA2B-48AC-8224-71C968393A76}"/>
              </a:ext>
            </a:extLst>
          </p:cNvPr>
          <p:cNvSpPr txBox="1"/>
          <p:nvPr/>
        </p:nvSpPr>
        <p:spPr>
          <a:xfrm>
            <a:off x="978198" y="1031358"/>
            <a:ext cx="7527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sáu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vi-VN" sz="3200" b="1">
                <a:solidFill>
                  <a:prstClr val="white"/>
                </a:solidFill>
                <a:latin typeface="HP001 4 hàng" panose="020B0603050302020204" pitchFamily="34" charset="0"/>
              </a:rPr>
              <a:t>1</a:t>
            </a:r>
            <a:r>
              <a:rPr lang="en-US" sz="3200" b="1">
                <a:solidFill>
                  <a:prstClr val="white"/>
                </a:solidFill>
                <a:latin typeface="HP001 4 hàng" panose="020B0603050302020204" pitchFamily="34" charset="0"/>
              </a:rPr>
              <a:t>8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B68577-DCDA-4942-B412-F176360541FA}"/>
              </a:ext>
            </a:extLst>
          </p:cNvPr>
          <p:cNvSpPr txBox="1"/>
          <p:nvPr/>
        </p:nvSpPr>
        <p:spPr>
          <a:xfrm>
            <a:off x="3009016" y="1704752"/>
            <a:ext cx="2232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E0EFC5-05A6-46A2-8D36-52C339CC0421}"/>
              </a:ext>
            </a:extLst>
          </p:cNvPr>
          <p:cNvSpPr txBox="1"/>
          <p:nvPr/>
        </p:nvSpPr>
        <p:spPr>
          <a:xfrm>
            <a:off x="2870908" y="2378146"/>
            <a:ext cx="3225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FF00"/>
                </a:solidFill>
                <a:latin typeface="HP001 4 hàng" panose="020B0603050302020204" pitchFamily="34" charset="0"/>
              </a:rPr>
              <a:t>Đọc mở rộng</a:t>
            </a:r>
            <a:r>
              <a:rPr kumimoji="0" lang="vi-VN" sz="32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873" y="-473998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2867A6-1455-4C9B-A53E-113DDE4E5C2B}"/>
              </a:ext>
            </a:extLst>
          </p:cNvPr>
          <p:cNvSpPr txBox="1"/>
          <p:nvPr/>
        </p:nvSpPr>
        <p:spPr>
          <a:xfrm>
            <a:off x="2032986" y="2165938"/>
            <a:ext cx="83183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đọc một bài thơ về vẻ đẹp thiên nhiên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9620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346800-C4F7-4D19-9AA7-AC4A61EC4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18" y="727970"/>
            <a:ext cx="8383091" cy="471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19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E5A69B-C260-482C-B613-2E96E2A1F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1" y="0"/>
            <a:ext cx="12120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09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894121" y="3087730"/>
            <a:ext cx="6604000" cy="110799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en-US" sz="6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altLang="en-US" sz="6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altLang="en-US" sz="6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6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866424" y="660994"/>
            <a:ext cx="510040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sách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0645753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112" y="3404"/>
              <a:ext cx="4367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thơ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tác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697" y="3334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thơ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-177887" y="3853041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125" y="487379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7297" y="1114586"/>
            <a:ext cx="4785995" cy="67640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82</Words>
  <Application>Microsoft Office PowerPoint</Application>
  <PresentationFormat>Widescreen</PresentationFormat>
  <Paragraphs>23</Paragraphs>
  <Slides>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等线</vt:lpstr>
      <vt:lpstr>微软雅黑</vt:lpstr>
      <vt:lpstr>.VnAvant</vt:lpstr>
      <vt:lpstr>Arial</vt:lpstr>
      <vt:lpstr>Arial-Rounded</vt:lpstr>
      <vt:lpstr>Calibri</vt:lpstr>
      <vt:lpstr>Calibri Light</vt:lpstr>
      <vt:lpstr>HP001 4 hàng</vt:lpstr>
      <vt:lpstr>Times New Roman</vt:lpstr>
      <vt:lpstr>https://www.freeppt7.com</vt:lpstr>
      <vt:lpstr>6_Office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3</cp:revision>
  <dcterms:created xsi:type="dcterms:W3CDTF">2021-08-01T09:00:01Z</dcterms:created>
  <dcterms:modified xsi:type="dcterms:W3CDTF">2022-02-13T15:38:03Z</dcterms:modified>
</cp:coreProperties>
</file>