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</p:sldMasterIdLst>
  <p:notesMasterIdLst>
    <p:notesMasterId r:id="rId20"/>
  </p:notesMasterIdLst>
  <p:sldIdLst>
    <p:sldId id="275" r:id="rId3"/>
    <p:sldId id="258" r:id="rId4"/>
    <p:sldId id="339" r:id="rId5"/>
    <p:sldId id="341" r:id="rId6"/>
    <p:sldId id="340" r:id="rId7"/>
    <p:sldId id="2007577158" r:id="rId8"/>
    <p:sldId id="2007577155" r:id="rId9"/>
    <p:sldId id="331" r:id="rId10"/>
    <p:sldId id="2007577146" r:id="rId11"/>
    <p:sldId id="2007577147" r:id="rId12"/>
    <p:sldId id="342" r:id="rId13"/>
    <p:sldId id="2007577148" r:id="rId14"/>
    <p:sldId id="2007577149" r:id="rId15"/>
    <p:sldId id="2007577152" r:id="rId16"/>
    <p:sldId id="2007577150" r:id="rId17"/>
    <p:sldId id="344" r:id="rId18"/>
    <p:sldId id="20075771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CA48E-5A2A-4B47-8989-3F2D58696C83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3F982-1669-48EF-9513-0E350C3D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3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3902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368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78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42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71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8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0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8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8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6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124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237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6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23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9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71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7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89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72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022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92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12307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470" y="1467327"/>
            <a:ext cx="7759059" cy="4453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214" y="3811234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5150CA-DF86-48A8-8386-C8E38389222E}"/>
              </a:ext>
            </a:extLst>
          </p:cNvPr>
          <p:cNvSpPr txBox="1"/>
          <p:nvPr/>
        </p:nvSpPr>
        <p:spPr>
          <a:xfrm>
            <a:off x="1457323" y="1865442"/>
            <a:ext cx="88092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685800">
              <a:buClrTx/>
              <a:defRPr/>
            </a:pPr>
            <a:r>
              <a:rPr 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685800">
              <a:buClrTx/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5: Viết chữ S hoa </a:t>
            </a:r>
            <a:endParaRPr lang="vi-VN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2CF929-3556-4C50-B203-4EBA4D554DA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1" y="218288"/>
            <a:ext cx="1275034" cy="12750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DF2001-7C83-4E10-91F6-A8CCF129E733}"/>
              </a:ext>
            </a:extLst>
          </p:cNvPr>
          <p:cNvSpPr txBox="1"/>
          <p:nvPr/>
        </p:nvSpPr>
        <p:spPr>
          <a:xfrm>
            <a:off x="4038088" y="328146"/>
            <a:ext cx="4549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200536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3434890" y="969977"/>
            <a:ext cx="6566360" cy="538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1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23100" y="4992795"/>
            <a:ext cx="7510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61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44182" y="605507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2107635" y="2595800"/>
            <a:ext cx="9041940" cy="1666402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45568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Suối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chảy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q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ua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khe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đá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7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347037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2317732" y="2960315"/>
            <a:ext cx="96647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2225772" y="4290656"/>
            <a:ext cx="950902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163980" y="3361350"/>
            <a:ext cx="3727459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384407" y="5407712"/>
            <a:ext cx="815976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S, h, k, 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2048451" y="1450288"/>
            <a:ext cx="9041940" cy="1532157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Suối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chảy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q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ua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khe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đá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5304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BA8BB-8474-4C55-BD51-1C94B1176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5" y="310868"/>
            <a:ext cx="8033182" cy="604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3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97" y="230504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327053" y="4082665"/>
            <a:ext cx="7154436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vở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93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1685109" y="1408285"/>
            <a:ext cx="9346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0"/>
            <a:ext cx="122882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53784" y="1203420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528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2617510" y="918469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Tuần trước các em được học viết chữ cái viết hoa nào?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3132415" y="3137886"/>
            <a:ext cx="67818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7236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3048740" y="1127547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nào nhắc lại được câu viết ứng dụng ở bài đó?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1335328" y="3091288"/>
            <a:ext cx="998002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 algn="ctr">
              <a:spcBef>
                <a:spcPct val="50000"/>
              </a:spcBef>
            </a:pPr>
            <a:r>
              <a:rPr lang="vi-VN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Rừng cây vươn mình đón nắng mai.</a:t>
            </a:r>
          </a:p>
        </p:txBody>
      </p:sp>
    </p:spTree>
    <p:extLst>
      <p:ext uri="{BB962C8B-B14F-4D97-AF65-F5344CB8AC3E}">
        <p14:creationId xmlns:p14="http://schemas.microsoft.com/office/powerpoint/2010/main" val="6962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>
            <a:extLst>
              <a:ext uri="{FF2B5EF4-FFF2-40B4-BE49-F238E27FC236}">
                <a16:creationId xmlns:a16="http://schemas.microsoft.com/office/drawing/2014/main" id="{E9771218-1550-4F62-AE49-29FEA4833456}"/>
              </a:ext>
            </a:extLst>
          </p:cNvPr>
          <p:cNvSpPr/>
          <p:nvPr/>
        </p:nvSpPr>
        <p:spPr>
          <a:xfrm>
            <a:off x="2866085" y="615432"/>
            <a:ext cx="6682863" cy="3473241"/>
          </a:xfrm>
          <a:prstGeom prst="cloudCallout">
            <a:avLst>
              <a:gd name="adj1" fmla="val -62375"/>
              <a:gd name="adj2" fmla="val 518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viết ứng dụng có chữ nào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 chữ hoa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8629B86-02F3-4E63-BFBA-CAAB6A956F3D}"/>
              </a:ext>
            </a:extLst>
          </p:cNvPr>
          <p:cNvSpPr txBox="1"/>
          <p:nvPr/>
        </p:nvSpPr>
        <p:spPr>
          <a:xfrm>
            <a:off x="3332825" y="4421163"/>
            <a:ext cx="65532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1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BCE87B-A659-481C-8FD1-92AC4AAC12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9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A508E-228C-4D2C-9B81-97A5BA6B40B8}"/>
              </a:ext>
            </a:extLst>
          </p:cNvPr>
          <p:cNvSpPr txBox="1"/>
          <p:nvPr/>
        </p:nvSpPr>
        <p:spPr>
          <a:xfrm>
            <a:off x="981817" y="995709"/>
            <a:ext cx="718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defRPr/>
            </a:pP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Thứ ba ngày 8 tháng 2 năm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16199D-A947-4D88-B728-B528DC5B6CF1}"/>
              </a:ext>
            </a:extLst>
          </p:cNvPr>
          <p:cNvSpPr txBox="1"/>
          <p:nvPr/>
        </p:nvSpPr>
        <p:spPr>
          <a:xfrm>
            <a:off x="3024239" y="1711711"/>
            <a:ext cx="3184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defRPr/>
            </a:pP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9A2A9-E285-461E-9F74-6B6D8DCEA400}"/>
              </a:ext>
            </a:extLst>
          </p:cNvPr>
          <p:cNvSpPr txBox="1"/>
          <p:nvPr/>
        </p:nvSpPr>
        <p:spPr>
          <a:xfrm>
            <a:off x="1660242" y="2370226"/>
            <a:ext cx="6990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defRPr/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Viết: Chữ hoa S</a:t>
            </a:r>
          </a:p>
        </p:txBody>
      </p:sp>
    </p:spTree>
    <p:extLst>
      <p:ext uri="{BB962C8B-B14F-4D97-AF65-F5344CB8AC3E}">
        <p14:creationId xmlns:p14="http://schemas.microsoft.com/office/powerpoint/2010/main" val="998985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356" y="137936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418" y="1611549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63" y="2680406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055934" y="500122"/>
            <a:ext cx="6437312" cy="11322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47731" y="3353264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1261" y="4703614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648" y="3285710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332" y="2188748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2676" y="3770968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882466" y="2152037"/>
            <a:ext cx="3842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en-US" sz="24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840794" y="3942513"/>
            <a:ext cx="3957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6334032" y="2226732"/>
            <a:ext cx="3116710" cy="30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982358" y="924523"/>
            <a:ext cx="3670414" cy="4572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7C3F89-59EC-4E10-8DB6-122880187DC4}"/>
              </a:ext>
            </a:extLst>
          </p:cNvPr>
          <p:cNvSpPr/>
          <p:nvPr/>
        </p:nvSpPr>
        <p:spPr>
          <a:xfrm>
            <a:off x="1162593" y="5592932"/>
            <a:ext cx="9771017" cy="8282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0F66F-6479-4B50-BD0A-23F8D46078F0}"/>
              </a:ext>
            </a:extLst>
          </p:cNvPr>
          <p:cNvSpPr txBox="1"/>
          <p:nvPr/>
        </p:nvSpPr>
        <p:spPr>
          <a:xfrm>
            <a:off x="2209066" y="263079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209066" y="263079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2336478" y="1447419"/>
            <a:ext cx="7417644" cy="4876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1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268</Words>
  <Application>Microsoft Office PowerPoint</Application>
  <PresentationFormat>Widescreen</PresentationFormat>
  <Paragraphs>45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Calibri</vt:lpstr>
      <vt:lpstr>HP001 4 hàng</vt:lpstr>
      <vt:lpstr>UTM Avo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8</cp:revision>
  <dcterms:created xsi:type="dcterms:W3CDTF">2021-08-01T02:31:00Z</dcterms:created>
  <dcterms:modified xsi:type="dcterms:W3CDTF">2022-02-06T13:14:34Z</dcterms:modified>
</cp:coreProperties>
</file>