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9" r:id="rId3"/>
    <p:sldMasterId id="2147483717" r:id="rId4"/>
    <p:sldMasterId id="2147483731" r:id="rId5"/>
    <p:sldMasterId id="2147483743" r:id="rId6"/>
  </p:sldMasterIdLst>
  <p:notesMasterIdLst>
    <p:notesMasterId r:id="rId27"/>
  </p:notesMasterIdLst>
  <p:sldIdLst>
    <p:sldId id="256" r:id="rId7"/>
    <p:sldId id="2007577073" r:id="rId8"/>
    <p:sldId id="258" r:id="rId9"/>
    <p:sldId id="2007577074" r:id="rId10"/>
    <p:sldId id="262" r:id="rId11"/>
    <p:sldId id="268" r:id="rId12"/>
    <p:sldId id="269" r:id="rId13"/>
    <p:sldId id="270" r:id="rId14"/>
    <p:sldId id="271" r:id="rId15"/>
    <p:sldId id="272" r:id="rId16"/>
    <p:sldId id="2007577079" r:id="rId17"/>
    <p:sldId id="2007577072" r:id="rId18"/>
    <p:sldId id="2007577075" r:id="rId19"/>
    <p:sldId id="264" r:id="rId20"/>
    <p:sldId id="2007577076" r:id="rId21"/>
    <p:sldId id="432" r:id="rId22"/>
    <p:sldId id="2007577077" r:id="rId23"/>
    <p:sldId id="292" r:id="rId24"/>
    <p:sldId id="2007577078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61" d="100"/>
          <a:sy n="61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A278F-2820-4191-AA8E-6F440C2EFDD8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9E3C4-06B2-4B3D-876A-AAD64639E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2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87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13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1952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50913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023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7481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97598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7367358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9887791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4904873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62761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94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1410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4550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1816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6891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6111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20926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2739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2555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54415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7133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39575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54513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1112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8632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03320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22576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0861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8366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0797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13248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7923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705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576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148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0044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0393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080034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2973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166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4015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637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3127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7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Bar dir="vert"/>
  </p:transition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05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7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14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JP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52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52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42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44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69" y="1013108"/>
            <a:ext cx="9190150" cy="435772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5" y="281345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911468" y="2401706"/>
            <a:ext cx="744732" cy="719487"/>
          </a:xfrm>
          <a:prstGeom prst="rect">
            <a:avLst/>
          </a:prstGeom>
        </p:spPr>
      </p:pic>
      <p:sp>
        <p:nvSpPr>
          <p:cNvPr id="25" name="文本框 1">
            <a:extLst>
              <a:ext uri="{FF2B5EF4-FFF2-40B4-BE49-F238E27FC236}">
                <a16:creationId xmlns:a16="http://schemas.microsoft.com/office/drawing/2014/main" id="{66DFEA57-E061-4588-98CF-AFC3082F0063}"/>
              </a:ext>
            </a:extLst>
          </p:cNvPr>
          <p:cNvSpPr txBox="1"/>
          <p:nvPr/>
        </p:nvSpPr>
        <p:spPr>
          <a:xfrm>
            <a:off x="3326189" y="1860042"/>
            <a:ext cx="5500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altLang="zh-CN" sz="44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 trải nghiệm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968452-5FDE-4048-84AF-71195DFCA5C5}"/>
              </a:ext>
            </a:extLst>
          </p:cNvPr>
          <p:cNvSpPr txBox="1"/>
          <p:nvPr/>
        </p:nvSpPr>
        <p:spPr>
          <a:xfrm>
            <a:off x="3677961" y="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CCD05-FBE6-49AD-BB5C-7E4060D12D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0" name="文本框 2">
            <a:extLst>
              <a:ext uri="{FF2B5EF4-FFF2-40B4-BE49-F238E27FC236}">
                <a16:creationId xmlns:a16="http://schemas.microsoft.com/office/drawing/2014/main" id="{DCE0D1E3-A73A-4932-8A3D-B4136B0EB478}"/>
              </a:ext>
            </a:extLst>
          </p:cNvPr>
          <p:cNvSpPr txBox="1"/>
          <p:nvPr/>
        </p:nvSpPr>
        <p:spPr>
          <a:xfrm>
            <a:off x="2732392" y="2664610"/>
            <a:ext cx="6443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22: </a:t>
            </a:r>
            <a:r>
              <a:rPr lang="en-US" altLang="zh-CN" sz="44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vật dụng bảo vệ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4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9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477" y="2153088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96075" y="2018151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703" y="4972932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9995" y="451050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9907" y="926368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72161" y="50706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525396" y="4566460"/>
            <a:ext cx="3379428" cy="102153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11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DDBBA4-A8EA-4329-B659-28283D152F97}"/>
              </a:ext>
            </a:extLst>
          </p:cNvPr>
          <p:cNvGrpSpPr/>
          <p:nvPr/>
        </p:nvGrpSpPr>
        <p:grpSpPr>
          <a:xfrm>
            <a:off x="3102396" y="-4299181"/>
            <a:ext cx="4802427" cy="4116917"/>
            <a:chOff x="-607652" y="229391"/>
            <a:chExt cx="3606328" cy="30915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16B70C-7703-43CF-B4E8-6E47D729B9EB}"/>
                </a:ext>
              </a:extLst>
            </p:cNvPr>
            <p:cNvGrpSpPr/>
            <p:nvPr/>
          </p:nvGrpSpPr>
          <p:grpSpPr>
            <a:xfrm>
              <a:off x="-607652" y="229391"/>
              <a:ext cx="3606328" cy="3091552"/>
              <a:chOff x="-1858503" y="2915017"/>
              <a:chExt cx="3606328" cy="309155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9E301ED-649F-4389-ADB4-30059ACA1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08" t="7482" r="8250" b="43959"/>
              <a:stretch/>
            </p:blipFill>
            <p:spPr>
              <a:xfrm>
                <a:off x="-789918" y="3007594"/>
                <a:ext cx="2537743" cy="299897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F6E65E3-2A2A-485E-AC96-993755D5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3" t="47270"/>
              <a:stretch/>
            </p:blipFill>
            <p:spPr>
              <a:xfrm>
                <a:off x="-1858503" y="3192747"/>
                <a:ext cx="2016982" cy="242586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87B3D0-0338-43A0-A51A-99284DD57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19050" y="2915017"/>
                <a:ext cx="989351" cy="123907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2292597-96FF-40B6-B6B0-ECA5F10E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817637" y="3142063"/>
                <a:ext cx="800452" cy="100249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B3DAAE6-4226-4521-A43C-A8EE5775C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653242" y="3071406"/>
                <a:ext cx="800452" cy="100249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46992D-4D04-4593-AC43-8E9A7CDA7E41}"/>
                </a:ext>
              </a:extLst>
            </p:cNvPr>
            <p:cNvSpPr txBox="1"/>
            <p:nvPr/>
          </p:nvSpPr>
          <p:spPr>
            <a:xfrm>
              <a:off x="1574421" y="1913035"/>
              <a:ext cx="1113349" cy="39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D8A95F-1669-425E-9B9A-88B0C18D64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1277" y="1163751"/>
            <a:ext cx="4220612" cy="29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1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9545 0.0347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4024 -0.5018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545 -0.2918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77454 " pathEditMode="relative" rAng="0" ptsTypes="AA">
                                      <p:cBhvr>
                                        <p:cTn id="10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250"/>
                            </p:stCondLst>
                            <p:childTnLst>
                              <p:par>
                                <p:cTn id="10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67320-025A-437E-A32D-1D793D587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71764-378D-43F5-9894-9556A27AA030}"/>
              </a:ext>
            </a:extLst>
          </p:cNvPr>
          <p:cNvSpPr txBox="1"/>
          <p:nvPr/>
        </p:nvSpPr>
        <p:spPr>
          <a:xfrm>
            <a:off x="2902095" y="713459"/>
            <a:ext cx="7296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990099"/>
                </a:solidFill>
                <a:latin typeface="HP001 4 hàng" panose="020B0603050302020204" pitchFamily="34" charset="0"/>
              </a:rPr>
              <a:t>Thứ sáu ngày 18 tháng 2 năm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D71EAB-570B-4604-89E5-57B229E6B34A}"/>
              </a:ext>
            </a:extLst>
          </p:cNvPr>
          <p:cNvSpPr txBox="1"/>
          <p:nvPr/>
        </p:nvSpPr>
        <p:spPr>
          <a:xfrm>
            <a:off x="4624073" y="1298234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990099"/>
                </a:solidFill>
                <a:latin typeface="HP001 4 hàng" panose="020B0603050302020204" pitchFamily="34" charset="0"/>
              </a:rPr>
              <a:t>Hoạt động trải nghiệm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F7B87-9B49-4742-B71A-3329A5E82541}"/>
              </a:ext>
            </a:extLst>
          </p:cNvPr>
          <p:cNvSpPr txBox="1"/>
          <p:nvPr/>
        </p:nvSpPr>
        <p:spPr>
          <a:xfrm>
            <a:off x="3515895" y="1735276"/>
            <a:ext cx="8900474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solidFill>
                  <a:srgbClr val="990099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22: Những vật dụng bảo vệ em</a:t>
            </a:r>
          </a:p>
        </p:txBody>
      </p:sp>
    </p:spTree>
    <p:extLst>
      <p:ext uri="{BB962C8B-B14F-4D97-AF65-F5344CB8AC3E}">
        <p14:creationId xmlns:p14="http://schemas.microsoft.com/office/powerpoint/2010/main" val="4050997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358D0-C481-4F7D-9EF5-F033E6E3458F}"/>
              </a:ext>
            </a:extLst>
          </p:cNvPr>
          <p:cNvSpPr txBox="1"/>
          <p:nvPr/>
        </p:nvSpPr>
        <p:spPr>
          <a:xfrm>
            <a:off x="2428240" y="1463040"/>
            <a:ext cx="841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dụng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vừa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50A72-B646-4AA1-A803-727CF7CCB804}"/>
              </a:ext>
            </a:extLst>
          </p:cNvPr>
          <p:cNvSpPr txBox="1"/>
          <p:nvPr/>
        </p:nvSpPr>
        <p:spPr>
          <a:xfrm>
            <a:off x="2286000" y="3190240"/>
            <a:ext cx="841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Ví</a:t>
            </a:r>
            <a:r>
              <a:rPr lang="en-US" sz="4000" dirty="0"/>
              <a:t> </a:t>
            </a:r>
            <a:r>
              <a:rPr lang="en-US" sz="4000" dirty="0" err="1"/>
              <a:t>dụ</a:t>
            </a:r>
            <a:r>
              <a:rPr lang="en-US" sz="4000" dirty="0"/>
              <a:t>: </a:t>
            </a:r>
            <a:r>
              <a:rPr lang="en-US" sz="4000" dirty="0" err="1"/>
              <a:t>Khẩu</a:t>
            </a:r>
            <a:r>
              <a:rPr lang="en-US" sz="4000" dirty="0"/>
              <a:t> </a:t>
            </a:r>
            <a:r>
              <a:rPr lang="en-US" sz="4000" dirty="0" err="1"/>
              <a:t>trang</a:t>
            </a:r>
            <a:r>
              <a:rPr lang="en-US" sz="4000" dirty="0"/>
              <a:t>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chống</a:t>
            </a:r>
            <a:r>
              <a:rPr lang="en-US" sz="4000" dirty="0"/>
              <a:t> </a:t>
            </a:r>
            <a:r>
              <a:rPr lang="en-US" sz="4000" dirty="0" err="1"/>
              <a:t>bụi</a:t>
            </a:r>
            <a:r>
              <a:rPr lang="en-US" sz="4000" dirty="0"/>
              <a:t>, </a:t>
            </a:r>
            <a:r>
              <a:rPr lang="en-US" sz="4000" dirty="0" err="1"/>
              <a:t>bẩn</a:t>
            </a:r>
            <a:r>
              <a:rPr lang="en-US" sz="4000" dirty="0"/>
              <a:t>, </a:t>
            </a:r>
            <a:r>
              <a:rPr lang="en-US" sz="4000" dirty="0" err="1"/>
              <a:t>ngăn</a:t>
            </a:r>
            <a:r>
              <a:rPr lang="en-US" sz="4000" dirty="0"/>
              <a:t> </a:t>
            </a:r>
            <a:r>
              <a:rPr lang="en-US" sz="4000" dirty="0" err="1"/>
              <a:t>ngừa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, </a:t>
            </a:r>
            <a:r>
              <a:rPr lang="en-US" sz="4000" dirty="0" err="1"/>
              <a:t>khói</a:t>
            </a:r>
            <a:r>
              <a:rPr lang="en-US" sz="4000" dirty="0"/>
              <a:t> </a:t>
            </a:r>
            <a:r>
              <a:rPr lang="en-US" sz="4000" dirty="0" err="1"/>
              <a:t>xe</a:t>
            </a:r>
            <a:r>
              <a:rPr lang="en-US" sz="40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155640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315066" y="2291039"/>
                <a:ext cx="1103672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sp>
        <p:nvSpPr>
          <p:cNvPr id="36" name="MH_Picture_1"/>
          <p:cNvSpPr>
            <a:spLocks noChangeArrowheads="1"/>
          </p:cNvSpPr>
          <p:nvPr/>
        </p:nvSpPr>
        <p:spPr bwMode="auto">
          <a:xfrm>
            <a:off x="5891485" y="1928561"/>
            <a:ext cx="2400298" cy="215425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 cmpd="sng">
            <a:solidFill>
              <a:srgbClr val="FFC000"/>
            </a:solidFill>
            <a:beve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7" name="MH_SubTitle_1"/>
          <p:cNvSpPr>
            <a:spLocks noChangeArrowheads="1"/>
          </p:cNvSpPr>
          <p:nvPr/>
        </p:nvSpPr>
        <p:spPr bwMode="auto">
          <a:xfrm>
            <a:off x="3129280" y="4441428"/>
            <a:ext cx="2512060" cy="10280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/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Rửa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tay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xà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phòng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9" name="MH_Picture_2"/>
          <p:cNvSpPr>
            <a:spLocks noChangeArrowheads="1"/>
          </p:cNvSpPr>
          <p:nvPr/>
        </p:nvSpPr>
        <p:spPr bwMode="auto">
          <a:xfrm>
            <a:off x="2956163" y="1933179"/>
            <a:ext cx="2400300" cy="217805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 cmpd="sng">
            <a:solidFill>
              <a:srgbClr val="92D050"/>
            </a:solidFill>
            <a:beve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0" name="MH_SubTitle_2"/>
          <p:cNvSpPr>
            <a:spLocks noChangeArrowheads="1"/>
          </p:cNvSpPr>
          <p:nvPr/>
        </p:nvSpPr>
        <p:spPr bwMode="auto">
          <a:xfrm>
            <a:off x="5891484" y="4487989"/>
            <a:ext cx="2632755" cy="9530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mũi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nước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muối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2" name="MH_Picture_2"/>
          <p:cNvSpPr>
            <a:spLocks noChangeArrowheads="1"/>
          </p:cNvSpPr>
          <p:nvPr/>
        </p:nvSpPr>
        <p:spPr bwMode="auto">
          <a:xfrm>
            <a:off x="8929280" y="1956977"/>
            <a:ext cx="2551520" cy="2154255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 cmpd="sng">
            <a:solidFill>
              <a:srgbClr val="00B0F0"/>
            </a:solidFill>
            <a:beve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3" name="MH_SubTitle_2"/>
          <p:cNvSpPr>
            <a:spLocks noChangeArrowheads="1"/>
          </p:cNvSpPr>
          <p:nvPr/>
        </p:nvSpPr>
        <p:spPr bwMode="auto">
          <a:xfrm>
            <a:off x="8929281" y="4472166"/>
            <a:ext cx="3058734" cy="9530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/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Đội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mũ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bảo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hiểm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khi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đi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xe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máy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5" name="MH_Picture_1"/>
          <p:cNvSpPr>
            <a:spLocks noChangeArrowheads="1"/>
          </p:cNvSpPr>
          <p:nvPr/>
        </p:nvSpPr>
        <p:spPr bwMode="auto">
          <a:xfrm>
            <a:off x="424311" y="2113402"/>
            <a:ext cx="2235291" cy="2007352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0800" cap="flat" cmpd="sng">
            <a:solidFill>
              <a:srgbClr val="FF0000"/>
            </a:solidFill>
            <a:round/>
          </a:ln>
        </p:spPr>
        <p:txBody>
          <a:bodyPr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6" name="MH_SubTitle_1"/>
          <p:cNvSpPr>
            <a:spLocks noChangeArrowheads="1"/>
          </p:cNvSpPr>
          <p:nvPr/>
        </p:nvSpPr>
        <p:spPr bwMode="auto">
          <a:xfrm>
            <a:off x="91440" y="4645945"/>
            <a:ext cx="2864723" cy="9725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Đeo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khẩu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trang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đúng</a:t>
            </a:r>
            <a:r>
              <a:rPr lang="en-US" altLang="zh-CN" sz="2800" dirty="0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FFFFFF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cách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370" y="-80157"/>
            <a:ext cx="1988359" cy="2193559"/>
          </a:xfrm>
          <a:prstGeom prst="rect">
            <a:avLst/>
          </a:prstGeom>
        </p:spPr>
      </p:pic>
      <p:sp>
        <p:nvSpPr>
          <p:cNvPr id="21" name="TextBox 1"/>
          <p:cNvSpPr txBox="1"/>
          <p:nvPr/>
        </p:nvSpPr>
        <p:spPr>
          <a:xfrm>
            <a:off x="1310640" y="324624"/>
            <a:ext cx="1067737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hành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sử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vật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để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bảo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vệ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lang="en-US" altLang="zh-CN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40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192000" cy="48519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 autoUpdateAnimBg="0"/>
      <p:bldP spid="37" grpId="0" bldLvl="0" animBg="1" autoUpdateAnimBg="0"/>
      <p:bldP spid="39" grpId="0" bldLvl="0" animBg="1" autoUpdateAnimBg="0"/>
      <p:bldP spid="40" grpId="0" bldLvl="0" animBg="1" autoUpdateAnimBg="0"/>
      <p:bldP spid="42" grpId="0" bldLvl="0" animBg="1" autoUpdateAnimBg="0"/>
      <p:bldP spid="43" grpId="0" bldLvl="0" animBg="1" autoUpdateAnimBg="0"/>
      <p:bldP spid="45" grpId="0" bldLvl="0" animBg="1" autoUpdateAnimBg="0"/>
      <p:bldP spid="46" grpId="0" bldLvl="0" animBg="1" autoUpdateAnimBg="0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315066" y="2291039"/>
                <a:ext cx="1103672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黑体简体" panose="03000509000000000000" pitchFamily="65" charset="-122"/>
                  <a:ea typeface="方正黑体简体" panose="03000509000000000000" pitchFamily="65" charset="-122"/>
                  <a:cs typeface="+mn-cs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rộng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93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87537" y="2434945"/>
            <a:ext cx="76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Hãy nói lời cảm ơn các “hiệp sĩ” bảo vệ em hằng ngày.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F0D57A73-5FA7-4023-BCB8-9BFFD65F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29" y="1742983"/>
            <a:ext cx="1751519" cy="464566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171E2AF9-9F51-4CE9-B6F8-1A72759AE0E1}"/>
              </a:ext>
            </a:extLst>
          </p:cNvPr>
          <p:cNvSpPr/>
          <p:nvPr/>
        </p:nvSpPr>
        <p:spPr>
          <a:xfrm>
            <a:off x="3190240" y="335280"/>
            <a:ext cx="5648114" cy="2103120"/>
          </a:xfrm>
          <a:prstGeom prst="cloudCallout">
            <a:avLst>
              <a:gd name="adj1" fmla="val -57914"/>
              <a:gd name="adj2" fmla="val 28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Tớ cảm ơn khẩu trang vì bạn đã chắn  bụi cho tớ…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386A1-5FF8-4AAD-AAB4-07AC138C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270" y="3270567"/>
            <a:ext cx="35433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48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214881" y="2434945"/>
            <a:ext cx="7893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</a:t>
            </a: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ể ý sử dụng các vật dụng bảo vệ mình và cùng bố mẹ quy định nơi cất các vật dụng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6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10470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40992" y="1097523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Hoạt động tiếp nối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0FF7F-1F11-4D34-8DD4-5B6BD5CA0CC9}"/>
              </a:ext>
            </a:extLst>
          </p:cNvPr>
          <p:cNvSpPr txBox="1"/>
          <p:nvPr/>
        </p:nvSpPr>
        <p:spPr>
          <a:xfrm>
            <a:off x="2916296" y="2108418"/>
            <a:ext cx="60945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Ôn tập lại bài học</a:t>
            </a:r>
          </a:p>
          <a:p>
            <a:pPr marL="514350" indent="-514350" defTabSz="457200">
              <a:buFontTx/>
              <a:buAutoNum type="arabicPeriod"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Chia sẻ về việc sử dụng các vật dụng bảo vệ bản than của em cho người thân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761EE-03D7-4557-B005-F81192E3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D153B-1FC4-486A-B3F7-C7AB9CF0E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7" y="1781174"/>
            <a:ext cx="7477125" cy="32956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u="sng" dirty="0" err="1"/>
              <a:t>Luật</a:t>
            </a:r>
            <a:r>
              <a:rPr lang="en-US" sz="4000" b="1" u="sng" dirty="0"/>
              <a:t> </a:t>
            </a:r>
            <a:r>
              <a:rPr lang="en-US" sz="4000" b="1" u="sng" dirty="0" err="1"/>
              <a:t>chơi</a:t>
            </a:r>
            <a:r>
              <a:rPr lang="en-US" sz="4000" b="1" u="sng" dirty="0"/>
              <a:t>: </a:t>
            </a:r>
          </a:p>
          <a:p>
            <a:pPr marL="0" indent="0" algn="just">
              <a:buNone/>
            </a:pP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vệ</a:t>
            </a:r>
            <a:r>
              <a:rPr lang="en-US" sz="4000" dirty="0"/>
              <a:t> </a:t>
            </a:r>
            <a:r>
              <a:rPr lang="en-US" sz="4000" dirty="0" err="1"/>
              <a:t>sức</a:t>
            </a:r>
            <a:r>
              <a:rPr lang="en-US" sz="4000" dirty="0"/>
              <a:t> </a:t>
            </a:r>
            <a:r>
              <a:rPr lang="en-US" sz="4000" dirty="0" err="1"/>
              <a:t>khỏe</a:t>
            </a:r>
            <a:r>
              <a:rPr lang="en-US" sz="4000" dirty="0"/>
              <a:t> </a:t>
            </a:r>
            <a:r>
              <a:rPr lang="en-US" sz="4000" dirty="0" err="1"/>
              <a:t>xuất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. </a:t>
            </a:r>
            <a:r>
              <a:rPr lang="en-US" sz="4000" dirty="0" err="1"/>
              <a:t>Trả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viên</a:t>
            </a:r>
            <a:r>
              <a:rPr lang="en-US" sz="4000" dirty="0"/>
              <a:t> click </a:t>
            </a:r>
            <a:r>
              <a:rPr lang="en-US" sz="4000" dirty="0" err="1"/>
              <a:t>chuột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trả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ra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tiêu</a:t>
            </a:r>
            <a:r>
              <a:rPr lang="en-US" sz="4000" dirty="0"/>
              <a:t> </a:t>
            </a:r>
            <a:r>
              <a:rPr lang="en-US" sz="4000" dirty="0" err="1"/>
              <a:t>diệt</a:t>
            </a:r>
            <a:r>
              <a:rPr lang="en-US" sz="4000" dirty="0"/>
              <a:t> virus Covid-19.</a:t>
            </a:r>
          </a:p>
          <a:p>
            <a:pPr algn="just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01725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3864779" y="4930915"/>
            <a:ext cx="3882002" cy="109727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Khẩu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32F88-BC1B-46FC-B135-C5407054FE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7492" y="306481"/>
            <a:ext cx="3808748" cy="28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6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050947" y="3527592"/>
            <a:ext cx="2983063" cy="95399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phòng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0E224-3D55-496C-B9C6-78B8C6D814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3161" y="-6356"/>
            <a:ext cx="4297609" cy="29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632960" y="4074160"/>
            <a:ext cx="3749040" cy="100276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39140-3122-4BC6-95F1-C235E6A434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6216" y="412822"/>
            <a:ext cx="4248824" cy="32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51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312874" y="4474186"/>
            <a:ext cx="3601766" cy="94109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2D9E0-72DC-4488-A2EE-D6B9F798E4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874" y="599703"/>
            <a:ext cx="4303208" cy="308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0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FAE66-FE11-4E48-A04B-8C1884103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066" y="425699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046664" y="29076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56" y="2387077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321048" y="1924648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564" y="54094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163818" y="12163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124961" y="5091728"/>
            <a:ext cx="3557688" cy="104741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Ô, </a:t>
            </a:r>
            <a:r>
              <a:rPr lang="en-US" sz="40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0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6064377" y="6267741"/>
            <a:ext cx="10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B00BA-C955-4B19-85E8-CE75A59F1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2994" y="1072667"/>
            <a:ext cx="4285805" cy="31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-0.33449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7201 -0.57662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8633 -0.537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51" grpId="0"/>
    </p:bld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285</Words>
  <Application>Microsoft Office PowerPoint</Application>
  <PresentationFormat>Widescreen</PresentationFormat>
  <Paragraphs>45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Arial</vt:lpstr>
      <vt:lpstr>Arial Black</vt:lpstr>
      <vt:lpstr>Arial-Rounded</vt:lpstr>
      <vt:lpstr>Averta Std CY Bold</vt:lpstr>
      <vt:lpstr>Calibri</vt:lpstr>
      <vt:lpstr>Calibri Light</vt:lpstr>
      <vt:lpstr>HP001</vt:lpstr>
      <vt:lpstr>HP001 4 hàng</vt:lpstr>
      <vt:lpstr>Lato Hairline</vt:lpstr>
      <vt:lpstr>Lato Light</vt:lpstr>
      <vt:lpstr>Lato Regular</vt:lpstr>
      <vt:lpstr>Quicksand Medium</vt:lpstr>
      <vt:lpstr>方正黑体简体</vt:lpstr>
      <vt:lpstr>9_www.33ppt.com</vt:lpstr>
      <vt:lpstr>1_Office Theme</vt:lpstr>
      <vt:lpstr>Hoạt động</vt:lpstr>
      <vt:lpstr>2_Office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18</cp:revision>
  <dcterms:created xsi:type="dcterms:W3CDTF">2021-06-30T02:26:40Z</dcterms:created>
  <dcterms:modified xsi:type="dcterms:W3CDTF">2022-02-13T13:35:07Z</dcterms:modified>
</cp:coreProperties>
</file>