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257" r:id="rId4"/>
    <p:sldId id="290" r:id="rId5"/>
    <p:sldId id="275" r:id="rId6"/>
    <p:sldId id="270" r:id="rId7"/>
    <p:sldId id="273" r:id="rId8"/>
    <p:sldId id="294" r:id="rId9"/>
    <p:sldId id="319" r:id="rId10"/>
    <p:sldId id="271" r:id="rId11"/>
    <p:sldId id="272" r:id="rId12"/>
    <p:sldId id="278" r:id="rId13"/>
    <p:sldId id="318" r:id="rId14"/>
    <p:sldId id="281" r:id="rId15"/>
    <p:sldId id="277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4F1AB-7DAB-47C4-800E-8255D712142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EFA2A-42BF-4310-9760-EDA497A1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79e8ef7b3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79e8ef7b3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94B6-55C1-4273-9A38-2A0221316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A2BF-D402-4868-9DAF-6C1C12A7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C3951-CA16-48F0-8062-7C3EC575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345D-35AA-417E-ABDC-4D2075D8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920E-C629-4E81-9028-4D41494E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2F2D-A61D-4698-9121-FB4716D6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A40ED-82FF-4FE8-9AA4-79EB54575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30F7-09D6-4114-9F6B-4183EEE5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2079-B9BE-46AD-BF11-2D017C13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B9AF-198D-448A-ABBA-4C2B28EB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E1EA0-8C86-4B1F-A956-87E59A0B5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7833D-40F5-448C-80A3-98112BBFF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4EEE-3AF4-4523-BD95-27CE330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7411E-552C-4696-A17C-4877D17D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F7D3-6147-45EC-BB0A-C7C179ED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382267" y="176897"/>
            <a:ext cx="11359051" cy="6372865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972584" y="47575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7824651" y="47570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747784" y="3954267"/>
            <a:ext cx="18652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8599851" y="39533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4388184" y="47574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5163384" y="39537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94620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1003733" y="587133"/>
            <a:ext cx="9981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1003733" y="2262739"/>
            <a:ext cx="9981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4545562" y="3239569"/>
            <a:ext cx="7091391" cy="10509527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1451947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✘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8" name="Google Shape;168;p5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8515625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A890-57A5-49FC-B4E6-A4AD4B32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7D92-2DF8-4F87-8751-CDE410B1B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7EF2-49A6-49BA-B871-66CF539B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B3EE-5F81-489B-B2A4-A233F487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4CAB-9D28-4DA8-A926-EEBD2507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8C1D-E98D-47E6-A5E6-463920BD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63FC-25DA-49AB-AC93-18E5AFE49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922C-D4F5-45FA-9C0B-9A6F1276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E872-609A-4DA0-A554-5997BFFB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986B-0D19-4CE1-98FD-9977A255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B000-345F-428C-B1A8-533B7EB1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8A7A-8DF5-44DF-8185-BED59EA79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450D0-7186-4C21-BCEB-DD2F6A30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7476B-3358-4B61-8BBD-CAF3F0AD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81818-ED8C-4490-8A4F-5588D191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14F1F-B2EA-43C1-A376-264774AD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60A3-4436-4DB1-8D29-D3280D69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24C5B-87DE-4A0F-829E-5779284C5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335B2-4D5A-41C2-990C-4AF65AC08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117D4-6BDA-4562-8AF7-CC7DA516F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5E16E-C617-4060-B772-555E52007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DB5A0-F44D-4BE4-A41E-A1FCB29C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27A2C-B548-4DC0-8181-B9DFC294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9C915-6BC4-4031-BFEE-14B6C993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DC0B-FD06-4D68-95A9-A52D2205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59CF5-90D8-43CD-B4B9-72E8D7EC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98428-E497-4D0A-BCB5-62635056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87F83-4DBD-4291-A425-432D01D0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925DC-B49F-4E34-8B69-2B854C94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B1931-B336-494D-B42F-52B16C68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FDF2D-04B9-4761-8655-5653014B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75E2-FD71-4AF7-86E4-A4B6343B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669C-B469-4120-8106-DD2C5F76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39C29-AB47-4813-A919-38C0AF170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B0B36-6151-43FB-9594-A911C685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D1A23-2556-405D-8CA2-B82ECFD2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7E74-0DFF-4060-AE0D-286A9A67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3704-DE2D-442F-9CC9-AA9B612F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7D1A2-AB49-46CD-A57D-D0D7F93E6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9904E-C113-4C81-B188-CA16B7E8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02D03-C128-4EF2-A5EA-B7920944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19A5-A512-410B-A784-ACF1729B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696F5-B610-43F7-9B3B-5F97C797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6FA69-EC77-46FD-89B4-8CC4C6D2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9B18E-42D2-491F-A7E6-CE067132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A897-7E12-44D4-A76A-A74CE7B9B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950F-0B57-4AB3-BBD4-758E73ADEAD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05938-B281-4B9C-8A2A-D8FDC2F8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FE156-B670-4304-A892-3E4806BF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F1BB-8CDB-4A81-A860-BD4B4737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5144E-A599-4961-949C-47B409ADC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8"/>
            <a:ext cx="12225578" cy="6898828"/>
          </a:xfrm>
          <a:prstGeom prst="rect">
            <a:avLst/>
          </a:prstGeom>
        </p:spPr>
      </p:pic>
      <p:pic>
        <p:nvPicPr>
          <p:cNvPr id="5" name="Picture 2" descr="TIẾNG TRUNG GIAO TIẾP CHỦ ĐỀ YÊU CẦU GIÚP ĐỠ">
            <a:extLst>
              <a:ext uri="{FF2B5EF4-FFF2-40B4-BE49-F238E27FC236}">
                <a16:creationId xmlns:a16="http://schemas.microsoft.com/office/drawing/2014/main" id="{87EE151B-5F26-4B0A-A3DA-CF4941B5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2" y="4749387"/>
            <a:ext cx="2068904" cy="20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FEB04E-B9FC-4B4D-AAC4-2095C5565F74}"/>
              </a:ext>
            </a:extLst>
          </p:cNvPr>
          <p:cNvSpPr/>
          <p:nvPr/>
        </p:nvSpPr>
        <p:spPr>
          <a:xfrm>
            <a:off x="1399024" y="2646750"/>
            <a:ext cx="9924894" cy="1735419"/>
          </a:xfrm>
          <a:prstGeom prst="roundRect">
            <a:avLst>
              <a:gd name="adj" fmla="val 7971"/>
            </a:avLst>
          </a:prstGeom>
          <a:solidFill>
            <a:srgbClr val="FFD5D5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72475-16DF-401B-A26D-E78BBAB4C325}"/>
              </a:ext>
            </a:extLst>
          </p:cNvPr>
          <p:cNvSpPr txBox="1"/>
          <p:nvPr/>
        </p:nvSpPr>
        <p:spPr>
          <a:xfrm>
            <a:off x="1399023" y="2941634"/>
            <a:ext cx="9924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KIẾM SỰ HỖ </a:t>
            </a:r>
            <a:r>
              <a:rPr lang="en-US" sz="40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 </a:t>
            </a:r>
          </a:p>
          <a:p>
            <a:pPr algn="ctr"/>
            <a:r>
              <a:rPr lang="en-US" sz="40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NHÀ </a:t>
            </a:r>
            <a:endParaRPr lang="en-US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110322-0C68-4170-AB06-5E4B18BAEE94}"/>
              </a:ext>
            </a:extLst>
          </p:cNvPr>
          <p:cNvSpPr/>
          <p:nvPr/>
        </p:nvSpPr>
        <p:spPr>
          <a:xfrm>
            <a:off x="5168979" y="2279532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Why Do We Help Less When There Is a Crowd? | Psychology Today">
            <a:extLst>
              <a:ext uri="{FF2B5EF4-FFF2-40B4-BE49-F238E27FC236}">
                <a16:creationId xmlns:a16="http://schemas.microsoft.com/office/drawing/2014/main" id="{CC90715C-C52B-4F63-9261-3CCEE4BE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9" y="4973179"/>
            <a:ext cx="2068904" cy="17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10DF9A-D61A-45B1-951B-77C930CE9153}"/>
              </a:ext>
            </a:extLst>
          </p:cNvPr>
          <p:cNvSpPr txBox="1"/>
          <p:nvPr/>
        </p:nvSpPr>
        <p:spPr>
          <a:xfrm>
            <a:off x="4117106" y="14940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8F3D8-CE5A-4EAB-99A9-35898CC79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388B8C-52AE-46BD-92F1-7B174A7C1228}"/>
              </a:ext>
            </a:extLst>
          </p:cNvPr>
          <p:cNvSpPr txBox="1"/>
          <p:nvPr/>
        </p:nvSpPr>
        <p:spPr>
          <a:xfrm>
            <a:off x="5123790" y="1257684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 ĐỨC</a:t>
            </a:r>
          </a:p>
        </p:txBody>
      </p:sp>
    </p:spTree>
    <p:extLst>
      <p:ext uri="{BB962C8B-B14F-4D97-AF65-F5344CB8AC3E}">
        <p14:creationId xmlns:p14="http://schemas.microsoft.com/office/powerpoint/2010/main" val="39609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DEC0FA-CF45-4F23-AC39-644ECBD0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" t="8982" r="1826"/>
          <a:stretch/>
        </p:blipFill>
        <p:spPr>
          <a:xfrm>
            <a:off x="3109964" y="417871"/>
            <a:ext cx="6197378" cy="4528311"/>
          </a:xfrm>
          <a:prstGeom prst="rect">
            <a:avLst/>
          </a:prstGeom>
        </p:spPr>
      </p:pic>
      <p:sp>
        <p:nvSpPr>
          <p:cNvPr id="6" name="Google Shape;5377;p40">
            <a:extLst>
              <a:ext uri="{FF2B5EF4-FFF2-40B4-BE49-F238E27FC236}">
                <a16:creationId xmlns:a16="http://schemas.microsoft.com/office/drawing/2014/main" id="{D2901FFC-5771-4871-BD98-6BD6A34F0716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182D8B-0940-4C42-AD1D-451A1EBA3DD0}"/>
              </a:ext>
            </a:extLst>
          </p:cNvPr>
          <p:cNvSpPr/>
          <p:nvPr/>
        </p:nvSpPr>
        <p:spPr>
          <a:xfrm>
            <a:off x="2916493" y="5235677"/>
            <a:ext cx="6700684" cy="1204452"/>
          </a:xfrm>
          <a:prstGeom prst="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ú”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3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98275A-3827-4244-B378-AD59191C0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" t="17227"/>
          <a:stretch/>
        </p:blipFill>
        <p:spPr>
          <a:xfrm>
            <a:off x="3111908" y="537692"/>
            <a:ext cx="6322141" cy="3933661"/>
          </a:xfrm>
          <a:prstGeom prst="rect">
            <a:avLst/>
          </a:prstGeom>
        </p:spPr>
      </p:pic>
      <p:sp>
        <p:nvSpPr>
          <p:cNvPr id="5" name="Google Shape;5377;p40">
            <a:extLst>
              <a:ext uri="{FF2B5EF4-FFF2-40B4-BE49-F238E27FC236}">
                <a16:creationId xmlns:a16="http://schemas.microsoft.com/office/drawing/2014/main" id="{EE52EA90-21E8-40DA-8A3F-231728992E3B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8EEA8-2FE9-45F2-AC8F-2B6BE9465EE2}"/>
              </a:ext>
            </a:extLst>
          </p:cNvPr>
          <p:cNvSpPr/>
          <p:nvPr/>
        </p:nvSpPr>
        <p:spPr>
          <a:xfrm>
            <a:off x="2074603" y="4828020"/>
            <a:ext cx="8396749" cy="1681314"/>
          </a:xfrm>
          <a:prstGeom prst="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1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D9E00-26DB-4387-AA11-266790E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3" r="11807"/>
          <a:stretch/>
        </p:blipFill>
        <p:spPr>
          <a:xfrm>
            <a:off x="2510810" y="116905"/>
            <a:ext cx="7170379" cy="4428631"/>
          </a:xfrm>
          <a:prstGeom prst="rect">
            <a:avLst/>
          </a:prstGeom>
        </p:spPr>
      </p:pic>
      <p:sp>
        <p:nvSpPr>
          <p:cNvPr id="5" name="Google Shape;5377;p40">
            <a:extLst>
              <a:ext uri="{FF2B5EF4-FFF2-40B4-BE49-F238E27FC236}">
                <a16:creationId xmlns:a16="http://schemas.microsoft.com/office/drawing/2014/main" id="{72B6D52C-C417-4413-9B5B-328CE7F486B6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87C6A-45A2-4EB0-B7F5-3B6A22760EA0}"/>
              </a:ext>
            </a:extLst>
          </p:cNvPr>
          <p:cNvSpPr/>
          <p:nvPr/>
        </p:nvSpPr>
        <p:spPr>
          <a:xfrm>
            <a:off x="1745947" y="4825524"/>
            <a:ext cx="8700104" cy="1632155"/>
          </a:xfrm>
          <a:prstGeom prst="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4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6B8DEDE-41C0-48C2-B22C-8F8A0F49B973}"/>
              </a:ext>
            </a:extLst>
          </p:cNvPr>
          <p:cNvGrpSpPr/>
          <p:nvPr/>
        </p:nvGrpSpPr>
        <p:grpSpPr>
          <a:xfrm>
            <a:off x="3108427" y="540543"/>
            <a:ext cx="5776913" cy="5776913"/>
            <a:chOff x="3206750" y="539750"/>
            <a:chExt cx="5776913" cy="577691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59AF8D8-43A1-4F4D-9F14-EAC0581E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39750"/>
              <a:ext cx="2887663" cy="2889250"/>
            </a:xfrm>
            <a:custGeom>
              <a:avLst/>
              <a:gdLst>
                <a:gd name="T0" fmla="*/ 0 w 3637"/>
                <a:gd name="T1" fmla="*/ 0 h 3639"/>
                <a:gd name="T2" fmla="*/ 94 w 3637"/>
                <a:gd name="T3" fmla="*/ 2 h 3639"/>
                <a:gd name="T4" fmla="*/ 186 w 3637"/>
                <a:gd name="T5" fmla="*/ 6 h 3639"/>
                <a:gd name="T6" fmla="*/ 278 w 3637"/>
                <a:gd name="T7" fmla="*/ 11 h 3639"/>
                <a:gd name="T8" fmla="*/ 371 w 3637"/>
                <a:gd name="T9" fmla="*/ 19 h 3639"/>
                <a:gd name="T10" fmla="*/ 463 w 3637"/>
                <a:gd name="T11" fmla="*/ 30 h 3639"/>
                <a:gd name="T12" fmla="*/ 553 w 3637"/>
                <a:gd name="T13" fmla="*/ 42 h 3639"/>
                <a:gd name="T14" fmla="*/ 643 w 3637"/>
                <a:gd name="T15" fmla="*/ 57 h 3639"/>
                <a:gd name="T16" fmla="*/ 732 w 3637"/>
                <a:gd name="T17" fmla="*/ 75 h 3639"/>
                <a:gd name="T18" fmla="*/ 820 w 3637"/>
                <a:gd name="T19" fmla="*/ 94 h 3639"/>
                <a:gd name="T20" fmla="*/ 908 w 3637"/>
                <a:gd name="T21" fmla="*/ 115 h 3639"/>
                <a:gd name="T22" fmla="*/ 995 w 3637"/>
                <a:gd name="T23" fmla="*/ 138 h 3639"/>
                <a:gd name="T24" fmla="*/ 1081 w 3637"/>
                <a:gd name="T25" fmla="*/ 165 h 3639"/>
                <a:gd name="T26" fmla="*/ 1166 w 3637"/>
                <a:gd name="T27" fmla="*/ 192 h 3639"/>
                <a:gd name="T28" fmla="*/ 1250 w 3637"/>
                <a:gd name="T29" fmla="*/ 221 h 3639"/>
                <a:gd name="T30" fmla="*/ 1333 w 3637"/>
                <a:gd name="T31" fmla="*/ 253 h 3639"/>
                <a:gd name="T32" fmla="*/ 1415 w 3637"/>
                <a:gd name="T33" fmla="*/ 286 h 3639"/>
                <a:gd name="T34" fmla="*/ 1496 w 3637"/>
                <a:gd name="T35" fmla="*/ 322 h 3639"/>
                <a:gd name="T36" fmla="*/ 1577 w 3637"/>
                <a:gd name="T37" fmla="*/ 359 h 3639"/>
                <a:gd name="T38" fmla="*/ 1734 w 3637"/>
                <a:gd name="T39" fmla="*/ 440 h 3639"/>
                <a:gd name="T40" fmla="*/ 1886 w 3637"/>
                <a:gd name="T41" fmla="*/ 528 h 3639"/>
                <a:gd name="T42" fmla="*/ 2034 w 3637"/>
                <a:gd name="T43" fmla="*/ 622 h 3639"/>
                <a:gd name="T44" fmla="*/ 2176 w 3637"/>
                <a:gd name="T45" fmla="*/ 724 h 3639"/>
                <a:gd name="T46" fmla="*/ 2314 w 3637"/>
                <a:gd name="T47" fmla="*/ 831 h 3639"/>
                <a:gd name="T48" fmla="*/ 2445 w 3637"/>
                <a:gd name="T49" fmla="*/ 947 h 3639"/>
                <a:gd name="T50" fmla="*/ 2571 w 3637"/>
                <a:gd name="T51" fmla="*/ 1066 h 3639"/>
                <a:gd name="T52" fmla="*/ 2692 w 3637"/>
                <a:gd name="T53" fmla="*/ 1192 h 3639"/>
                <a:gd name="T54" fmla="*/ 2808 w 3637"/>
                <a:gd name="T55" fmla="*/ 1325 h 3639"/>
                <a:gd name="T56" fmla="*/ 2915 w 3637"/>
                <a:gd name="T57" fmla="*/ 1461 h 3639"/>
                <a:gd name="T58" fmla="*/ 3017 w 3637"/>
                <a:gd name="T59" fmla="*/ 1605 h 3639"/>
                <a:gd name="T60" fmla="*/ 3111 w 3637"/>
                <a:gd name="T61" fmla="*/ 1751 h 3639"/>
                <a:gd name="T62" fmla="*/ 3197 w 3637"/>
                <a:gd name="T63" fmla="*/ 1905 h 3639"/>
                <a:gd name="T64" fmla="*/ 3278 w 3637"/>
                <a:gd name="T65" fmla="*/ 2060 h 3639"/>
                <a:gd name="T66" fmla="*/ 3316 w 3637"/>
                <a:gd name="T67" fmla="*/ 2141 h 3639"/>
                <a:gd name="T68" fmla="*/ 3351 w 3637"/>
                <a:gd name="T69" fmla="*/ 2222 h 3639"/>
                <a:gd name="T70" fmla="*/ 3386 w 3637"/>
                <a:gd name="T71" fmla="*/ 2304 h 3639"/>
                <a:gd name="T72" fmla="*/ 3416 w 3637"/>
                <a:gd name="T73" fmla="*/ 2387 h 3639"/>
                <a:gd name="T74" fmla="*/ 3447 w 3637"/>
                <a:gd name="T75" fmla="*/ 2471 h 3639"/>
                <a:gd name="T76" fmla="*/ 3474 w 3637"/>
                <a:gd name="T77" fmla="*/ 2556 h 3639"/>
                <a:gd name="T78" fmla="*/ 3499 w 3637"/>
                <a:gd name="T79" fmla="*/ 2642 h 3639"/>
                <a:gd name="T80" fmla="*/ 3524 w 3637"/>
                <a:gd name="T81" fmla="*/ 2729 h 3639"/>
                <a:gd name="T82" fmla="*/ 3545 w 3637"/>
                <a:gd name="T83" fmla="*/ 2817 h 3639"/>
                <a:gd name="T84" fmla="*/ 3564 w 3637"/>
                <a:gd name="T85" fmla="*/ 2905 h 3639"/>
                <a:gd name="T86" fmla="*/ 3581 w 3637"/>
                <a:gd name="T87" fmla="*/ 2994 h 3639"/>
                <a:gd name="T88" fmla="*/ 3595 w 3637"/>
                <a:gd name="T89" fmla="*/ 3084 h 3639"/>
                <a:gd name="T90" fmla="*/ 3608 w 3637"/>
                <a:gd name="T91" fmla="*/ 3174 h 3639"/>
                <a:gd name="T92" fmla="*/ 3618 w 3637"/>
                <a:gd name="T93" fmla="*/ 3266 h 3639"/>
                <a:gd name="T94" fmla="*/ 3628 w 3637"/>
                <a:gd name="T95" fmla="*/ 3359 h 3639"/>
                <a:gd name="T96" fmla="*/ 3633 w 3637"/>
                <a:gd name="T97" fmla="*/ 3451 h 3639"/>
                <a:gd name="T98" fmla="*/ 3637 w 3637"/>
                <a:gd name="T99" fmla="*/ 3545 h 3639"/>
                <a:gd name="T100" fmla="*/ 3637 w 3637"/>
                <a:gd name="T101" fmla="*/ 3639 h 3639"/>
                <a:gd name="T102" fmla="*/ 0 w 3637"/>
                <a:gd name="T103" fmla="*/ 3639 h 3639"/>
                <a:gd name="T104" fmla="*/ 0 w 3637"/>
                <a:gd name="T105" fmla="*/ 0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7" h="3639">
                  <a:moveTo>
                    <a:pt x="0" y="0"/>
                  </a:moveTo>
                  <a:lnTo>
                    <a:pt x="94" y="2"/>
                  </a:lnTo>
                  <a:lnTo>
                    <a:pt x="186" y="6"/>
                  </a:lnTo>
                  <a:lnTo>
                    <a:pt x="278" y="11"/>
                  </a:lnTo>
                  <a:lnTo>
                    <a:pt x="371" y="19"/>
                  </a:lnTo>
                  <a:lnTo>
                    <a:pt x="463" y="30"/>
                  </a:lnTo>
                  <a:lnTo>
                    <a:pt x="553" y="42"/>
                  </a:lnTo>
                  <a:lnTo>
                    <a:pt x="643" y="57"/>
                  </a:lnTo>
                  <a:lnTo>
                    <a:pt x="732" y="75"/>
                  </a:lnTo>
                  <a:lnTo>
                    <a:pt x="820" y="94"/>
                  </a:lnTo>
                  <a:lnTo>
                    <a:pt x="908" y="115"/>
                  </a:lnTo>
                  <a:lnTo>
                    <a:pt x="995" y="138"/>
                  </a:lnTo>
                  <a:lnTo>
                    <a:pt x="1081" y="165"/>
                  </a:lnTo>
                  <a:lnTo>
                    <a:pt x="1166" y="192"/>
                  </a:lnTo>
                  <a:lnTo>
                    <a:pt x="1250" y="221"/>
                  </a:lnTo>
                  <a:lnTo>
                    <a:pt x="1333" y="253"/>
                  </a:lnTo>
                  <a:lnTo>
                    <a:pt x="1415" y="286"/>
                  </a:lnTo>
                  <a:lnTo>
                    <a:pt x="1496" y="322"/>
                  </a:lnTo>
                  <a:lnTo>
                    <a:pt x="1577" y="359"/>
                  </a:lnTo>
                  <a:lnTo>
                    <a:pt x="1734" y="440"/>
                  </a:lnTo>
                  <a:lnTo>
                    <a:pt x="1886" y="528"/>
                  </a:lnTo>
                  <a:lnTo>
                    <a:pt x="2034" y="622"/>
                  </a:lnTo>
                  <a:lnTo>
                    <a:pt x="2176" y="724"/>
                  </a:lnTo>
                  <a:lnTo>
                    <a:pt x="2314" y="831"/>
                  </a:lnTo>
                  <a:lnTo>
                    <a:pt x="2445" y="947"/>
                  </a:lnTo>
                  <a:lnTo>
                    <a:pt x="2571" y="1066"/>
                  </a:lnTo>
                  <a:lnTo>
                    <a:pt x="2692" y="1192"/>
                  </a:lnTo>
                  <a:lnTo>
                    <a:pt x="2808" y="1325"/>
                  </a:lnTo>
                  <a:lnTo>
                    <a:pt x="2915" y="1461"/>
                  </a:lnTo>
                  <a:lnTo>
                    <a:pt x="3017" y="1605"/>
                  </a:lnTo>
                  <a:lnTo>
                    <a:pt x="3111" y="1751"/>
                  </a:lnTo>
                  <a:lnTo>
                    <a:pt x="3197" y="1905"/>
                  </a:lnTo>
                  <a:lnTo>
                    <a:pt x="3278" y="2060"/>
                  </a:lnTo>
                  <a:lnTo>
                    <a:pt x="3316" y="2141"/>
                  </a:lnTo>
                  <a:lnTo>
                    <a:pt x="3351" y="2222"/>
                  </a:lnTo>
                  <a:lnTo>
                    <a:pt x="3386" y="2304"/>
                  </a:lnTo>
                  <a:lnTo>
                    <a:pt x="3416" y="2387"/>
                  </a:lnTo>
                  <a:lnTo>
                    <a:pt x="3447" y="2471"/>
                  </a:lnTo>
                  <a:lnTo>
                    <a:pt x="3474" y="2556"/>
                  </a:lnTo>
                  <a:lnTo>
                    <a:pt x="3499" y="2642"/>
                  </a:lnTo>
                  <a:lnTo>
                    <a:pt x="3524" y="2729"/>
                  </a:lnTo>
                  <a:lnTo>
                    <a:pt x="3545" y="2817"/>
                  </a:lnTo>
                  <a:lnTo>
                    <a:pt x="3564" y="2905"/>
                  </a:lnTo>
                  <a:lnTo>
                    <a:pt x="3581" y="2994"/>
                  </a:lnTo>
                  <a:lnTo>
                    <a:pt x="3595" y="3084"/>
                  </a:lnTo>
                  <a:lnTo>
                    <a:pt x="3608" y="3174"/>
                  </a:lnTo>
                  <a:lnTo>
                    <a:pt x="3618" y="3266"/>
                  </a:lnTo>
                  <a:lnTo>
                    <a:pt x="3628" y="3359"/>
                  </a:lnTo>
                  <a:lnTo>
                    <a:pt x="3633" y="3451"/>
                  </a:lnTo>
                  <a:lnTo>
                    <a:pt x="3637" y="3545"/>
                  </a:lnTo>
                  <a:lnTo>
                    <a:pt x="3637" y="3639"/>
                  </a:lnTo>
                  <a:lnTo>
                    <a:pt x="0" y="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6AB0927-BAAE-4F97-B61D-7541E759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429000"/>
              <a:ext cx="2887663" cy="2887663"/>
            </a:xfrm>
            <a:custGeom>
              <a:avLst/>
              <a:gdLst>
                <a:gd name="T0" fmla="*/ 3637 w 3637"/>
                <a:gd name="T1" fmla="*/ 0 h 3637"/>
                <a:gd name="T2" fmla="*/ 3637 w 3637"/>
                <a:gd name="T3" fmla="*/ 94 h 3637"/>
                <a:gd name="T4" fmla="*/ 3633 w 3637"/>
                <a:gd name="T5" fmla="*/ 186 h 3637"/>
                <a:gd name="T6" fmla="*/ 3628 w 3637"/>
                <a:gd name="T7" fmla="*/ 278 h 3637"/>
                <a:gd name="T8" fmla="*/ 3618 w 3637"/>
                <a:gd name="T9" fmla="*/ 371 h 3637"/>
                <a:gd name="T10" fmla="*/ 3608 w 3637"/>
                <a:gd name="T11" fmla="*/ 463 h 3637"/>
                <a:gd name="T12" fmla="*/ 3595 w 3637"/>
                <a:gd name="T13" fmla="*/ 553 h 3637"/>
                <a:gd name="T14" fmla="*/ 3581 w 3637"/>
                <a:gd name="T15" fmla="*/ 643 h 3637"/>
                <a:gd name="T16" fmla="*/ 3564 w 3637"/>
                <a:gd name="T17" fmla="*/ 732 h 3637"/>
                <a:gd name="T18" fmla="*/ 3545 w 3637"/>
                <a:gd name="T19" fmla="*/ 820 h 3637"/>
                <a:gd name="T20" fmla="*/ 3524 w 3637"/>
                <a:gd name="T21" fmla="*/ 908 h 3637"/>
                <a:gd name="T22" fmla="*/ 3499 w 3637"/>
                <a:gd name="T23" fmla="*/ 995 h 3637"/>
                <a:gd name="T24" fmla="*/ 3474 w 3637"/>
                <a:gd name="T25" fmla="*/ 1081 h 3637"/>
                <a:gd name="T26" fmla="*/ 3447 w 3637"/>
                <a:gd name="T27" fmla="*/ 1166 h 3637"/>
                <a:gd name="T28" fmla="*/ 3416 w 3637"/>
                <a:gd name="T29" fmla="*/ 1250 h 3637"/>
                <a:gd name="T30" fmla="*/ 3386 w 3637"/>
                <a:gd name="T31" fmla="*/ 1333 h 3637"/>
                <a:gd name="T32" fmla="*/ 3351 w 3637"/>
                <a:gd name="T33" fmla="*/ 1415 h 3637"/>
                <a:gd name="T34" fmla="*/ 3316 w 3637"/>
                <a:gd name="T35" fmla="*/ 1496 h 3637"/>
                <a:gd name="T36" fmla="*/ 3278 w 3637"/>
                <a:gd name="T37" fmla="*/ 1577 h 3637"/>
                <a:gd name="T38" fmla="*/ 3197 w 3637"/>
                <a:gd name="T39" fmla="*/ 1734 h 3637"/>
                <a:gd name="T40" fmla="*/ 3111 w 3637"/>
                <a:gd name="T41" fmla="*/ 1886 h 3637"/>
                <a:gd name="T42" fmla="*/ 3017 w 3637"/>
                <a:gd name="T43" fmla="*/ 2034 h 3637"/>
                <a:gd name="T44" fmla="*/ 2915 w 3637"/>
                <a:gd name="T45" fmla="*/ 2176 h 3637"/>
                <a:gd name="T46" fmla="*/ 2808 w 3637"/>
                <a:gd name="T47" fmla="*/ 2314 h 3637"/>
                <a:gd name="T48" fmla="*/ 2692 w 3637"/>
                <a:gd name="T49" fmla="*/ 2445 h 3637"/>
                <a:gd name="T50" fmla="*/ 2571 w 3637"/>
                <a:gd name="T51" fmla="*/ 2571 h 3637"/>
                <a:gd name="T52" fmla="*/ 2445 w 3637"/>
                <a:gd name="T53" fmla="*/ 2692 h 3637"/>
                <a:gd name="T54" fmla="*/ 2314 w 3637"/>
                <a:gd name="T55" fmla="*/ 2808 h 3637"/>
                <a:gd name="T56" fmla="*/ 2176 w 3637"/>
                <a:gd name="T57" fmla="*/ 2915 h 3637"/>
                <a:gd name="T58" fmla="*/ 2034 w 3637"/>
                <a:gd name="T59" fmla="*/ 3017 h 3637"/>
                <a:gd name="T60" fmla="*/ 1886 w 3637"/>
                <a:gd name="T61" fmla="*/ 3111 h 3637"/>
                <a:gd name="T62" fmla="*/ 1734 w 3637"/>
                <a:gd name="T63" fmla="*/ 3198 h 3637"/>
                <a:gd name="T64" fmla="*/ 1577 w 3637"/>
                <a:gd name="T65" fmla="*/ 3278 h 3637"/>
                <a:gd name="T66" fmla="*/ 1496 w 3637"/>
                <a:gd name="T67" fmla="*/ 3317 h 3637"/>
                <a:gd name="T68" fmla="*/ 1415 w 3637"/>
                <a:gd name="T69" fmla="*/ 3351 h 3637"/>
                <a:gd name="T70" fmla="*/ 1333 w 3637"/>
                <a:gd name="T71" fmla="*/ 3386 h 3637"/>
                <a:gd name="T72" fmla="*/ 1250 w 3637"/>
                <a:gd name="T73" fmla="*/ 3416 h 3637"/>
                <a:gd name="T74" fmla="*/ 1166 w 3637"/>
                <a:gd name="T75" fmla="*/ 3447 h 3637"/>
                <a:gd name="T76" fmla="*/ 1081 w 3637"/>
                <a:gd name="T77" fmla="*/ 3474 h 3637"/>
                <a:gd name="T78" fmla="*/ 995 w 3637"/>
                <a:gd name="T79" fmla="*/ 3499 h 3637"/>
                <a:gd name="T80" fmla="*/ 908 w 3637"/>
                <a:gd name="T81" fmla="*/ 3524 h 3637"/>
                <a:gd name="T82" fmla="*/ 820 w 3637"/>
                <a:gd name="T83" fmla="*/ 3545 h 3637"/>
                <a:gd name="T84" fmla="*/ 732 w 3637"/>
                <a:gd name="T85" fmla="*/ 3564 h 3637"/>
                <a:gd name="T86" fmla="*/ 643 w 3637"/>
                <a:gd name="T87" fmla="*/ 3582 h 3637"/>
                <a:gd name="T88" fmla="*/ 553 w 3637"/>
                <a:gd name="T89" fmla="*/ 3595 h 3637"/>
                <a:gd name="T90" fmla="*/ 463 w 3637"/>
                <a:gd name="T91" fmla="*/ 3609 h 3637"/>
                <a:gd name="T92" fmla="*/ 371 w 3637"/>
                <a:gd name="T93" fmla="*/ 3618 h 3637"/>
                <a:gd name="T94" fmla="*/ 278 w 3637"/>
                <a:gd name="T95" fmla="*/ 3628 h 3637"/>
                <a:gd name="T96" fmla="*/ 186 w 3637"/>
                <a:gd name="T97" fmla="*/ 3633 h 3637"/>
                <a:gd name="T98" fmla="*/ 94 w 3637"/>
                <a:gd name="T99" fmla="*/ 3637 h 3637"/>
                <a:gd name="T100" fmla="*/ 0 w 3637"/>
                <a:gd name="T101" fmla="*/ 3637 h 3637"/>
                <a:gd name="T102" fmla="*/ 0 w 3637"/>
                <a:gd name="T103" fmla="*/ 0 h 3637"/>
                <a:gd name="T104" fmla="*/ 3637 w 3637"/>
                <a:gd name="T105" fmla="*/ 0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7" h="3637">
                  <a:moveTo>
                    <a:pt x="3637" y="0"/>
                  </a:moveTo>
                  <a:lnTo>
                    <a:pt x="3637" y="94"/>
                  </a:lnTo>
                  <a:lnTo>
                    <a:pt x="3633" y="186"/>
                  </a:lnTo>
                  <a:lnTo>
                    <a:pt x="3628" y="278"/>
                  </a:lnTo>
                  <a:lnTo>
                    <a:pt x="3618" y="371"/>
                  </a:lnTo>
                  <a:lnTo>
                    <a:pt x="3608" y="463"/>
                  </a:lnTo>
                  <a:lnTo>
                    <a:pt x="3595" y="553"/>
                  </a:lnTo>
                  <a:lnTo>
                    <a:pt x="3581" y="643"/>
                  </a:lnTo>
                  <a:lnTo>
                    <a:pt x="3564" y="732"/>
                  </a:lnTo>
                  <a:lnTo>
                    <a:pt x="3545" y="820"/>
                  </a:lnTo>
                  <a:lnTo>
                    <a:pt x="3524" y="908"/>
                  </a:lnTo>
                  <a:lnTo>
                    <a:pt x="3499" y="995"/>
                  </a:lnTo>
                  <a:lnTo>
                    <a:pt x="3474" y="1081"/>
                  </a:lnTo>
                  <a:lnTo>
                    <a:pt x="3447" y="1166"/>
                  </a:lnTo>
                  <a:lnTo>
                    <a:pt x="3416" y="1250"/>
                  </a:lnTo>
                  <a:lnTo>
                    <a:pt x="3386" y="1333"/>
                  </a:lnTo>
                  <a:lnTo>
                    <a:pt x="3351" y="1415"/>
                  </a:lnTo>
                  <a:lnTo>
                    <a:pt x="3316" y="1496"/>
                  </a:lnTo>
                  <a:lnTo>
                    <a:pt x="3278" y="1577"/>
                  </a:lnTo>
                  <a:lnTo>
                    <a:pt x="3197" y="1734"/>
                  </a:lnTo>
                  <a:lnTo>
                    <a:pt x="3111" y="1886"/>
                  </a:lnTo>
                  <a:lnTo>
                    <a:pt x="3017" y="2034"/>
                  </a:lnTo>
                  <a:lnTo>
                    <a:pt x="2915" y="2176"/>
                  </a:lnTo>
                  <a:lnTo>
                    <a:pt x="2808" y="2314"/>
                  </a:lnTo>
                  <a:lnTo>
                    <a:pt x="2692" y="2445"/>
                  </a:lnTo>
                  <a:lnTo>
                    <a:pt x="2571" y="2571"/>
                  </a:lnTo>
                  <a:lnTo>
                    <a:pt x="2445" y="2692"/>
                  </a:lnTo>
                  <a:lnTo>
                    <a:pt x="2314" y="2808"/>
                  </a:lnTo>
                  <a:lnTo>
                    <a:pt x="2176" y="2915"/>
                  </a:lnTo>
                  <a:lnTo>
                    <a:pt x="2034" y="3017"/>
                  </a:lnTo>
                  <a:lnTo>
                    <a:pt x="1886" y="3111"/>
                  </a:lnTo>
                  <a:lnTo>
                    <a:pt x="1734" y="3198"/>
                  </a:lnTo>
                  <a:lnTo>
                    <a:pt x="1577" y="3278"/>
                  </a:lnTo>
                  <a:lnTo>
                    <a:pt x="1496" y="3317"/>
                  </a:lnTo>
                  <a:lnTo>
                    <a:pt x="1415" y="3351"/>
                  </a:lnTo>
                  <a:lnTo>
                    <a:pt x="1333" y="3386"/>
                  </a:lnTo>
                  <a:lnTo>
                    <a:pt x="1250" y="3416"/>
                  </a:lnTo>
                  <a:lnTo>
                    <a:pt x="1166" y="3447"/>
                  </a:lnTo>
                  <a:lnTo>
                    <a:pt x="1081" y="3474"/>
                  </a:lnTo>
                  <a:lnTo>
                    <a:pt x="995" y="3499"/>
                  </a:lnTo>
                  <a:lnTo>
                    <a:pt x="908" y="3524"/>
                  </a:lnTo>
                  <a:lnTo>
                    <a:pt x="820" y="3545"/>
                  </a:lnTo>
                  <a:lnTo>
                    <a:pt x="732" y="3564"/>
                  </a:lnTo>
                  <a:lnTo>
                    <a:pt x="643" y="3582"/>
                  </a:lnTo>
                  <a:lnTo>
                    <a:pt x="553" y="3595"/>
                  </a:lnTo>
                  <a:lnTo>
                    <a:pt x="463" y="3609"/>
                  </a:lnTo>
                  <a:lnTo>
                    <a:pt x="371" y="3618"/>
                  </a:lnTo>
                  <a:lnTo>
                    <a:pt x="278" y="3628"/>
                  </a:lnTo>
                  <a:lnTo>
                    <a:pt x="186" y="3633"/>
                  </a:lnTo>
                  <a:lnTo>
                    <a:pt x="94" y="3637"/>
                  </a:lnTo>
                  <a:lnTo>
                    <a:pt x="0" y="3637"/>
                  </a:lnTo>
                  <a:lnTo>
                    <a:pt x="0" y="0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E9DEB86-AAB0-4ED8-BF0C-62A13E1A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3429000"/>
              <a:ext cx="2889250" cy="2887663"/>
            </a:xfrm>
            <a:custGeom>
              <a:avLst/>
              <a:gdLst>
                <a:gd name="T0" fmla="*/ 3639 w 3639"/>
                <a:gd name="T1" fmla="*/ 3637 h 3637"/>
                <a:gd name="T2" fmla="*/ 3545 w 3639"/>
                <a:gd name="T3" fmla="*/ 3635 h 3637"/>
                <a:gd name="T4" fmla="*/ 3451 w 3639"/>
                <a:gd name="T5" fmla="*/ 3633 h 3637"/>
                <a:gd name="T6" fmla="*/ 3359 w 3639"/>
                <a:gd name="T7" fmla="*/ 3626 h 3637"/>
                <a:gd name="T8" fmla="*/ 3266 w 3639"/>
                <a:gd name="T9" fmla="*/ 3618 h 3637"/>
                <a:gd name="T10" fmla="*/ 3174 w 3639"/>
                <a:gd name="T11" fmla="*/ 3609 h 3637"/>
                <a:gd name="T12" fmla="*/ 3084 w 3639"/>
                <a:gd name="T13" fmla="*/ 3595 h 3637"/>
                <a:gd name="T14" fmla="*/ 2994 w 3639"/>
                <a:gd name="T15" fmla="*/ 3580 h 3637"/>
                <a:gd name="T16" fmla="*/ 2905 w 3639"/>
                <a:gd name="T17" fmla="*/ 3562 h 3637"/>
                <a:gd name="T18" fmla="*/ 2817 w 3639"/>
                <a:gd name="T19" fmla="*/ 3543 h 3637"/>
                <a:gd name="T20" fmla="*/ 2729 w 3639"/>
                <a:gd name="T21" fmla="*/ 3522 h 3637"/>
                <a:gd name="T22" fmla="*/ 2642 w 3639"/>
                <a:gd name="T23" fmla="*/ 3499 h 3637"/>
                <a:gd name="T24" fmla="*/ 2556 w 3639"/>
                <a:gd name="T25" fmla="*/ 3474 h 3637"/>
                <a:gd name="T26" fmla="*/ 2471 w 3639"/>
                <a:gd name="T27" fmla="*/ 3445 h 3637"/>
                <a:gd name="T28" fmla="*/ 2387 w 3639"/>
                <a:gd name="T29" fmla="*/ 3416 h 3637"/>
                <a:gd name="T30" fmla="*/ 2304 w 3639"/>
                <a:gd name="T31" fmla="*/ 3386 h 3637"/>
                <a:gd name="T32" fmla="*/ 2222 w 3639"/>
                <a:gd name="T33" fmla="*/ 3351 h 3637"/>
                <a:gd name="T34" fmla="*/ 2141 w 3639"/>
                <a:gd name="T35" fmla="*/ 3317 h 3637"/>
                <a:gd name="T36" fmla="*/ 2060 w 3639"/>
                <a:gd name="T37" fmla="*/ 3278 h 3637"/>
                <a:gd name="T38" fmla="*/ 1905 w 3639"/>
                <a:gd name="T39" fmla="*/ 3198 h 3637"/>
                <a:gd name="T40" fmla="*/ 1751 w 3639"/>
                <a:gd name="T41" fmla="*/ 3111 h 3637"/>
                <a:gd name="T42" fmla="*/ 1605 w 3639"/>
                <a:gd name="T43" fmla="*/ 3015 h 3637"/>
                <a:gd name="T44" fmla="*/ 1461 w 3639"/>
                <a:gd name="T45" fmla="*/ 2915 h 3637"/>
                <a:gd name="T46" fmla="*/ 1325 w 3639"/>
                <a:gd name="T47" fmla="*/ 2806 h 3637"/>
                <a:gd name="T48" fmla="*/ 1192 w 3639"/>
                <a:gd name="T49" fmla="*/ 2692 h 3637"/>
                <a:gd name="T50" fmla="*/ 1066 w 3639"/>
                <a:gd name="T51" fmla="*/ 2571 h 3637"/>
                <a:gd name="T52" fmla="*/ 945 w 3639"/>
                <a:gd name="T53" fmla="*/ 2445 h 3637"/>
                <a:gd name="T54" fmla="*/ 831 w 3639"/>
                <a:gd name="T55" fmla="*/ 2314 h 3637"/>
                <a:gd name="T56" fmla="*/ 724 w 3639"/>
                <a:gd name="T57" fmla="*/ 2176 h 3637"/>
                <a:gd name="T58" fmla="*/ 622 w 3639"/>
                <a:gd name="T59" fmla="*/ 2034 h 3637"/>
                <a:gd name="T60" fmla="*/ 528 w 3639"/>
                <a:gd name="T61" fmla="*/ 1886 h 3637"/>
                <a:gd name="T62" fmla="*/ 440 w 3639"/>
                <a:gd name="T63" fmla="*/ 1734 h 3637"/>
                <a:gd name="T64" fmla="*/ 359 w 3639"/>
                <a:gd name="T65" fmla="*/ 1577 h 3637"/>
                <a:gd name="T66" fmla="*/ 323 w 3639"/>
                <a:gd name="T67" fmla="*/ 1496 h 3637"/>
                <a:gd name="T68" fmla="*/ 286 w 3639"/>
                <a:gd name="T69" fmla="*/ 1415 h 3637"/>
                <a:gd name="T70" fmla="*/ 253 w 3639"/>
                <a:gd name="T71" fmla="*/ 1333 h 3637"/>
                <a:gd name="T72" fmla="*/ 221 w 3639"/>
                <a:gd name="T73" fmla="*/ 1250 h 3637"/>
                <a:gd name="T74" fmla="*/ 192 w 3639"/>
                <a:gd name="T75" fmla="*/ 1166 h 3637"/>
                <a:gd name="T76" fmla="*/ 165 w 3639"/>
                <a:gd name="T77" fmla="*/ 1081 h 3637"/>
                <a:gd name="T78" fmla="*/ 138 w 3639"/>
                <a:gd name="T79" fmla="*/ 995 h 3637"/>
                <a:gd name="T80" fmla="*/ 115 w 3639"/>
                <a:gd name="T81" fmla="*/ 908 h 3637"/>
                <a:gd name="T82" fmla="*/ 94 w 3639"/>
                <a:gd name="T83" fmla="*/ 820 h 3637"/>
                <a:gd name="T84" fmla="*/ 75 w 3639"/>
                <a:gd name="T85" fmla="*/ 732 h 3637"/>
                <a:gd name="T86" fmla="*/ 58 w 3639"/>
                <a:gd name="T87" fmla="*/ 643 h 3637"/>
                <a:gd name="T88" fmla="*/ 42 w 3639"/>
                <a:gd name="T89" fmla="*/ 553 h 3637"/>
                <a:gd name="T90" fmla="*/ 31 w 3639"/>
                <a:gd name="T91" fmla="*/ 463 h 3637"/>
                <a:gd name="T92" fmla="*/ 19 w 3639"/>
                <a:gd name="T93" fmla="*/ 371 h 3637"/>
                <a:gd name="T94" fmla="*/ 11 w 3639"/>
                <a:gd name="T95" fmla="*/ 278 h 3637"/>
                <a:gd name="T96" fmla="*/ 6 w 3639"/>
                <a:gd name="T97" fmla="*/ 186 h 3637"/>
                <a:gd name="T98" fmla="*/ 2 w 3639"/>
                <a:gd name="T99" fmla="*/ 92 h 3637"/>
                <a:gd name="T100" fmla="*/ 0 w 3639"/>
                <a:gd name="T101" fmla="*/ 0 h 3637"/>
                <a:gd name="T102" fmla="*/ 3639 w 3639"/>
                <a:gd name="T103" fmla="*/ 0 h 3637"/>
                <a:gd name="T104" fmla="*/ 3639 w 3639"/>
                <a:gd name="T105" fmla="*/ 3637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9" h="3637">
                  <a:moveTo>
                    <a:pt x="3639" y="3637"/>
                  </a:moveTo>
                  <a:lnTo>
                    <a:pt x="3545" y="3635"/>
                  </a:lnTo>
                  <a:lnTo>
                    <a:pt x="3451" y="3633"/>
                  </a:lnTo>
                  <a:lnTo>
                    <a:pt x="3359" y="3626"/>
                  </a:lnTo>
                  <a:lnTo>
                    <a:pt x="3266" y="3618"/>
                  </a:lnTo>
                  <a:lnTo>
                    <a:pt x="3174" y="3609"/>
                  </a:lnTo>
                  <a:lnTo>
                    <a:pt x="3084" y="3595"/>
                  </a:lnTo>
                  <a:lnTo>
                    <a:pt x="2994" y="3580"/>
                  </a:lnTo>
                  <a:lnTo>
                    <a:pt x="2905" y="3562"/>
                  </a:lnTo>
                  <a:lnTo>
                    <a:pt x="2817" y="3543"/>
                  </a:lnTo>
                  <a:lnTo>
                    <a:pt x="2729" y="3522"/>
                  </a:lnTo>
                  <a:lnTo>
                    <a:pt x="2642" y="3499"/>
                  </a:lnTo>
                  <a:lnTo>
                    <a:pt x="2556" y="3474"/>
                  </a:lnTo>
                  <a:lnTo>
                    <a:pt x="2471" y="3445"/>
                  </a:lnTo>
                  <a:lnTo>
                    <a:pt x="2387" y="3416"/>
                  </a:lnTo>
                  <a:lnTo>
                    <a:pt x="2304" y="3386"/>
                  </a:lnTo>
                  <a:lnTo>
                    <a:pt x="2222" y="3351"/>
                  </a:lnTo>
                  <a:lnTo>
                    <a:pt x="2141" y="3317"/>
                  </a:lnTo>
                  <a:lnTo>
                    <a:pt x="2060" y="3278"/>
                  </a:lnTo>
                  <a:lnTo>
                    <a:pt x="1905" y="3198"/>
                  </a:lnTo>
                  <a:lnTo>
                    <a:pt x="1751" y="3111"/>
                  </a:lnTo>
                  <a:lnTo>
                    <a:pt x="1605" y="3015"/>
                  </a:lnTo>
                  <a:lnTo>
                    <a:pt x="1461" y="2915"/>
                  </a:lnTo>
                  <a:lnTo>
                    <a:pt x="1325" y="2806"/>
                  </a:lnTo>
                  <a:lnTo>
                    <a:pt x="1192" y="2692"/>
                  </a:lnTo>
                  <a:lnTo>
                    <a:pt x="1066" y="2571"/>
                  </a:lnTo>
                  <a:lnTo>
                    <a:pt x="945" y="2445"/>
                  </a:lnTo>
                  <a:lnTo>
                    <a:pt x="831" y="2314"/>
                  </a:lnTo>
                  <a:lnTo>
                    <a:pt x="724" y="2176"/>
                  </a:lnTo>
                  <a:lnTo>
                    <a:pt x="622" y="2034"/>
                  </a:lnTo>
                  <a:lnTo>
                    <a:pt x="528" y="1886"/>
                  </a:lnTo>
                  <a:lnTo>
                    <a:pt x="440" y="1734"/>
                  </a:lnTo>
                  <a:lnTo>
                    <a:pt x="359" y="1577"/>
                  </a:lnTo>
                  <a:lnTo>
                    <a:pt x="323" y="1496"/>
                  </a:lnTo>
                  <a:lnTo>
                    <a:pt x="286" y="1415"/>
                  </a:lnTo>
                  <a:lnTo>
                    <a:pt x="253" y="1333"/>
                  </a:lnTo>
                  <a:lnTo>
                    <a:pt x="221" y="1250"/>
                  </a:lnTo>
                  <a:lnTo>
                    <a:pt x="192" y="1166"/>
                  </a:lnTo>
                  <a:lnTo>
                    <a:pt x="165" y="1081"/>
                  </a:lnTo>
                  <a:lnTo>
                    <a:pt x="138" y="995"/>
                  </a:lnTo>
                  <a:lnTo>
                    <a:pt x="115" y="908"/>
                  </a:lnTo>
                  <a:lnTo>
                    <a:pt x="94" y="820"/>
                  </a:lnTo>
                  <a:lnTo>
                    <a:pt x="75" y="732"/>
                  </a:lnTo>
                  <a:lnTo>
                    <a:pt x="58" y="643"/>
                  </a:lnTo>
                  <a:lnTo>
                    <a:pt x="42" y="553"/>
                  </a:lnTo>
                  <a:lnTo>
                    <a:pt x="31" y="463"/>
                  </a:lnTo>
                  <a:lnTo>
                    <a:pt x="19" y="371"/>
                  </a:lnTo>
                  <a:lnTo>
                    <a:pt x="11" y="278"/>
                  </a:lnTo>
                  <a:lnTo>
                    <a:pt x="6" y="186"/>
                  </a:lnTo>
                  <a:lnTo>
                    <a:pt x="2" y="92"/>
                  </a:lnTo>
                  <a:lnTo>
                    <a:pt x="0" y="0"/>
                  </a:lnTo>
                  <a:lnTo>
                    <a:pt x="3639" y="0"/>
                  </a:lnTo>
                  <a:lnTo>
                    <a:pt x="3639" y="363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26AE5A-A60C-47BC-B074-AF4E82246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539750"/>
              <a:ext cx="2889250" cy="2889250"/>
            </a:xfrm>
            <a:custGeom>
              <a:avLst/>
              <a:gdLst>
                <a:gd name="T0" fmla="*/ 0 w 3639"/>
                <a:gd name="T1" fmla="*/ 3639 h 3639"/>
                <a:gd name="T2" fmla="*/ 2 w 3639"/>
                <a:gd name="T3" fmla="*/ 3545 h 3639"/>
                <a:gd name="T4" fmla="*/ 6 w 3639"/>
                <a:gd name="T5" fmla="*/ 3451 h 3639"/>
                <a:gd name="T6" fmla="*/ 11 w 3639"/>
                <a:gd name="T7" fmla="*/ 3359 h 3639"/>
                <a:gd name="T8" fmla="*/ 19 w 3639"/>
                <a:gd name="T9" fmla="*/ 3266 h 3639"/>
                <a:gd name="T10" fmla="*/ 31 w 3639"/>
                <a:gd name="T11" fmla="*/ 3174 h 3639"/>
                <a:gd name="T12" fmla="*/ 42 w 3639"/>
                <a:gd name="T13" fmla="*/ 3084 h 3639"/>
                <a:gd name="T14" fmla="*/ 58 w 3639"/>
                <a:gd name="T15" fmla="*/ 2994 h 3639"/>
                <a:gd name="T16" fmla="*/ 75 w 3639"/>
                <a:gd name="T17" fmla="*/ 2905 h 3639"/>
                <a:gd name="T18" fmla="*/ 94 w 3639"/>
                <a:gd name="T19" fmla="*/ 2817 h 3639"/>
                <a:gd name="T20" fmla="*/ 115 w 3639"/>
                <a:gd name="T21" fmla="*/ 2729 h 3639"/>
                <a:gd name="T22" fmla="*/ 138 w 3639"/>
                <a:gd name="T23" fmla="*/ 2642 h 3639"/>
                <a:gd name="T24" fmla="*/ 165 w 3639"/>
                <a:gd name="T25" fmla="*/ 2556 h 3639"/>
                <a:gd name="T26" fmla="*/ 192 w 3639"/>
                <a:gd name="T27" fmla="*/ 2471 h 3639"/>
                <a:gd name="T28" fmla="*/ 221 w 3639"/>
                <a:gd name="T29" fmla="*/ 2387 h 3639"/>
                <a:gd name="T30" fmla="*/ 253 w 3639"/>
                <a:gd name="T31" fmla="*/ 2304 h 3639"/>
                <a:gd name="T32" fmla="*/ 286 w 3639"/>
                <a:gd name="T33" fmla="*/ 2222 h 3639"/>
                <a:gd name="T34" fmla="*/ 323 w 3639"/>
                <a:gd name="T35" fmla="*/ 2141 h 3639"/>
                <a:gd name="T36" fmla="*/ 359 w 3639"/>
                <a:gd name="T37" fmla="*/ 2060 h 3639"/>
                <a:gd name="T38" fmla="*/ 440 w 3639"/>
                <a:gd name="T39" fmla="*/ 1905 h 3639"/>
                <a:gd name="T40" fmla="*/ 528 w 3639"/>
                <a:gd name="T41" fmla="*/ 1751 h 3639"/>
                <a:gd name="T42" fmla="*/ 622 w 3639"/>
                <a:gd name="T43" fmla="*/ 1605 h 3639"/>
                <a:gd name="T44" fmla="*/ 724 w 3639"/>
                <a:gd name="T45" fmla="*/ 1461 h 3639"/>
                <a:gd name="T46" fmla="*/ 831 w 3639"/>
                <a:gd name="T47" fmla="*/ 1325 h 3639"/>
                <a:gd name="T48" fmla="*/ 945 w 3639"/>
                <a:gd name="T49" fmla="*/ 1192 h 3639"/>
                <a:gd name="T50" fmla="*/ 1066 w 3639"/>
                <a:gd name="T51" fmla="*/ 1066 h 3639"/>
                <a:gd name="T52" fmla="*/ 1192 w 3639"/>
                <a:gd name="T53" fmla="*/ 945 h 3639"/>
                <a:gd name="T54" fmla="*/ 1325 w 3639"/>
                <a:gd name="T55" fmla="*/ 831 h 3639"/>
                <a:gd name="T56" fmla="*/ 1461 w 3639"/>
                <a:gd name="T57" fmla="*/ 724 h 3639"/>
                <a:gd name="T58" fmla="*/ 1605 w 3639"/>
                <a:gd name="T59" fmla="*/ 622 h 3639"/>
                <a:gd name="T60" fmla="*/ 1751 w 3639"/>
                <a:gd name="T61" fmla="*/ 528 h 3639"/>
                <a:gd name="T62" fmla="*/ 1905 w 3639"/>
                <a:gd name="T63" fmla="*/ 440 h 3639"/>
                <a:gd name="T64" fmla="*/ 2060 w 3639"/>
                <a:gd name="T65" fmla="*/ 359 h 3639"/>
                <a:gd name="T66" fmla="*/ 2141 w 3639"/>
                <a:gd name="T67" fmla="*/ 322 h 3639"/>
                <a:gd name="T68" fmla="*/ 2222 w 3639"/>
                <a:gd name="T69" fmla="*/ 286 h 3639"/>
                <a:gd name="T70" fmla="*/ 2304 w 3639"/>
                <a:gd name="T71" fmla="*/ 253 h 3639"/>
                <a:gd name="T72" fmla="*/ 2387 w 3639"/>
                <a:gd name="T73" fmla="*/ 221 h 3639"/>
                <a:gd name="T74" fmla="*/ 2471 w 3639"/>
                <a:gd name="T75" fmla="*/ 192 h 3639"/>
                <a:gd name="T76" fmla="*/ 2556 w 3639"/>
                <a:gd name="T77" fmla="*/ 165 h 3639"/>
                <a:gd name="T78" fmla="*/ 2642 w 3639"/>
                <a:gd name="T79" fmla="*/ 138 h 3639"/>
                <a:gd name="T80" fmla="*/ 2729 w 3639"/>
                <a:gd name="T81" fmla="*/ 115 h 3639"/>
                <a:gd name="T82" fmla="*/ 2817 w 3639"/>
                <a:gd name="T83" fmla="*/ 94 h 3639"/>
                <a:gd name="T84" fmla="*/ 2905 w 3639"/>
                <a:gd name="T85" fmla="*/ 75 h 3639"/>
                <a:gd name="T86" fmla="*/ 2994 w 3639"/>
                <a:gd name="T87" fmla="*/ 57 h 3639"/>
                <a:gd name="T88" fmla="*/ 3084 w 3639"/>
                <a:gd name="T89" fmla="*/ 42 h 3639"/>
                <a:gd name="T90" fmla="*/ 3174 w 3639"/>
                <a:gd name="T91" fmla="*/ 30 h 3639"/>
                <a:gd name="T92" fmla="*/ 3266 w 3639"/>
                <a:gd name="T93" fmla="*/ 19 h 3639"/>
                <a:gd name="T94" fmla="*/ 3359 w 3639"/>
                <a:gd name="T95" fmla="*/ 11 h 3639"/>
                <a:gd name="T96" fmla="*/ 3451 w 3639"/>
                <a:gd name="T97" fmla="*/ 6 h 3639"/>
                <a:gd name="T98" fmla="*/ 3545 w 3639"/>
                <a:gd name="T99" fmla="*/ 2 h 3639"/>
                <a:gd name="T100" fmla="*/ 3639 w 3639"/>
                <a:gd name="T101" fmla="*/ 0 h 3639"/>
                <a:gd name="T102" fmla="*/ 3639 w 3639"/>
                <a:gd name="T103" fmla="*/ 3639 h 3639"/>
                <a:gd name="T104" fmla="*/ 0 w 3639"/>
                <a:gd name="T105" fmla="*/ 3639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9" h="3639">
                  <a:moveTo>
                    <a:pt x="0" y="3639"/>
                  </a:moveTo>
                  <a:lnTo>
                    <a:pt x="2" y="3545"/>
                  </a:lnTo>
                  <a:lnTo>
                    <a:pt x="6" y="3451"/>
                  </a:lnTo>
                  <a:lnTo>
                    <a:pt x="11" y="3359"/>
                  </a:lnTo>
                  <a:lnTo>
                    <a:pt x="19" y="3266"/>
                  </a:lnTo>
                  <a:lnTo>
                    <a:pt x="31" y="3174"/>
                  </a:lnTo>
                  <a:lnTo>
                    <a:pt x="42" y="3084"/>
                  </a:lnTo>
                  <a:lnTo>
                    <a:pt x="58" y="2994"/>
                  </a:lnTo>
                  <a:lnTo>
                    <a:pt x="75" y="2905"/>
                  </a:lnTo>
                  <a:lnTo>
                    <a:pt x="94" y="2817"/>
                  </a:lnTo>
                  <a:lnTo>
                    <a:pt x="115" y="2729"/>
                  </a:lnTo>
                  <a:lnTo>
                    <a:pt x="138" y="2642"/>
                  </a:lnTo>
                  <a:lnTo>
                    <a:pt x="165" y="2556"/>
                  </a:lnTo>
                  <a:lnTo>
                    <a:pt x="192" y="2471"/>
                  </a:lnTo>
                  <a:lnTo>
                    <a:pt x="221" y="2387"/>
                  </a:lnTo>
                  <a:lnTo>
                    <a:pt x="253" y="2304"/>
                  </a:lnTo>
                  <a:lnTo>
                    <a:pt x="286" y="2222"/>
                  </a:lnTo>
                  <a:lnTo>
                    <a:pt x="323" y="2141"/>
                  </a:lnTo>
                  <a:lnTo>
                    <a:pt x="359" y="2060"/>
                  </a:lnTo>
                  <a:lnTo>
                    <a:pt x="440" y="1905"/>
                  </a:lnTo>
                  <a:lnTo>
                    <a:pt x="528" y="1751"/>
                  </a:lnTo>
                  <a:lnTo>
                    <a:pt x="622" y="1605"/>
                  </a:lnTo>
                  <a:lnTo>
                    <a:pt x="724" y="1461"/>
                  </a:lnTo>
                  <a:lnTo>
                    <a:pt x="831" y="1325"/>
                  </a:lnTo>
                  <a:lnTo>
                    <a:pt x="945" y="1192"/>
                  </a:lnTo>
                  <a:lnTo>
                    <a:pt x="1066" y="1066"/>
                  </a:lnTo>
                  <a:lnTo>
                    <a:pt x="1192" y="945"/>
                  </a:lnTo>
                  <a:lnTo>
                    <a:pt x="1325" y="831"/>
                  </a:lnTo>
                  <a:lnTo>
                    <a:pt x="1461" y="724"/>
                  </a:lnTo>
                  <a:lnTo>
                    <a:pt x="1605" y="622"/>
                  </a:lnTo>
                  <a:lnTo>
                    <a:pt x="1751" y="528"/>
                  </a:lnTo>
                  <a:lnTo>
                    <a:pt x="1905" y="440"/>
                  </a:lnTo>
                  <a:lnTo>
                    <a:pt x="2060" y="359"/>
                  </a:lnTo>
                  <a:lnTo>
                    <a:pt x="2141" y="322"/>
                  </a:lnTo>
                  <a:lnTo>
                    <a:pt x="2222" y="286"/>
                  </a:lnTo>
                  <a:lnTo>
                    <a:pt x="2304" y="253"/>
                  </a:lnTo>
                  <a:lnTo>
                    <a:pt x="2387" y="221"/>
                  </a:lnTo>
                  <a:lnTo>
                    <a:pt x="2471" y="192"/>
                  </a:lnTo>
                  <a:lnTo>
                    <a:pt x="2556" y="165"/>
                  </a:lnTo>
                  <a:lnTo>
                    <a:pt x="2642" y="138"/>
                  </a:lnTo>
                  <a:lnTo>
                    <a:pt x="2729" y="115"/>
                  </a:lnTo>
                  <a:lnTo>
                    <a:pt x="2817" y="94"/>
                  </a:lnTo>
                  <a:lnTo>
                    <a:pt x="2905" y="75"/>
                  </a:lnTo>
                  <a:lnTo>
                    <a:pt x="2994" y="57"/>
                  </a:lnTo>
                  <a:lnTo>
                    <a:pt x="3084" y="42"/>
                  </a:lnTo>
                  <a:lnTo>
                    <a:pt x="3174" y="30"/>
                  </a:lnTo>
                  <a:lnTo>
                    <a:pt x="3266" y="19"/>
                  </a:lnTo>
                  <a:lnTo>
                    <a:pt x="3359" y="11"/>
                  </a:lnTo>
                  <a:lnTo>
                    <a:pt x="3451" y="6"/>
                  </a:lnTo>
                  <a:lnTo>
                    <a:pt x="3545" y="2"/>
                  </a:lnTo>
                  <a:lnTo>
                    <a:pt x="3639" y="0"/>
                  </a:lnTo>
                  <a:lnTo>
                    <a:pt x="3639" y="3639"/>
                  </a:lnTo>
                  <a:lnTo>
                    <a:pt x="0" y="363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9AD293-F328-4C69-A5FB-1756E7776F91}"/>
                </a:ext>
              </a:extLst>
            </p:cNvPr>
            <p:cNvSpPr txBox="1"/>
            <p:nvPr/>
          </p:nvSpPr>
          <p:spPr>
            <a:xfrm rot="8046284">
              <a:off x="6464594" y="1891129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54905-FEF8-41E7-A23A-8460C0405D4D}"/>
                </a:ext>
              </a:extLst>
            </p:cNvPr>
            <p:cNvSpPr txBox="1"/>
            <p:nvPr/>
          </p:nvSpPr>
          <p:spPr>
            <a:xfrm rot="3022091">
              <a:off x="3945525" y="1865951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6E7A63-29F7-4099-B9B7-F7E1C3972ABA}"/>
                </a:ext>
              </a:extLst>
            </p:cNvPr>
            <p:cNvSpPr txBox="1"/>
            <p:nvPr/>
          </p:nvSpPr>
          <p:spPr>
            <a:xfrm rot="18857518">
              <a:off x="3945524" y="4293747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510E4-A177-4BDC-82F1-A5F6C496FDC3}"/>
                </a:ext>
              </a:extLst>
            </p:cNvPr>
            <p:cNvSpPr txBox="1"/>
            <p:nvPr/>
          </p:nvSpPr>
          <p:spPr>
            <a:xfrm rot="13614667">
              <a:off x="6402368" y="4318247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17DA74D-EF9E-402B-BDFB-F752DEDD6C6D}"/>
              </a:ext>
            </a:extLst>
          </p:cNvPr>
          <p:cNvSpPr/>
          <p:nvPr/>
        </p:nvSpPr>
        <p:spPr>
          <a:xfrm>
            <a:off x="5403317" y="2825993"/>
            <a:ext cx="1188720" cy="118872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279F49F-E709-4B3B-B53F-57503C5AF7CA}"/>
              </a:ext>
            </a:extLst>
          </p:cNvPr>
          <p:cNvSpPr/>
          <p:nvPr/>
        </p:nvSpPr>
        <p:spPr>
          <a:xfrm>
            <a:off x="2030406" y="3062553"/>
            <a:ext cx="1278469" cy="61788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65F243-78CA-41DC-B648-5739F7F92BEB}"/>
              </a:ext>
            </a:extLst>
          </p:cNvPr>
          <p:cNvSpPr/>
          <p:nvPr/>
        </p:nvSpPr>
        <p:spPr>
          <a:xfrm>
            <a:off x="10995094" y="3036501"/>
            <a:ext cx="636467" cy="6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0"/>
          <p:cNvSpPr txBox="1">
            <a:spLocks noGrp="1"/>
          </p:cNvSpPr>
          <p:nvPr>
            <p:ph type="ctrTitle"/>
          </p:nvPr>
        </p:nvSpPr>
        <p:spPr>
          <a:xfrm>
            <a:off x="640179" y="1232026"/>
            <a:ext cx="11551821" cy="1546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BCE4C56-060A-44EE-B0EB-C8D895CCE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20">
            <a:off x="291816" y="317139"/>
            <a:ext cx="1049651" cy="104965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8C8BEB2-0B1E-4152-8261-9F96DB6A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394">
            <a:off x="5468878" y="249685"/>
            <a:ext cx="831216" cy="8312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F039BA9-7456-4B5B-877B-935DC3F2454B}"/>
              </a:ext>
            </a:extLst>
          </p:cNvPr>
          <p:cNvGrpSpPr/>
          <p:nvPr/>
        </p:nvGrpSpPr>
        <p:grpSpPr>
          <a:xfrm>
            <a:off x="363794" y="334296"/>
            <a:ext cx="10012199" cy="2585884"/>
            <a:chOff x="363794" y="265471"/>
            <a:chExt cx="10012199" cy="25858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84444006-E60E-4DBD-B706-9961CAD7AF96}"/>
                </a:ext>
              </a:extLst>
            </p:cNvPr>
            <p:cNvSpPr/>
            <p:nvPr/>
          </p:nvSpPr>
          <p:spPr>
            <a:xfrm>
              <a:off x="363794" y="265471"/>
              <a:ext cx="10012199" cy="2585884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816383-0389-436D-A5E4-172C667B046F}"/>
                </a:ext>
              </a:extLst>
            </p:cNvPr>
            <p:cNvSpPr txBox="1"/>
            <p:nvPr/>
          </p:nvSpPr>
          <p:spPr>
            <a:xfrm>
              <a:off x="1341360" y="844321"/>
              <a:ext cx="8057065" cy="1154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gặp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kiềm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chế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026" name="Picture 2" descr="Những Cảm Xúc Tiêu Cực Của Bạn Đang Cố Nói Với Bạn Điều Gì">
            <a:extLst>
              <a:ext uri="{FF2B5EF4-FFF2-40B4-BE49-F238E27FC236}">
                <a16:creationId xmlns:a16="http://schemas.microsoft.com/office/drawing/2014/main" id="{E79AE218-E8D0-405E-865B-F108FCED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76" y="3019979"/>
            <a:ext cx="752475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075E1388-4DEB-42F7-AA4B-A61D5D715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20" y="-77185"/>
            <a:ext cx="2723535" cy="27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19FCC-1918-49C5-BC36-4CAD2D16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353"/>
            <a:ext cx="12192000" cy="51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DE88E3-422F-4A84-B8BB-793B58F1640C}"/>
              </a:ext>
            </a:extLst>
          </p:cNvPr>
          <p:cNvSpPr/>
          <p:nvPr/>
        </p:nvSpPr>
        <p:spPr>
          <a:xfrm>
            <a:off x="-440675" y="1071879"/>
            <a:ext cx="11763995" cy="4924883"/>
          </a:xfrm>
          <a:prstGeom prst="roundRect">
            <a:avLst>
              <a:gd name="adj" fmla="val 8262"/>
            </a:avLst>
          </a:prstGeom>
          <a:solidFill>
            <a:schemeClr val="accent1">
              <a:lumMod val="20000"/>
              <a:lumOff val="80000"/>
              <a:alpha val="8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B9F2D-D149-4C13-8738-39FF01D51C37}"/>
              </a:ext>
            </a:extLst>
          </p:cNvPr>
          <p:cNvSpPr txBox="1"/>
          <p:nvPr/>
        </p:nvSpPr>
        <p:spPr>
          <a:xfrm>
            <a:off x="54275" y="1974805"/>
            <a:ext cx="11338278" cy="365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B682EC5-1849-4C18-9E89-F4193FDA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90" y="41954"/>
            <a:ext cx="2059849" cy="20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1D436-7791-47D4-AC71-9A3E3F26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81"/>
            <a:ext cx="12192000" cy="689113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5C5B96D-ECF4-4FB1-BA28-49792E139BBA}"/>
              </a:ext>
            </a:extLst>
          </p:cNvPr>
          <p:cNvSpPr/>
          <p:nvPr/>
        </p:nvSpPr>
        <p:spPr>
          <a:xfrm>
            <a:off x="1420200" y="638782"/>
            <a:ext cx="8088198" cy="22907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141C9-2570-4392-B1C8-220FC9BDCDE2}"/>
              </a:ext>
            </a:extLst>
          </p:cNvPr>
          <p:cNvSpPr txBox="1"/>
          <p:nvPr/>
        </p:nvSpPr>
        <p:spPr>
          <a:xfrm>
            <a:off x="2417085" y="1207057"/>
            <a:ext cx="6094428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Khi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D7FAE0C-6382-4EC0-A753-010A2FE9F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19" y="3572984"/>
            <a:ext cx="3159761" cy="291959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01D2E02-6ABA-4838-9F5D-21B3ED83E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49" y="495219"/>
            <a:ext cx="1875629" cy="18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ẾNG TRUNG GIAO TIẾP CHỦ ĐỀ YÊU CẦU GIÚP ĐỠ">
            <a:extLst>
              <a:ext uri="{FF2B5EF4-FFF2-40B4-BE49-F238E27FC236}">
                <a16:creationId xmlns:a16="http://schemas.microsoft.com/office/drawing/2014/main" id="{A96CFD5E-8B9D-429B-AAE8-2FCE1811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38" y="3320340"/>
            <a:ext cx="3296076" cy="32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2B3526-B565-4EAE-A085-0130DE2387F3}"/>
              </a:ext>
            </a:extLst>
          </p:cNvPr>
          <p:cNvSpPr/>
          <p:nvPr/>
        </p:nvSpPr>
        <p:spPr>
          <a:xfrm>
            <a:off x="1236792" y="824949"/>
            <a:ext cx="9924894" cy="2495391"/>
          </a:xfrm>
          <a:prstGeom prst="roundRect">
            <a:avLst>
              <a:gd name="adj" fmla="val 7971"/>
            </a:avLst>
          </a:prstGeom>
          <a:solidFill>
            <a:srgbClr val="FFD5D5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32DEE-133B-495F-B7E5-425EDAFAD683}"/>
              </a:ext>
            </a:extLst>
          </p:cNvPr>
          <p:cNvSpPr txBox="1"/>
          <p:nvPr/>
        </p:nvSpPr>
        <p:spPr>
          <a:xfrm>
            <a:off x="1384275" y="1305342"/>
            <a:ext cx="99248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KIẾM SỰ HỖ </a:t>
            </a:r>
            <a:r>
              <a:rPr lang="en-US" sz="66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 </a:t>
            </a:r>
          </a:p>
          <a:p>
            <a:pPr algn="ctr"/>
            <a:r>
              <a:rPr lang="en-US" sz="66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Ở NHÀ (tiết 2)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BC6622-5366-48A6-8E3A-DB3EC5F98AD6}"/>
              </a:ext>
            </a:extLst>
          </p:cNvPr>
          <p:cNvSpPr/>
          <p:nvPr/>
        </p:nvSpPr>
        <p:spPr>
          <a:xfrm>
            <a:off x="5006747" y="402639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Why Do We Help Less When There Is a Crowd? | Psychology Today">
            <a:extLst>
              <a:ext uri="{FF2B5EF4-FFF2-40B4-BE49-F238E27FC236}">
                <a16:creationId xmlns:a16="http://schemas.microsoft.com/office/drawing/2014/main" id="{1995D006-5EE0-414B-82C9-FA76FE9E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88" y="3685967"/>
            <a:ext cx="3296076" cy="27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C2997296-45FB-4024-8737-C98611B8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42" y="1368488"/>
            <a:ext cx="3588193" cy="3588193"/>
          </a:xfrm>
          <a:prstGeom prst="rect">
            <a:avLst/>
          </a:prstGeom>
        </p:spPr>
      </p:pic>
      <p:grpSp>
        <p:nvGrpSpPr>
          <p:cNvPr id="7" name="Google Shape;1334;p50">
            <a:extLst>
              <a:ext uri="{FF2B5EF4-FFF2-40B4-BE49-F238E27FC236}">
                <a16:creationId xmlns:a16="http://schemas.microsoft.com/office/drawing/2014/main" id="{FDF20912-27FC-41BF-A557-C33FE2B0A58D}"/>
              </a:ext>
            </a:extLst>
          </p:cNvPr>
          <p:cNvGrpSpPr/>
          <p:nvPr/>
        </p:nvGrpSpPr>
        <p:grpSpPr>
          <a:xfrm rot="3794177">
            <a:off x="-988547" y="2816937"/>
            <a:ext cx="318597" cy="4838699"/>
            <a:chOff x="228600" y="152400"/>
            <a:chExt cx="318597" cy="4838699"/>
          </a:xfrm>
        </p:grpSpPr>
        <p:sp>
          <p:nvSpPr>
            <p:cNvPr id="9" name="Google Shape;1335;p50">
              <a:extLst>
                <a:ext uri="{FF2B5EF4-FFF2-40B4-BE49-F238E27FC236}">
                  <a16:creationId xmlns:a16="http://schemas.microsoft.com/office/drawing/2014/main" id="{2A359504-499D-408A-86A9-9DC12683597A}"/>
                </a:ext>
              </a:extLst>
            </p:cNvPr>
            <p:cNvSpPr/>
            <p:nvPr/>
          </p:nvSpPr>
          <p:spPr>
            <a:xfrm>
              <a:off x="232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336;p50">
              <a:extLst>
                <a:ext uri="{FF2B5EF4-FFF2-40B4-BE49-F238E27FC236}">
                  <a16:creationId xmlns:a16="http://schemas.microsoft.com/office/drawing/2014/main" id="{111EAD9B-5A32-4835-8A1D-8C0FC2A5F1B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1337;p50">
            <a:extLst>
              <a:ext uri="{FF2B5EF4-FFF2-40B4-BE49-F238E27FC236}">
                <a16:creationId xmlns:a16="http://schemas.microsoft.com/office/drawing/2014/main" id="{3366A067-4DDA-48BF-9D3D-86B21718C5B9}"/>
              </a:ext>
            </a:extLst>
          </p:cNvPr>
          <p:cNvGrpSpPr/>
          <p:nvPr/>
        </p:nvGrpSpPr>
        <p:grpSpPr>
          <a:xfrm rot="3794177">
            <a:off x="-988547" y="3144615"/>
            <a:ext cx="318597" cy="4838699"/>
            <a:chOff x="381000" y="152400"/>
            <a:chExt cx="318597" cy="4838699"/>
          </a:xfrm>
        </p:grpSpPr>
        <p:sp>
          <p:nvSpPr>
            <p:cNvPr id="14" name="Google Shape;1338;p50">
              <a:extLst>
                <a:ext uri="{FF2B5EF4-FFF2-40B4-BE49-F238E27FC236}">
                  <a16:creationId xmlns:a16="http://schemas.microsoft.com/office/drawing/2014/main" id="{6031E3BC-A508-4D30-8F5B-F7F1EDE25CBD}"/>
                </a:ext>
              </a:extLst>
            </p:cNvPr>
            <p:cNvSpPr/>
            <p:nvPr/>
          </p:nvSpPr>
          <p:spPr>
            <a:xfrm>
              <a:off x="3853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339;p50">
              <a:extLst>
                <a:ext uri="{FF2B5EF4-FFF2-40B4-BE49-F238E27FC236}">
                  <a16:creationId xmlns:a16="http://schemas.microsoft.com/office/drawing/2014/main" id="{6F1FABFC-DC33-4515-89BF-7F2ADBD9A91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0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1340;p50">
            <a:extLst>
              <a:ext uri="{FF2B5EF4-FFF2-40B4-BE49-F238E27FC236}">
                <a16:creationId xmlns:a16="http://schemas.microsoft.com/office/drawing/2014/main" id="{0B7C4FC4-156A-46FA-863C-6474320E52FA}"/>
              </a:ext>
            </a:extLst>
          </p:cNvPr>
          <p:cNvGrpSpPr/>
          <p:nvPr/>
        </p:nvGrpSpPr>
        <p:grpSpPr>
          <a:xfrm rot="3794177">
            <a:off x="-988547" y="850871"/>
            <a:ext cx="318597" cy="4838699"/>
            <a:chOff x="533400" y="152400"/>
            <a:chExt cx="318597" cy="4838699"/>
          </a:xfrm>
        </p:grpSpPr>
        <p:sp>
          <p:nvSpPr>
            <p:cNvPr id="17" name="Google Shape;1341;p50">
              <a:extLst>
                <a:ext uri="{FF2B5EF4-FFF2-40B4-BE49-F238E27FC236}">
                  <a16:creationId xmlns:a16="http://schemas.microsoft.com/office/drawing/2014/main" id="{16EC97E0-8591-4041-8C21-3CCF6DB22D5F}"/>
                </a:ext>
              </a:extLst>
            </p:cNvPr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342;p50">
              <a:extLst>
                <a:ext uri="{FF2B5EF4-FFF2-40B4-BE49-F238E27FC236}">
                  <a16:creationId xmlns:a16="http://schemas.microsoft.com/office/drawing/2014/main" id="{B712905E-2769-4A6D-BBC8-EE7F539F30C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343;p50">
            <a:extLst>
              <a:ext uri="{FF2B5EF4-FFF2-40B4-BE49-F238E27FC236}">
                <a16:creationId xmlns:a16="http://schemas.microsoft.com/office/drawing/2014/main" id="{E2746DAF-8772-4F1C-A3A5-DD947F8FF68E}"/>
              </a:ext>
            </a:extLst>
          </p:cNvPr>
          <p:cNvGrpSpPr/>
          <p:nvPr/>
        </p:nvGrpSpPr>
        <p:grpSpPr>
          <a:xfrm rot="3794177">
            <a:off x="-988547" y="1178548"/>
            <a:ext cx="318597" cy="4838699"/>
            <a:chOff x="685800" y="152400"/>
            <a:chExt cx="318597" cy="4838699"/>
          </a:xfrm>
        </p:grpSpPr>
        <p:sp>
          <p:nvSpPr>
            <p:cNvPr id="20" name="Google Shape;1344;p50">
              <a:extLst>
                <a:ext uri="{FF2B5EF4-FFF2-40B4-BE49-F238E27FC236}">
                  <a16:creationId xmlns:a16="http://schemas.microsoft.com/office/drawing/2014/main" id="{C752582A-22F9-4AAF-973F-81F9F66FA7D9}"/>
                </a:ext>
              </a:extLst>
            </p:cNvPr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345;p50">
              <a:extLst>
                <a:ext uri="{FF2B5EF4-FFF2-40B4-BE49-F238E27FC236}">
                  <a16:creationId xmlns:a16="http://schemas.microsoft.com/office/drawing/2014/main" id="{C726BD3E-32DF-45D2-A07B-13F96112164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1346;p50">
            <a:extLst>
              <a:ext uri="{FF2B5EF4-FFF2-40B4-BE49-F238E27FC236}">
                <a16:creationId xmlns:a16="http://schemas.microsoft.com/office/drawing/2014/main" id="{DB06A13A-181C-4DC5-9999-953636F32D93}"/>
              </a:ext>
            </a:extLst>
          </p:cNvPr>
          <p:cNvGrpSpPr/>
          <p:nvPr/>
        </p:nvGrpSpPr>
        <p:grpSpPr>
          <a:xfrm rot="3794177">
            <a:off x="-988547" y="1506226"/>
            <a:ext cx="318597" cy="4838699"/>
            <a:chOff x="838200" y="152400"/>
            <a:chExt cx="318597" cy="4838699"/>
          </a:xfrm>
        </p:grpSpPr>
        <p:sp>
          <p:nvSpPr>
            <p:cNvPr id="23" name="Google Shape;1347;p50">
              <a:extLst>
                <a:ext uri="{FF2B5EF4-FFF2-40B4-BE49-F238E27FC236}">
                  <a16:creationId xmlns:a16="http://schemas.microsoft.com/office/drawing/2014/main" id="{BDD0A9BD-A1C0-4895-A765-A063941700EB}"/>
                </a:ext>
              </a:extLst>
            </p:cNvPr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" name="Google Shape;1348;p50">
              <a:extLst>
                <a:ext uri="{FF2B5EF4-FFF2-40B4-BE49-F238E27FC236}">
                  <a16:creationId xmlns:a16="http://schemas.microsoft.com/office/drawing/2014/main" id="{E717486C-7479-412C-BF59-935536D745D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1349;p50">
            <a:extLst>
              <a:ext uri="{FF2B5EF4-FFF2-40B4-BE49-F238E27FC236}">
                <a16:creationId xmlns:a16="http://schemas.microsoft.com/office/drawing/2014/main" id="{598CC959-B4BC-46C3-9491-5232AFD2E7D3}"/>
              </a:ext>
            </a:extLst>
          </p:cNvPr>
          <p:cNvGrpSpPr/>
          <p:nvPr/>
        </p:nvGrpSpPr>
        <p:grpSpPr>
          <a:xfrm rot="3794177">
            <a:off x="-988547" y="1833904"/>
            <a:ext cx="318597" cy="4838699"/>
            <a:chOff x="990600" y="152400"/>
            <a:chExt cx="318597" cy="4838699"/>
          </a:xfrm>
        </p:grpSpPr>
        <p:sp>
          <p:nvSpPr>
            <p:cNvPr id="26" name="Google Shape;1350;p50">
              <a:extLst>
                <a:ext uri="{FF2B5EF4-FFF2-40B4-BE49-F238E27FC236}">
                  <a16:creationId xmlns:a16="http://schemas.microsoft.com/office/drawing/2014/main" id="{E7F47C1C-E807-4155-B011-FB559B036A5F}"/>
                </a:ext>
              </a:extLst>
            </p:cNvPr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Google Shape;1351;p50">
              <a:extLst>
                <a:ext uri="{FF2B5EF4-FFF2-40B4-BE49-F238E27FC236}">
                  <a16:creationId xmlns:a16="http://schemas.microsoft.com/office/drawing/2014/main" id="{F1942F51-B848-48E2-BBDB-1C68E8AEFDD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oogle Shape;1352;p50">
            <a:extLst>
              <a:ext uri="{FF2B5EF4-FFF2-40B4-BE49-F238E27FC236}">
                <a16:creationId xmlns:a16="http://schemas.microsoft.com/office/drawing/2014/main" id="{7569165F-260B-4DA6-AEA7-E055A699CF94}"/>
              </a:ext>
            </a:extLst>
          </p:cNvPr>
          <p:cNvGrpSpPr/>
          <p:nvPr/>
        </p:nvGrpSpPr>
        <p:grpSpPr>
          <a:xfrm rot="3794177">
            <a:off x="-988547" y="2161582"/>
            <a:ext cx="318597" cy="4838699"/>
            <a:chOff x="3663063" y="152400"/>
            <a:chExt cx="318597" cy="4838699"/>
          </a:xfrm>
        </p:grpSpPr>
        <p:sp>
          <p:nvSpPr>
            <p:cNvPr id="29" name="Google Shape;1353;p50">
              <a:extLst>
                <a:ext uri="{FF2B5EF4-FFF2-40B4-BE49-F238E27FC236}">
                  <a16:creationId xmlns:a16="http://schemas.microsoft.com/office/drawing/2014/main" id="{BF384BA3-14B1-496B-B7A7-C767D9D94E9D}"/>
                </a:ext>
              </a:extLst>
            </p:cNvPr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oogle Shape;1354;p50">
              <a:extLst>
                <a:ext uri="{FF2B5EF4-FFF2-40B4-BE49-F238E27FC236}">
                  <a16:creationId xmlns:a16="http://schemas.microsoft.com/office/drawing/2014/main" id="{A21604E1-BFE1-43FE-A9C8-58BFA0D2173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oogle Shape;1355;p50">
            <a:extLst>
              <a:ext uri="{FF2B5EF4-FFF2-40B4-BE49-F238E27FC236}">
                <a16:creationId xmlns:a16="http://schemas.microsoft.com/office/drawing/2014/main" id="{945DD217-447B-4709-82D3-2A2645201D56}"/>
              </a:ext>
            </a:extLst>
          </p:cNvPr>
          <p:cNvGrpSpPr/>
          <p:nvPr/>
        </p:nvGrpSpPr>
        <p:grpSpPr>
          <a:xfrm rot="3794177">
            <a:off x="-988547" y="2489259"/>
            <a:ext cx="318597" cy="4838699"/>
            <a:chOff x="1295400" y="152400"/>
            <a:chExt cx="318597" cy="4838699"/>
          </a:xfrm>
        </p:grpSpPr>
        <p:sp>
          <p:nvSpPr>
            <p:cNvPr id="32" name="Google Shape;1356;p50">
              <a:extLst>
                <a:ext uri="{FF2B5EF4-FFF2-40B4-BE49-F238E27FC236}">
                  <a16:creationId xmlns:a16="http://schemas.microsoft.com/office/drawing/2014/main" id="{29D449A8-9719-44D8-A179-BFF927E7F93F}"/>
                </a:ext>
              </a:extLst>
            </p:cNvPr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1357;p50">
              <a:extLst>
                <a:ext uri="{FF2B5EF4-FFF2-40B4-BE49-F238E27FC236}">
                  <a16:creationId xmlns:a16="http://schemas.microsoft.com/office/drawing/2014/main" id="{669B7166-84AD-4036-A4A9-AFF6306678C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1358;p50">
            <a:extLst>
              <a:ext uri="{FF2B5EF4-FFF2-40B4-BE49-F238E27FC236}">
                <a16:creationId xmlns:a16="http://schemas.microsoft.com/office/drawing/2014/main" id="{A70980A5-EC25-4282-8CC3-F000E088902A}"/>
              </a:ext>
            </a:extLst>
          </p:cNvPr>
          <p:cNvGrpSpPr/>
          <p:nvPr/>
        </p:nvGrpSpPr>
        <p:grpSpPr>
          <a:xfrm rot="3794177">
            <a:off x="-988547" y="195515"/>
            <a:ext cx="318597" cy="4838699"/>
            <a:chOff x="1447800" y="152400"/>
            <a:chExt cx="318597" cy="4838699"/>
          </a:xfrm>
        </p:grpSpPr>
        <p:sp>
          <p:nvSpPr>
            <p:cNvPr id="35" name="Google Shape;1359;p50">
              <a:extLst>
                <a:ext uri="{FF2B5EF4-FFF2-40B4-BE49-F238E27FC236}">
                  <a16:creationId xmlns:a16="http://schemas.microsoft.com/office/drawing/2014/main" id="{45E3B12F-6A9D-42EB-BE0F-231BD7248A30}"/>
                </a:ext>
              </a:extLst>
            </p:cNvPr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" name="Google Shape;1360;p50">
              <a:extLst>
                <a:ext uri="{FF2B5EF4-FFF2-40B4-BE49-F238E27FC236}">
                  <a16:creationId xmlns:a16="http://schemas.microsoft.com/office/drawing/2014/main" id="{321AA33F-4914-4AEB-A8D4-F38E02C782C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oogle Shape;1361;p50">
            <a:extLst>
              <a:ext uri="{FF2B5EF4-FFF2-40B4-BE49-F238E27FC236}">
                <a16:creationId xmlns:a16="http://schemas.microsoft.com/office/drawing/2014/main" id="{FA242A1C-9618-4D6E-87C0-2C5835DF623E}"/>
              </a:ext>
            </a:extLst>
          </p:cNvPr>
          <p:cNvGrpSpPr/>
          <p:nvPr/>
        </p:nvGrpSpPr>
        <p:grpSpPr>
          <a:xfrm rot="3794177">
            <a:off x="-988547" y="523193"/>
            <a:ext cx="318597" cy="4838699"/>
            <a:chOff x="1600200" y="152400"/>
            <a:chExt cx="318597" cy="4838699"/>
          </a:xfrm>
        </p:grpSpPr>
        <p:sp>
          <p:nvSpPr>
            <p:cNvPr id="38" name="Google Shape;1362;p50">
              <a:extLst>
                <a:ext uri="{FF2B5EF4-FFF2-40B4-BE49-F238E27FC236}">
                  <a16:creationId xmlns:a16="http://schemas.microsoft.com/office/drawing/2014/main" id="{F747AA23-F83E-4703-B0E8-C228CA500320}"/>
                </a:ext>
              </a:extLst>
            </p:cNvPr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" name="Google Shape;1363;p50">
              <a:extLst>
                <a:ext uri="{FF2B5EF4-FFF2-40B4-BE49-F238E27FC236}">
                  <a16:creationId xmlns:a16="http://schemas.microsoft.com/office/drawing/2014/main" id="{6FE7D011-17F8-4576-B33F-D6530953961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B9E1F00-BEC7-4714-98C3-0D9A05AF3BF6}"/>
              </a:ext>
            </a:extLst>
          </p:cNvPr>
          <p:cNvSpPr txBox="1"/>
          <p:nvPr/>
        </p:nvSpPr>
        <p:spPr>
          <a:xfrm>
            <a:off x="67947" y="1041155"/>
            <a:ext cx="7595041" cy="424285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1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319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8BD41-C8B0-4E52-A998-7ACE8BF6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2" y="2491217"/>
            <a:ext cx="4650232" cy="3704855"/>
          </a:xfrm>
          <a:prstGeom prst="rect">
            <a:avLst/>
          </a:prstGeom>
        </p:spPr>
      </p:pic>
      <p:sp>
        <p:nvSpPr>
          <p:cNvPr id="4" name="Google Shape;5377;p40">
            <a:extLst>
              <a:ext uri="{FF2B5EF4-FFF2-40B4-BE49-F238E27FC236}">
                <a16:creationId xmlns:a16="http://schemas.microsoft.com/office/drawing/2014/main" id="{44D654AB-606F-4EE9-9F5F-D27B1355A5C4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3595C7-954A-4E7E-846F-F0F2A53E6A0E}"/>
              </a:ext>
            </a:extLst>
          </p:cNvPr>
          <p:cNvSpPr/>
          <p:nvPr/>
        </p:nvSpPr>
        <p:spPr>
          <a:xfrm>
            <a:off x="5583620" y="3368787"/>
            <a:ext cx="5989163" cy="2049448"/>
          </a:xfrm>
          <a:prstGeom prst="roundRect">
            <a:avLst>
              <a:gd name="adj" fmla="val 901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32CC9-3797-4BDA-B44F-EAFE0195A76F}"/>
              </a:ext>
            </a:extLst>
          </p:cNvPr>
          <p:cNvSpPr txBox="1"/>
          <p:nvPr/>
        </p:nvSpPr>
        <p:spPr>
          <a:xfrm>
            <a:off x="5688425" y="3595504"/>
            <a:ext cx="5779552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AC2D21-0D0C-4387-83A9-E3E6CA9D833A}"/>
              </a:ext>
            </a:extLst>
          </p:cNvPr>
          <p:cNvSpPr/>
          <p:nvPr/>
        </p:nvSpPr>
        <p:spPr>
          <a:xfrm>
            <a:off x="7295235" y="3080387"/>
            <a:ext cx="2498103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243602-6CA7-436E-9F9F-E98E8983B98B}"/>
              </a:ext>
            </a:extLst>
          </p:cNvPr>
          <p:cNvGrpSpPr/>
          <p:nvPr/>
        </p:nvGrpSpPr>
        <p:grpSpPr>
          <a:xfrm>
            <a:off x="3544478" y="244237"/>
            <a:ext cx="8647522" cy="2049448"/>
            <a:chOff x="3544478" y="244237"/>
            <a:chExt cx="8647522" cy="20494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2B0CA8-4FB5-404F-8B9D-38E67E84B1B0}"/>
                </a:ext>
              </a:extLst>
            </p:cNvPr>
            <p:cNvGrpSpPr/>
            <p:nvPr/>
          </p:nvGrpSpPr>
          <p:grpSpPr>
            <a:xfrm>
              <a:off x="3544478" y="244237"/>
              <a:ext cx="8647522" cy="2049448"/>
              <a:chOff x="817114" y="3560764"/>
              <a:chExt cx="10557772" cy="3157033"/>
            </a:xfrm>
          </p:grpSpPr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77323FF4-CBB2-4EF8-A321-846261FB8E1F}"/>
                  </a:ext>
                </a:extLst>
              </p:cNvPr>
              <p:cNvSpPr/>
              <p:nvPr/>
            </p:nvSpPr>
            <p:spPr>
              <a:xfrm>
                <a:off x="817114" y="3560764"/>
                <a:ext cx="10557772" cy="3157033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7510FD-18D8-4DAC-A163-10FA5170F849}"/>
                  </a:ext>
                </a:extLst>
              </p:cNvPr>
              <p:cNvSpPr txBox="1"/>
              <p:nvPr/>
            </p:nvSpPr>
            <p:spPr>
              <a:xfrm>
                <a:off x="2419800" y="3994642"/>
                <a:ext cx="8002394" cy="564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4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306B7F-08F1-4410-B505-20C6D151C6A4}"/>
                </a:ext>
              </a:extLst>
            </p:cNvPr>
            <p:cNvSpPr txBox="1"/>
            <p:nvPr/>
          </p:nvSpPr>
          <p:spPr>
            <a:xfrm>
              <a:off x="4366127" y="661928"/>
              <a:ext cx="7101850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lựa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45C0CECA-78B2-4E3C-9AAB-216941BA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9110" y="335763"/>
            <a:ext cx="1957922" cy="19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77;p40">
            <a:extLst>
              <a:ext uri="{FF2B5EF4-FFF2-40B4-BE49-F238E27FC236}">
                <a16:creationId xmlns:a16="http://schemas.microsoft.com/office/drawing/2014/main" id="{07AFBE3A-7D89-49B2-B13E-DAC6FAAE4E12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F53B1-CBA1-4740-B903-A1AF1994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9" y="1859943"/>
            <a:ext cx="4650232" cy="37048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49AE8-9945-41C3-AFA6-3C65296C5FA3}"/>
              </a:ext>
            </a:extLst>
          </p:cNvPr>
          <p:cNvSpPr/>
          <p:nvPr/>
        </p:nvSpPr>
        <p:spPr>
          <a:xfrm>
            <a:off x="1208204" y="1756740"/>
            <a:ext cx="2498103" cy="4713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 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F1E9342-FE50-41E6-8B23-52A689643059}"/>
              </a:ext>
            </a:extLst>
          </p:cNvPr>
          <p:cNvSpPr/>
          <p:nvPr/>
        </p:nvSpPr>
        <p:spPr>
          <a:xfrm>
            <a:off x="4898197" y="3378073"/>
            <a:ext cx="953729" cy="776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DF47D3-6300-4AAF-9B38-ECFB03A29E22}"/>
              </a:ext>
            </a:extLst>
          </p:cNvPr>
          <p:cNvGrpSpPr/>
          <p:nvPr/>
        </p:nvGrpSpPr>
        <p:grpSpPr>
          <a:xfrm>
            <a:off x="5967752" y="2849588"/>
            <a:ext cx="5885203" cy="1833717"/>
            <a:chOff x="5967752" y="2849588"/>
            <a:chExt cx="5885203" cy="183371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06A215B-305F-44F4-BCE8-9073436AA8F3}"/>
                </a:ext>
              </a:extLst>
            </p:cNvPr>
            <p:cNvSpPr/>
            <p:nvPr/>
          </p:nvSpPr>
          <p:spPr>
            <a:xfrm>
              <a:off x="5967752" y="2849588"/>
              <a:ext cx="5885203" cy="1833717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399E78-657F-49BB-811D-5D5B22DAEAB8}"/>
                </a:ext>
              </a:extLst>
            </p:cNvPr>
            <p:cNvSpPr txBox="1"/>
            <p:nvPr/>
          </p:nvSpPr>
          <p:spPr>
            <a:xfrm>
              <a:off x="6083578" y="2923523"/>
              <a:ext cx="5653549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Hùng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hít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thở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sâu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tĩnh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Sau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Hùng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nhắc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nhở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3055E54-BDB2-4DFB-AD01-2A94164C1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95" y="53769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8DF4C-A6A9-46E8-A831-2A00A467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373419"/>
            <a:ext cx="4810709" cy="3609489"/>
          </a:xfrm>
          <a:prstGeom prst="rect">
            <a:avLst/>
          </a:prstGeom>
        </p:spPr>
      </p:pic>
      <p:sp>
        <p:nvSpPr>
          <p:cNvPr id="6" name="Google Shape;5377;p40">
            <a:extLst>
              <a:ext uri="{FF2B5EF4-FFF2-40B4-BE49-F238E27FC236}">
                <a16:creationId xmlns:a16="http://schemas.microsoft.com/office/drawing/2014/main" id="{88E34685-F347-4399-9544-323E47A27AFD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FECFF9-AF32-46D1-BB2E-E6F0A1DFFD30}"/>
              </a:ext>
            </a:extLst>
          </p:cNvPr>
          <p:cNvSpPr/>
          <p:nvPr/>
        </p:nvSpPr>
        <p:spPr>
          <a:xfrm>
            <a:off x="1150532" y="4489004"/>
            <a:ext cx="9890936" cy="2049448"/>
          </a:xfrm>
          <a:prstGeom prst="roundRect">
            <a:avLst>
              <a:gd name="adj" fmla="val 901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63678-B6DE-4292-A802-92838143F659}"/>
              </a:ext>
            </a:extLst>
          </p:cNvPr>
          <p:cNvSpPr txBox="1"/>
          <p:nvPr/>
        </p:nvSpPr>
        <p:spPr>
          <a:xfrm>
            <a:off x="1342655" y="4791135"/>
            <a:ext cx="9544770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5D58CC-B163-4F90-B167-B6AF0B507E1D}"/>
              </a:ext>
            </a:extLst>
          </p:cNvPr>
          <p:cNvSpPr/>
          <p:nvPr/>
        </p:nvSpPr>
        <p:spPr>
          <a:xfrm>
            <a:off x="4846948" y="4253334"/>
            <a:ext cx="2498103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 2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09B4F1EE-47C4-43D5-9AA3-D8354BAB5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2655" y="1607382"/>
            <a:ext cx="1957922" cy="19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77;p40">
            <a:extLst>
              <a:ext uri="{FF2B5EF4-FFF2-40B4-BE49-F238E27FC236}">
                <a16:creationId xmlns:a16="http://schemas.microsoft.com/office/drawing/2014/main" id="{07AFBE3A-7D89-49B2-B13E-DAC6FAAE4E12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0324E-537B-44DC-AA26-1B70B4BA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9" y="2219759"/>
            <a:ext cx="4810709" cy="36094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E1271A-77A4-401A-9B0B-C3C432B9B055}"/>
              </a:ext>
            </a:extLst>
          </p:cNvPr>
          <p:cNvSpPr/>
          <p:nvPr/>
        </p:nvSpPr>
        <p:spPr>
          <a:xfrm>
            <a:off x="1415136" y="1984089"/>
            <a:ext cx="2498103" cy="4713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 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0D9645-4970-42ED-95AD-A8D9794B8711}"/>
              </a:ext>
            </a:extLst>
          </p:cNvPr>
          <p:cNvSpPr/>
          <p:nvPr/>
        </p:nvSpPr>
        <p:spPr>
          <a:xfrm>
            <a:off x="5171415" y="3499520"/>
            <a:ext cx="953729" cy="776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925897-6E3C-4664-B638-664E2E8066E2}"/>
              </a:ext>
            </a:extLst>
          </p:cNvPr>
          <p:cNvSpPr/>
          <p:nvPr/>
        </p:nvSpPr>
        <p:spPr>
          <a:xfrm>
            <a:off x="6353711" y="2688357"/>
            <a:ext cx="5525296" cy="2399073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4C974-DA51-4DF3-A595-19E840707F86}"/>
              </a:ext>
            </a:extLst>
          </p:cNvPr>
          <p:cNvSpPr txBox="1"/>
          <p:nvPr/>
        </p:nvSpPr>
        <p:spPr>
          <a:xfrm>
            <a:off x="6469537" y="2762292"/>
            <a:ext cx="5279660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nỗi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D13D028-F6EC-4B4E-B537-D017A6C93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76" y="427206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77;p40">
            <a:extLst>
              <a:ext uri="{FF2B5EF4-FFF2-40B4-BE49-F238E27FC236}">
                <a16:creationId xmlns:a16="http://schemas.microsoft.com/office/drawing/2014/main" id="{D2901FFC-5771-4871-BD98-6BD6A34F0716}"/>
              </a:ext>
            </a:extLst>
          </p:cNvPr>
          <p:cNvSpPr/>
          <p:nvPr/>
        </p:nvSpPr>
        <p:spPr>
          <a:xfrm>
            <a:off x="132139" y="116905"/>
            <a:ext cx="2710828" cy="84157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DC0A4-2215-4EB0-BE95-73BE866862AB}"/>
              </a:ext>
            </a:extLst>
          </p:cNvPr>
          <p:cNvSpPr/>
          <p:nvPr/>
        </p:nvSpPr>
        <p:spPr>
          <a:xfrm>
            <a:off x="1759975" y="1111045"/>
            <a:ext cx="8849032" cy="1896683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61D7C-A82F-4F73-977D-EFAEA661BD92}"/>
              </a:ext>
            </a:extLst>
          </p:cNvPr>
          <p:cNvSpPr txBox="1"/>
          <p:nvPr/>
        </p:nvSpPr>
        <p:spPr>
          <a:xfrm>
            <a:off x="2220040" y="1878917"/>
            <a:ext cx="8182487" cy="100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ngẫu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57B11-C23C-4194-8D3D-85CD381DC1FE}"/>
              </a:ext>
            </a:extLst>
          </p:cNvPr>
          <p:cNvSpPr txBox="1"/>
          <p:nvPr/>
        </p:nvSpPr>
        <p:spPr>
          <a:xfrm>
            <a:off x="2713703" y="1227831"/>
            <a:ext cx="471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3F2A248-5C01-43E5-AFDE-5D101593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53" y="243489"/>
            <a:ext cx="1569277" cy="1569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1CB9B3-114D-46E7-8180-49F11A579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" t="17227"/>
          <a:stretch/>
        </p:blipFill>
        <p:spPr>
          <a:xfrm>
            <a:off x="3755922" y="3923411"/>
            <a:ext cx="4312440" cy="268321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AA1FD6-299D-4FE5-8A40-7B86DAFDFA8E}"/>
              </a:ext>
            </a:extLst>
          </p:cNvPr>
          <p:cNvSpPr/>
          <p:nvPr/>
        </p:nvSpPr>
        <p:spPr>
          <a:xfrm>
            <a:off x="7332006" y="1307476"/>
            <a:ext cx="2146291" cy="417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62B873-2873-499F-ABED-24D5C3916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" t="8982" r="1826"/>
          <a:stretch/>
        </p:blipFill>
        <p:spPr>
          <a:xfrm>
            <a:off x="-1" y="3931882"/>
            <a:ext cx="3755923" cy="2744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79721-B6FD-425D-8263-BCC789018F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533" r="11807"/>
          <a:stretch/>
        </p:blipFill>
        <p:spPr>
          <a:xfrm>
            <a:off x="8068362" y="3962569"/>
            <a:ext cx="4217582" cy="26048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C1D8A5-0EE1-46EE-9E9D-C9C950437B64}"/>
              </a:ext>
            </a:extLst>
          </p:cNvPr>
          <p:cNvSpPr/>
          <p:nvPr/>
        </p:nvSpPr>
        <p:spPr>
          <a:xfrm>
            <a:off x="1622321" y="3264396"/>
            <a:ext cx="511277" cy="619432"/>
          </a:xfrm>
          <a:prstGeom prst="roundRect">
            <a:avLst/>
          </a:prstGeom>
          <a:solidFill>
            <a:srgbClr val="F6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646BDE-EFC3-4349-8115-78209C48BFDA}"/>
              </a:ext>
            </a:extLst>
          </p:cNvPr>
          <p:cNvSpPr/>
          <p:nvPr/>
        </p:nvSpPr>
        <p:spPr>
          <a:xfrm>
            <a:off x="5840360" y="3272770"/>
            <a:ext cx="511277" cy="619432"/>
          </a:xfrm>
          <a:prstGeom prst="roundRect">
            <a:avLst/>
          </a:prstGeom>
          <a:solidFill>
            <a:srgbClr val="F6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CECE60-B5D0-4229-9113-F9568505DFDA}"/>
              </a:ext>
            </a:extLst>
          </p:cNvPr>
          <p:cNvSpPr/>
          <p:nvPr/>
        </p:nvSpPr>
        <p:spPr>
          <a:xfrm>
            <a:off x="10097730" y="3273110"/>
            <a:ext cx="511277" cy="619432"/>
          </a:xfrm>
          <a:prstGeom prst="roundRect">
            <a:avLst/>
          </a:prstGeom>
          <a:solidFill>
            <a:srgbClr val="F6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7655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2" grpId="0" animBg="1"/>
      <p:bldP spid="3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377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Fredoka One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2022-02-27T03:55:50Z</dcterms:created>
  <dcterms:modified xsi:type="dcterms:W3CDTF">2022-02-27T04:00:13Z</dcterms:modified>
</cp:coreProperties>
</file>