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6" r:id="rId2"/>
    <p:sldId id="257" r:id="rId3"/>
    <p:sldId id="380" r:id="rId4"/>
    <p:sldId id="281" r:id="rId5"/>
    <p:sldId id="260" r:id="rId6"/>
    <p:sldId id="261" r:id="rId7"/>
    <p:sldId id="381" r:id="rId8"/>
    <p:sldId id="262" r:id="rId9"/>
    <p:sldId id="382" r:id="rId10"/>
    <p:sldId id="267" r:id="rId11"/>
    <p:sldId id="384" r:id="rId12"/>
    <p:sldId id="265" r:id="rId13"/>
    <p:sldId id="383" r:id="rId14"/>
    <p:sldId id="385" r:id="rId15"/>
    <p:sldId id="3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E93A8-43C9-4D5F-8163-64E9519D6454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ACCB-251E-4A8F-85F3-DB248913A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EBF7-3D88-4EF5-911E-4B68574F1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70E0A-2F1A-4BD1-AD70-49DFFC301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0173-214E-4C69-8686-0B1714FE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934A-D24A-48FC-8E6D-B2045902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AEA92-F4CB-4F2E-940F-E306A0A7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E56E-B268-4AE7-AC22-B0629C8A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9064C-1951-4B0A-988F-8195388AB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F80-773A-46CD-B0E6-69A1094D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1D4F5-F418-4016-81A9-4515C8B2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8BAED-0067-4D1C-9C77-9E18D460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4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074AD-8E34-4B82-BAC8-3E76537DF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F01CB-5A13-4B58-8904-533404BFB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0E6-320B-43AA-B7D4-0FBB1C8D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F0AC2-9602-4A8A-8D99-B215255D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718F-0DE3-45CC-B7E4-D190D266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2455168" y="6054421"/>
            <a:ext cx="1480659" cy="81635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456375" y="5577984"/>
            <a:ext cx="492047" cy="970741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67" y="1643867"/>
            <a:ext cx="606173" cy="108931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67" y="4097393"/>
            <a:ext cx="973000" cy="1395695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7926507" y="-9"/>
            <a:ext cx="3366141" cy="1013257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11341825" y="2085455"/>
            <a:ext cx="849905" cy="1507496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9952905" y="4824270"/>
            <a:ext cx="2238824" cy="2046509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10462960" y="4097384"/>
            <a:ext cx="798488" cy="794037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938929" y="140889"/>
            <a:ext cx="729203" cy="315476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67" y="-9"/>
            <a:ext cx="2733196" cy="1031127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509000" y="830700"/>
            <a:ext cx="9174000" cy="7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508967" y="1773151"/>
            <a:ext cx="4452800" cy="4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✖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6230071" y="1773151"/>
            <a:ext cx="4452800" cy="4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✖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400" cy="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916653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DBC0-11E9-4678-A364-AF5DC9F3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40B6-D459-45BE-837A-C10650A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C03B9-95D9-4030-A8B3-D7926EC5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274B-EB26-4BC3-A036-A74F078A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8AA41-F598-46D1-BD41-B65C28EE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B5C8-E191-490B-98B1-DF8CB7F8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1DE0A-971B-4173-8DB6-BEADD1F1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1F8D8-FC8A-4EED-B833-0EA7DC2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B0713-3C92-4CDB-AC45-A530098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2F8C-1411-4153-8865-D94627A7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7DDB-5851-4CCF-AD62-9BBCD975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1336-CF4D-40BA-BBE4-DA977AD9A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E6CBD-6455-4694-9A01-54690D16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2EB7A-4FB9-4DF0-85FD-420145ED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23075-E09E-4732-9D62-6CB22A2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42CD-AEE5-4100-8AA1-42893468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B017-CCB9-49C7-B705-98EB3122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8982B-1CF0-4237-BB13-EEBD5712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4BBCF-DAEC-495A-BEA2-0ED16515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44EAB-2D60-4E6D-B08F-D2E7D06A5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CC0D6-A477-4781-B14C-CD5E107E9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F325F-B92D-4F17-B825-07AC914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3FDD8-C88E-45E4-A842-1D940E74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BF1C6-5628-437F-885F-FDB6F078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D50-D0FB-43E7-8DBC-AF228520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E740E-0383-4671-8F04-693A8C90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0683B-467F-4178-A21F-883F5F84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6C78A-8B2F-4673-9946-945154F7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F5BE8-53A2-4709-AF72-259EE485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33023-D176-4A0E-89A9-1925788E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3A52-686C-442A-9B98-E34949E8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31A7-7BBA-4504-91E5-677D8799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9F29-B3F8-4064-B29A-1FC14698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3743E-E6A1-4521-BAC3-C8A75FCA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D9318-1FFE-4E04-BCA7-90C46324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D8CC0-A303-431E-84AC-974E8436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ED572-D395-47AC-8147-8218FF50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F2C3-2268-4112-8165-0D1B3D36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CE3C8-CEDE-40A4-AC91-F3FFF845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2B064-29DA-4A9B-8CDC-49109D308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3C999-B569-47F8-B533-DEE108B8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CB3F9-78C9-4327-8CE5-F6C9956F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C40F2-5C10-41BF-B357-07D35D13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1BE53-0953-4E59-8997-D37652FA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27BB1-C1D2-446E-80B9-6B3F127E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3745-5534-4DB7-8581-FE22A866C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6EE7-CFA2-46C9-A9AE-20F0774FDA9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3D585-53F3-4F3A-AE2C-293F67AE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7E82-DEF2-41DB-878F-1D2354AB2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B6F5-A2A1-4B68-9DE4-5259A9D8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D22541-5A3A-4806-932F-B93E8E4E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8"/>
            <a:ext cx="12225578" cy="6898828"/>
          </a:xfrm>
          <a:prstGeom prst="rect">
            <a:avLst/>
          </a:prstGeom>
        </p:spPr>
      </p:pic>
      <p:pic>
        <p:nvPicPr>
          <p:cNvPr id="5" name="Picture 2" descr="TIẾNG TRUNG GIAO TIẾP CHỦ ĐỀ YÊU CẦU GIÚP ĐỠ">
            <a:extLst>
              <a:ext uri="{FF2B5EF4-FFF2-40B4-BE49-F238E27FC236}">
                <a16:creationId xmlns:a16="http://schemas.microsoft.com/office/drawing/2014/main" id="{E84690AA-2286-4421-A03C-A2C05670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2" y="4749387"/>
            <a:ext cx="2068904" cy="20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54EE39-A011-48A9-A47B-CBE0F6F337C3}"/>
              </a:ext>
            </a:extLst>
          </p:cNvPr>
          <p:cNvSpPr/>
          <p:nvPr/>
        </p:nvSpPr>
        <p:spPr>
          <a:xfrm>
            <a:off x="1399024" y="2646750"/>
            <a:ext cx="9924894" cy="1735419"/>
          </a:xfrm>
          <a:prstGeom prst="roundRect">
            <a:avLst>
              <a:gd name="adj" fmla="val 7971"/>
            </a:avLst>
          </a:prstGeom>
          <a:solidFill>
            <a:srgbClr val="FFD5D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0A536-88DA-49ED-87D8-710A5A519518}"/>
              </a:ext>
            </a:extLst>
          </p:cNvPr>
          <p:cNvSpPr txBox="1"/>
          <p:nvPr/>
        </p:nvSpPr>
        <p:spPr>
          <a:xfrm>
            <a:off x="1399023" y="2941634"/>
            <a:ext cx="9924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KIẾM SỰ HỖ </a:t>
            </a:r>
            <a:r>
              <a:rPr lang="en-US" sz="4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 </a:t>
            </a:r>
          </a:p>
          <a:p>
            <a:pPr algn="ctr"/>
            <a:r>
              <a:rPr lang="en-US" sz="4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NHÀ </a:t>
            </a:r>
            <a:endParaRPr lang="en-U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F6953-BC59-4127-935C-3F01178738D1}"/>
              </a:ext>
            </a:extLst>
          </p:cNvPr>
          <p:cNvSpPr/>
          <p:nvPr/>
        </p:nvSpPr>
        <p:spPr>
          <a:xfrm>
            <a:off x="5168979" y="2279532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Why Do We Help Less When There Is a Crowd? | Psychology Today">
            <a:extLst>
              <a:ext uri="{FF2B5EF4-FFF2-40B4-BE49-F238E27FC236}">
                <a16:creationId xmlns:a16="http://schemas.microsoft.com/office/drawing/2014/main" id="{898DEA83-406F-41DA-929A-1FDF7EE7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9" y="4973179"/>
            <a:ext cx="2068904" cy="17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7D10CE-E87F-4AA4-9E85-51B6F719F101}"/>
              </a:ext>
            </a:extLst>
          </p:cNvPr>
          <p:cNvSpPr txBox="1"/>
          <p:nvPr/>
        </p:nvSpPr>
        <p:spPr>
          <a:xfrm>
            <a:off x="4117106" y="14940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C4500-8421-45F4-B654-AE4705689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9AA7F4-42BC-409A-99FD-F078F5D6F4A9}"/>
              </a:ext>
            </a:extLst>
          </p:cNvPr>
          <p:cNvSpPr txBox="1"/>
          <p:nvPr/>
        </p:nvSpPr>
        <p:spPr>
          <a:xfrm>
            <a:off x="5123790" y="1257684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17324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9558EA-2272-4548-A019-EB5A77D92B9D}"/>
              </a:ext>
            </a:extLst>
          </p:cNvPr>
          <p:cNvGrpSpPr/>
          <p:nvPr/>
        </p:nvGrpSpPr>
        <p:grpSpPr>
          <a:xfrm>
            <a:off x="-257173" y="111288"/>
            <a:ext cx="8552761" cy="852400"/>
            <a:chOff x="-257173" y="111288"/>
            <a:chExt cx="8552761" cy="852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14A690B-E342-4B93-8CE7-3C74BBEA12C0}"/>
                </a:ext>
              </a:extLst>
            </p:cNvPr>
            <p:cNvSpPr/>
            <p:nvPr/>
          </p:nvSpPr>
          <p:spPr>
            <a:xfrm>
              <a:off x="605672" y="111288"/>
              <a:ext cx="7689916" cy="852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227;p47">
              <a:extLst>
                <a:ext uri="{FF2B5EF4-FFF2-40B4-BE49-F238E27FC236}">
                  <a16:creationId xmlns:a16="http://schemas.microsoft.com/office/drawing/2014/main" id="{AB9C3F75-9143-459F-A7AC-25AF159A0910}"/>
                </a:ext>
              </a:extLst>
            </p:cNvPr>
            <p:cNvSpPr txBox="1"/>
            <p:nvPr/>
          </p:nvSpPr>
          <p:spPr>
            <a:xfrm>
              <a:off x="-257173" y="111288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</a:t>
              </a:r>
              <a:r>
                <a:rPr lang="vi-V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2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D5EAE3-8445-413B-8876-BC2EC2BB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3644514"/>
            <a:ext cx="5181600" cy="3102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40D644-B80A-4912-BDA7-E1B7F97C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05" y="3499759"/>
            <a:ext cx="4820406" cy="324695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F5B161-4E0D-4CCE-99E1-A77504B437AD}"/>
              </a:ext>
            </a:extLst>
          </p:cNvPr>
          <p:cNvSpPr/>
          <p:nvPr/>
        </p:nvSpPr>
        <p:spPr>
          <a:xfrm>
            <a:off x="605672" y="1332622"/>
            <a:ext cx="9639541" cy="1978234"/>
          </a:xfrm>
          <a:prstGeom prst="roundRect">
            <a:avLst>
              <a:gd name="adj" fmla="val 5829"/>
            </a:avLst>
          </a:prstGeom>
          <a:solidFill>
            <a:schemeClr val="bg1">
              <a:lumMod val="9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FEDB2-C9ED-4237-BC90-47A5F4BB336E}"/>
              </a:ext>
            </a:extLst>
          </p:cNvPr>
          <p:cNvSpPr txBox="1"/>
          <p:nvPr/>
        </p:nvSpPr>
        <p:spPr>
          <a:xfrm>
            <a:off x="703214" y="1332622"/>
            <a:ext cx="8563897" cy="197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nl-NL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 về cách tìm kiếm sự hỗ trợ của các bạn trong tranh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đã tìm kiếm sự hỗ trợ như thế nào?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đồng tình với cách tìm kiếm sự hỗ trợ của các bạn không? Vì sao?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4166A29-64D1-4EEE-B65D-F99B38CCE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52" y="1051527"/>
            <a:ext cx="2448232" cy="24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2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C1E07-EB57-4FD6-9993-8CD3C541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5" y="1469330"/>
            <a:ext cx="5488575" cy="32859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BB625-2248-4D1D-B814-A4FDBA2B7D4C}"/>
              </a:ext>
            </a:extLst>
          </p:cNvPr>
          <p:cNvGrpSpPr/>
          <p:nvPr/>
        </p:nvGrpSpPr>
        <p:grpSpPr>
          <a:xfrm>
            <a:off x="-257173" y="111288"/>
            <a:ext cx="8552761" cy="852400"/>
            <a:chOff x="-257173" y="111288"/>
            <a:chExt cx="8552761" cy="852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271062-1933-454B-B301-8A96A216E9C9}"/>
                </a:ext>
              </a:extLst>
            </p:cNvPr>
            <p:cNvSpPr/>
            <p:nvPr/>
          </p:nvSpPr>
          <p:spPr>
            <a:xfrm>
              <a:off x="605672" y="111288"/>
              <a:ext cx="7689916" cy="852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227;p47">
              <a:extLst>
                <a:ext uri="{FF2B5EF4-FFF2-40B4-BE49-F238E27FC236}">
                  <a16:creationId xmlns:a16="http://schemas.microsoft.com/office/drawing/2014/main" id="{9331DB8D-BFD1-4629-8ACE-38CCF842486A}"/>
                </a:ext>
              </a:extLst>
            </p:cNvPr>
            <p:cNvSpPr txBox="1"/>
            <p:nvPr/>
          </p:nvSpPr>
          <p:spPr>
            <a:xfrm>
              <a:off x="-257173" y="111288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</a:t>
              </a:r>
              <a:r>
                <a:rPr lang="vi-V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2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2ACF6A-6AD4-4D0A-A243-D106A0DC6230}"/>
              </a:ext>
            </a:extLst>
          </p:cNvPr>
          <p:cNvGrpSpPr/>
          <p:nvPr/>
        </p:nvGrpSpPr>
        <p:grpSpPr>
          <a:xfrm>
            <a:off x="532636" y="5074485"/>
            <a:ext cx="5128502" cy="1391860"/>
            <a:chOff x="532636" y="5074485"/>
            <a:chExt cx="5128502" cy="13918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AC1464E-389D-42E1-890A-AEE613ABCFDE}"/>
                </a:ext>
              </a:extLst>
            </p:cNvPr>
            <p:cNvSpPr/>
            <p:nvPr/>
          </p:nvSpPr>
          <p:spPr>
            <a:xfrm>
              <a:off x="532636" y="5085198"/>
              <a:ext cx="5128501" cy="1381147"/>
            </a:xfrm>
            <a:prstGeom prst="roundRect">
              <a:avLst>
                <a:gd name="adj" fmla="val 712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2FF135-DFBE-4C20-90D9-CF83AADCAFAA}"/>
                </a:ext>
              </a:extLst>
            </p:cNvPr>
            <p:cNvSpPr txBox="1"/>
            <p:nvPr/>
          </p:nvSpPr>
          <p:spPr>
            <a:xfrm>
              <a:off x="1012588" y="5074485"/>
              <a:ext cx="4648550" cy="138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nay, Nam ở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Nam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ngửi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mùi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ga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tỏa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bếp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A84696D-B5D8-4D26-9803-71CDF8FE0988}"/>
              </a:ext>
            </a:extLst>
          </p:cNvPr>
          <p:cNvSpPr/>
          <p:nvPr/>
        </p:nvSpPr>
        <p:spPr>
          <a:xfrm>
            <a:off x="166877" y="5380675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D4A42-C194-4A52-9B77-562F87FEC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92" y="1325027"/>
            <a:ext cx="5105983" cy="34393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DB7EDA-6E94-4FDF-9EDD-8904BCE57C21}"/>
              </a:ext>
            </a:extLst>
          </p:cNvPr>
          <p:cNvGrpSpPr/>
          <p:nvPr/>
        </p:nvGrpSpPr>
        <p:grpSpPr>
          <a:xfrm>
            <a:off x="6621039" y="5089154"/>
            <a:ext cx="5585266" cy="1395815"/>
            <a:chOff x="6621039" y="5089154"/>
            <a:chExt cx="5585266" cy="13958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08F6EF-AA15-4ECF-B416-A3C966BB29DF}"/>
                </a:ext>
              </a:extLst>
            </p:cNvPr>
            <p:cNvSpPr/>
            <p:nvPr/>
          </p:nvSpPr>
          <p:spPr>
            <a:xfrm>
              <a:off x="6621039" y="5103822"/>
              <a:ext cx="5128501" cy="1381147"/>
            </a:xfrm>
            <a:prstGeom prst="roundRect">
              <a:avLst>
                <a:gd name="adj" fmla="val 712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894DEF-F3FA-4F5A-A8EE-9AF57A714474}"/>
                </a:ext>
              </a:extLst>
            </p:cNvPr>
            <p:cNvSpPr txBox="1"/>
            <p:nvPr/>
          </p:nvSpPr>
          <p:spPr>
            <a:xfrm>
              <a:off x="6986800" y="5089154"/>
              <a:ext cx="5219505" cy="1381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hay sang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đòi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Lan. Lan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CFC7C27-65ED-4523-9A83-49E7DD08FE22}"/>
              </a:ext>
            </a:extLst>
          </p:cNvPr>
          <p:cNvSpPr/>
          <p:nvPr/>
        </p:nvSpPr>
        <p:spPr>
          <a:xfrm>
            <a:off x="6255280" y="5399299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95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BB625-2248-4D1D-B814-A4FDBA2B7D4C}"/>
              </a:ext>
            </a:extLst>
          </p:cNvPr>
          <p:cNvGrpSpPr/>
          <p:nvPr/>
        </p:nvGrpSpPr>
        <p:grpSpPr>
          <a:xfrm>
            <a:off x="-257173" y="111288"/>
            <a:ext cx="8552761" cy="852400"/>
            <a:chOff x="-257173" y="111288"/>
            <a:chExt cx="8552761" cy="852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271062-1933-454B-B301-8A96A216E9C9}"/>
                </a:ext>
              </a:extLst>
            </p:cNvPr>
            <p:cNvSpPr/>
            <p:nvPr/>
          </p:nvSpPr>
          <p:spPr>
            <a:xfrm>
              <a:off x="605672" y="111288"/>
              <a:ext cx="7689916" cy="852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227;p47">
              <a:extLst>
                <a:ext uri="{FF2B5EF4-FFF2-40B4-BE49-F238E27FC236}">
                  <a16:creationId xmlns:a16="http://schemas.microsoft.com/office/drawing/2014/main" id="{9331DB8D-BFD1-4629-8ACE-38CCF842486A}"/>
                </a:ext>
              </a:extLst>
            </p:cNvPr>
            <p:cNvSpPr txBox="1"/>
            <p:nvPr/>
          </p:nvSpPr>
          <p:spPr>
            <a:xfrm>
              <a:off x="-257173" y="111288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</a:t>
              </a:r>
              <a:r>
                <a:rPr lang="vi-V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2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1D0EA-DAD5-437D-847A-B6A4DBAB9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9" y="1240521"/>
            <a:ext cx="5488575" cy="32859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1D9ED-A274-42D8-8DC6-C864B28D359D}"/>
              </a:ext>
            </a:extLst>
          </p:cNvPr>
          <p:cNvGrpSpPr/>
          <p:nvPr/>
        </p:nvGrpSpPr>
        <p:grpSpPr>
          <a:xfrm>
            <a:off x="6271658" y="2430489"/>
            <a:ext cx="5128501" cy="1099292"/>
            <a:chOff x="532636" y="5085199"/>
            <a:chExt cx="5128501" cy="109929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DB7115B-4FA4-41B7-BF9A-7AD4DC7B67A0}"/>
                </a:ext>
              </a:extLst>
            </p:cNvPr>
            <p:cNvSpPr/>
            <p:nvPr/>
          </p:nvSpPr>
          <p:spPr>
            <a:xfrm>
              <a:off x="532636" y="5085199"/>
              <a:ext cx="5128501" cy="1099292"/>
            </a:xfrm>
            <a:prstGeom prst="roundRect">
              <a:avLst>
                <a:gd name="adj" fmla="val 712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C1766-7960-44FD-9FF2-DE75009C8D49}"/>
                </a:ext>
              </a:extLst>
            </p:cNvPr>
            <p:cNvSpPr txBox="1"/>
            <p:nvPr/>
          </p:nvSpPr>
          <p:spPr>
            <a:xfrm>
              <a:off x="772611" y="5165870"/>
              <a:ext cx="4648550" cy="937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nhờ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mùi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ga.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FB8ECA3-E56D-40DB-8FB6-7189D7620D3C}"/>
              </a:ext>
            </a:extLst>
          </p:cNvPr>
          <p:cNvSpPr/>
          <p:nvPr/>
        </p:nvSpPr>
        <p:spPr>
          <a:xfrm>
            <a:off x="239912" y="1100830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890E7A-2DBC-4B6A-9158-A9416A9AA219}"/>
              </a:ext>
            </a:extLst>
          </p:cNvPr>
          <p:cNvSpPr/>
          <p:nvPr/>
        </p:nvSpPr>
        <p:spPr>
          <a:xfrm>
            <a:off x="3982243" y="4803336"/>
            <a:ext cx="7417916" cy="1533831"/>
          </a:xfrm>
          <a:prstGeom prst="roundRect">
            <a:avLst>
              <a:gd name="adj" fmla="val 9769"/>
            </a:avLst>
          </a:prstGeom>
          <a:solidFill>
            <a:srgbClr val="EFFBFF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2E8ABE3-2DC5-4DA6-AA1F-92B53D3B4B17}"/>
              </a:ext>
            </a:extLst>
          </p:cNvPr>
          <p:cNvSpPr/>
          <p:nvPr/>
        </p:nvSpPr>
        <p:spPr>
          <a:xfrm>
            <a:off x="2491233" y="5303484"/>
            <a:ext cx="1207008" cy="6279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58153B-4BA4-4066-8D90-CD044E44FE0E}"/>
              </a:ext>
            </a:extLst>
          </p:cNvPr>
          <p:cNvGrpSpPr/>
          <p:nvPr/>
        </p:nvGrpSpPr>
        <p:grpSpPr>
          <a:xfrm>
            <a:off x="5565768" y="1917012"/>
            <a:ext cx="6626232" cy="2369852"/>
            <a:chOff x="5565768" y="1917012"/>
            <a:chExt cx="6626232" cy="2369852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17C22C94-5993-4330-8705-A25D89D907CB}"/>
                </a:ext>
              </a:extLst>
            </p:cNvPr>
            <p:cNvSpPr/>
            <p:nvPr/>
          </p:nvSpPr>
          <p:spPr>
            <a:xfrm>
              <a:off x="5565768" y="1917012"/>
              <a:ext cx="6626232" cy="2369852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087945-FD1E-4779-838F-D2732768B0F5}"/>
                </a:ext>
              </a:extLst>
            </p:cNvPr>
            <p:cNvSpPr txBox="1"/>
            <p:nvPr/>
          </p:nvSpPr>
          <p:spPr>
            <a:xfrm>
              <a:off x="6134596" y="2483584"/>
              <a:ext cx="5488576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 không tìm kiếm sự hỗ trợ thì điều gì có thể xảy ra?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FBF09FE-EB5F-44D7-A4F7-4D1503ED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80" y="770132"/>
            <a:ext cx="1520255" cy="15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044AD-83C0-4546-B245-F66CA98E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91" y="1163855"/>
            <a:ext cx="5105983" cy="34393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BB625-2248-4D1D-B814-A4FDBA2B7D4C}"/>
              </a:ext>
            </a:extLst>
          </p:cNvPr>
          <p:cNvGrpSpPr/>
          <p:nvPr/>
        </p:nvGrpSpPr>
        <p:grpSpPr>
          <a:xfrm>
            <a:off x="-257173" y="111288"/>
            <a:ext cx="8552761" cy="852400"/>
            <a:chOff x="-257173" y="111288"/>
            <a:chExt cx="8552761" cy="852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271062-1933-454B-B301-8A96A216E9C9}"/>
                </a:ext>
              </a:extLst>
            </p:cNvPr>
            <p:cNvSpPr/>
            <p:nvPr/>
          </p:nvSpPr>
          <p:spPr>
            <a:xfrm>
              <a:off x="605672" y="111288"/>
              <a:ext cx="7689916" cy="852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227;p47">
              <a:extLst>
                <a:ext uri="{FF2B5EF4-FFF2-40B4-BE49-F238E27FC236}">
                  <a16:creationId xmlns:a16="http://schemas.microsoft.com/office/drawing/2014/main" id="{9331DB8D-BFD1-4629-8ACE-38CCF842486A}"/>
                </a:ext>
              </a:extLst>
            </p:cNvPr>
            <p:cNvSpPr txBox="1"/>
            <p:nvPr/>
          </p:nvSpPr>
          <p:spPr>
            <a:xfrm>
              <a:off x="-257173" y="111288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</a:t>
              </a:r>
              <a:r>
                <a:rPr lang="vi-V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2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8CA391-4D75-4E7F-9D44-261CF5C3159B}"/>
              </a:ext>
            </a:extLst>
          </p:cNvPr>
          <p:cNvGrpSpPr/>
          <p:nvPr/>
        </p:nvGrpSpPr>
        <p:grpSpPr>
          <a:xfrm>
            <a:off x="6271658" y="2430489"/>
            <a:ext cx="5128501" cy="1099292"/>
            <a:chOff x="532636" y="5085199"/>
            <a:chExt cx="5128501" cy="109929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44A817-7BAB-43FD-A064-90DC1E26B95F}"/>
                </a:ext>
              </a:extLst>
            </p:cNvPr>
            <p:cNvSpPr/>
            <p:nvPr/>
          </p:nvSpPr>
          <p:spPr>
            <a:xfrm>
              <a:off x="532636" y="5085199"/>
              <a:ext cx="5128501" cy="1099292"/>
            </a:xfrm>
            <a:prstGeom prst="roundRect">
              <a:avLst>
                <a:gd name="adj" fmla="val 712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727DDB-5C84-4A1D-B0D4-E793E022FB31}"/>
                </a:ext>
              </a:extLst>
            </p:cNvPr>
            <p:cNvSpPr txBox="1"/>
            <p:nvPr/>
          </p:nvSpPr>
          <p:spPr>
            <a:xfrm>
              <a:off x="772611" y="5165870"/>
              <a:ext cx="4648550" cy="937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xóm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kì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8347E57-427B-4C04-967E-42C4161058E2}"/>
              </a:ext>
            </a:extLst>
          </p:cNvPr>
          <p:cNvSpPr/>
          <p:nvPr/>
        </p:nvSpPr>
        <p:spPr>
          <a:xfrm>
            <a:off x="510427" y="1163855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87AB3A-50EC-4495-A1EA-10A1938B4BBB}"/>
              </a:ext>
            </a:extLst>
          </p:cNvPr>
          <p:cNvSpPr/>
          <p:nvPr/>
        </p:nvSpPr>
        <p:spPr>
          <a:xfrm>
            <a:off x="3490452" y="5067831"/>
            <a:ext cx="7909707" cy="1362465"/>
          </a:xfrm>
          <a:prstGeom prst="roundRect">
            <a:avLst>
              <a:gd name="adj" fmla="val 9769"/>
            </a:avLst>
          </a:prstGeom>
          <a:solidFill>
            <a:srgbClr val="EFFBFF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9E8E2BB-071E-476D-8B18-3F8A6F321821}"/>
              </a:ext>
            </a:extLst>
          </p:cNvPr>
          <p:cNvSpPr/>
          <p:nvPr/>
        </p:nvSpPr>
        <p:spPr>
          <a:xfrm>
            <a:off x="1940627" y="5435068"/>
            <a:ext cx="1207008" cy="6279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4A097-5E9D-4458-9D6F-407A74DCAAF8}"/>
              </a:ext>
            </a:extLst>
          </p:cNvPr>
          <p:cNvGrpSpPr/>
          <p:nvPr/>
        </p:nvGrpSpPr>
        <p:grpSpPr>
          <a:xfrm>
            <a:off x="5565768" y="1917012"/>
            <a:ext cx="6626232" cy="2369852"/>
            <a:chOff x="5565768" y="1917012"/>
            <a:chExt cx="6626232" cy="2369852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82B349BC-CA57-41D1-A7ED-BAD202FFD604}"/>
                </a:ext>
              </a:extLst>
            </p:cNvPr>
            <p:cNvSpPr/>
            <p:nvPr/>
          </p:nvSpPr>
          <p:spPr>
            <a:xfrm>
              <a:off x="5565768" y="1917012"/>
              <a:ext cx="6626232" cy="2369852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2FF8DE-C3F1-408B-9331-255CA89C9870}"/>
                </a:ext>
              </a:extLst>
            </p:cNvPr>
            <p:cNvSpPr txBox="1"/>
            <p:nvPr/>
          </p:nvSpPr>
          <p:spPr>
            <a:xfrm>
              <a:off x="6134596" y="2483584"/>
              <a:ext cx="5488576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 không tìm kiếm sự hỗ trợ thì điều gì có thể xảy ra?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80AFDC7-9252-43D7-BD0E-F921A961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80" y="770132"/>
            <a:ext cx="1520255" cy="15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4859755-171D-429F-A335-60635259E3C7}"/>
              </a:ext>
            </a:extLst>
          </p:cNvPr>
          <p:cNvGrpSpPr/>
          <p:nvPr/>
        </p:nvGrpSpPr>
        <p:grpSpPr>
          <a:xfrm>
            <a:off x="-257173" y="111288"/>
            <a:ext cx="8552761" cy="852400"/>
            <a:chOff x="-257173" y="111288"/>
            <a:chExt cx="8552761" cy="8524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762C06-5FAC-4ECB-8C5F-EE1734D2B8C2}"/>
                </a:ext>
              </a:extLst>
            </p:cNvPr>
            <p:cNvSpPr/>
            <p:nvPr/>
          </p:nvSpPr>
          <p:spPr>
            <a:xfrm>
              <a:off x="605672" y="111288"/>
              <a:ext cx="7689916" cy="852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227;p47">
              <a:extLst>
                <a:ext uri="{FF2B5EF4-FFF2-40B4-BE49-F238E27FC236}">
                  <a16:creationId xmlns:a16="http://schemas.microsoft.com/office/drawing/2014/main" id="{64E6D4C2-E7F7-4D52-863D-C52A06CCD1EF}"/>
                </a:ext>
              </a:extLst>
            </p:cNvPr>
            <p:cNvSpPr txBox="1"/>
            <p:nvPr/>
          </p:nvSpPr>
          <p:spPr>
            <a:xfrm>
              <a:off x="-257173" y="111288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</a:t>
              </a:r>
              <a:r>
                <a:rPr lang="vi-V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2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grpSp>
        <p:nvGrpSpPr>
          <p:cNvPr id="7" name="Google Shape;2604;p34">
            <a:extLst>
              <a:ext uri="{FF2B5EF4-FFF2-40B4-BE49-F238E27FC236}">
                <a16:creationId xmlns:a16="http://schemas.microsoft.com/office/drawing/2014/main" id="{1861160F-D6BB-41D2-A291-171B99E78F2E}"/>
              </a:ext>
            </a:extLst>
          </p:cNvPr>
          <p:cNvGrpSpPr/>
          <p:nvPr/>
        </p:nvGrpSpPr>
        <p:grpSpPr>
          <a:xfrm rot="10800000">
            <a:off x="1025851" y="1460093"/>
            <a:ext cx="9876878" cy="2003446"/>
            <a:chOff x="1292375" y="1831375"/>
            <a:chExt cx="2930275" cy="2076525"/>
          </a:xfrm>
        </p:grpSpPr>
        <p:sp>
          <p:nvSpPr>
            <p:cNvPr id="9" name="Google Shape;2605;p34">
              <a:extLst>
                <a:ext uri="{FF2B5EF4-FFF2-40B4-BE49-F238E27FC236}">
                  <a16:creationId xmlns:a16="http://schemas.microsoft.com/office/drawing/2014/main" id="{ACC9C790-74ED-4176-9D3E-30F4D83E9179}"/>
                </a:ext>
              </a:extLst>
            </p:cNvPr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" name="Google Shape;2606;p34">
              <a:extLst>
                <a:ext uri="{FF2B5EF4-FFF2-40B4-BE49-F238E27FC236}">
                  <a16:creationId xmlns:a16="http://schemas.microsoft.com/office/drawing/2014/main" id="{EC962997-9685-4EAF-9A3B-C590731EECE3}"/>
                </a:ext>
              </a:extLst>
            </p:cNvPr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Google Shape;2607;p34">
              <a:extLst>
                <a:ext uri="{FF2B5EF4-FFF2-40B4-BE49-F238E27FC236}">
                  <a16:creationId xmlns:a16="http://schemas.microsoft.com/office/drawing/2014/main" id="{E6A8740E-8DB8-413C-A9A8-0C576BBA0D35}"/>
                </a:ext>
              </a:extLst>
            </p:cNvPr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Google Shape;2608;p34">
              <a:extLst>
                <a:ext uri="{FF2B5EF4-FFF2-40B4-BE49-F238E27FC236}">
                  <a16:creationId xmlns:a16="http://schemas.microsoft.com/office/drawing/2014/main" id="{4FF96C90-9DA4-45CD-A38B-C1720515F08B}"/>
                </a:ext>
              </a:extLst>
            </p:cNvPr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58F443-CF35-487C-AD48-2387010F844F}"/>
              </a:ext>
            </a:extLst>
          </p:cNvPr>
          <p:cNvSpPr txBox="1"/>
          <p:nvPr/>
        </p:nvSpPr>
        <p:spPr>
          <a:xfrm>
            <a:off x="1346692" y="1533370"/>
            <a:ext cx="9286411" cy="109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2604;p34">
            <a:extLst>
              <a:ext uri="{FF2B5EF4-FFF2-40B4-BE49-F238E27FC236}">
                <a16:creationId xmlns:a16="http://schemas.microsoft.com/office/drawing/2014/main" id="{1E35504D-BF45-4B75-B01F-36277E995A38}"/>
              </a:ext>
            </a:extLst>
          </p:cNvPr>
          <p:cNvGrpSpPr/>
          <p:nvPr/>
        </p:nvGrpSpPr>
        <p:grpSpPr>
          <a:xfrm rot="10800000">
            <a:off x="2386339" y="3822725"/>
            <a:ext cx="6983802" cy="2773557"/>
            <a:chOff x="1292374" y="1831375"/>
            <a:chExt cx="2930275" cy="2076525"/>
          </a:xfrm>
        </p:grpSpPr>
        <p:sp>
          <p:nvSpPr>
            <p:cNvPr id="19" name="Google Shape;2605;p34">
              <a:extLst>
                <a:ext uri="{FF2B5EF4-FFF2-40B4-BE49-F238E27FC236}">
                  <a16:creationId xmlns:a16="http://schemas.microsoft.com/office/drawing/2014/main" id="{07691FFF-0176-4FCE-8760-70941515B38E}"/>
                </a:ext>
              </a:extLst>
            </p:cNvPr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" name="Google Shape;2606;p34">
              <a:extLst>
                <a:ext uri="{FF2B5EF4-FFF2-40B4-BE49-F238E27FC236}">
                  <a16:creationId xmlns:a16="http://schemas.microsoft.com/office/drawing/2014/main" id="{1AD20882-167B-4782-9E83-50C7E893FF24}"/>
                </a:ext>
              </a:extLst>
            </p:cNvPr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607;p34">
              <a:extLst>
                <a:ext uri="{FF2B5EF4-FFF2-40B4-BE49-F238E27FC236}">
                  <a16:creationId xmlns:a16="http://schemas.microsoft.com/office/drawing/2014/main" id="{8FC90901-57E4-47D3-94F3-76EA51B13640}"/>
                </a:ext>
              </a:extLst>
            </p:cNvPr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" name="Google Shape;2608;p34">
              <a:extLst>
                <a:ext uri="{FF2B5EF4-FFF2-40B4-BE49-F238E27FC236}">
                  <a16:creationId xmlns:a16="http://schemas.microsoft.com/office/drawing/2014/main" id="{0858001E-616F-4AD6-9E74-C31C39000027}"/>
                </a:ext>
              </a:extLst>
            </p:cNvPr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0B9311-431D-4515-BC4A-9046E4D63646}"/>
              </a:ext>
            </a:extLst>
          </p:cNvPr>
          <p:cNvSpPr txBox="1"/>
          <p:nvPr/>
        </p:nvSpPr>
        <p:spPr>
          <a:xfrm>
            <a:off x="2807991" y="4042717"/>
            <a:ext cx="6361122" cy="228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7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90ED7-9DEF-4CD8-9A0D-7E13323F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"/>
            <a:ext cx="12225578" cy="6898828"/>
          </a:xfrm>
          <a:prstGeom prst="rect">
            <a:avLst/>
          </a:prstGeom>
        </p:spPr>
      </p:pic>
      <p:grpSp>
        <p:nvGrpSpPr>
          <p:cNvPr id="3" name="Google Shape;2604;p34">
            <a:extLst>
              <a:ext uri="{FF2B5EF4-FFF2-40B4-BE49-F238E27FC236}">
                <a16:creationId xmlns:a16="http://schemas.microsoft.com/office/drawing/2014/main" id="{3A7155FA-9965-47C5-AF12-E04A43E4D462}"/>
              </a:ext>
            </a:extLst>
          </p:cNvPr>
          <p:cNvGrpSpPr/>
          <p:nvPr/>
        </p:nvGrpSpPr>
        <p:grpSpPr>
          <a:xfrm rot="10800000">
            <a:off x="1174350" y="1685832"/>
            <a:ext cx="9876878" cy="3603765"/>
            <a:chOff x="1292375" y="1831375"/>
            <a:chExt cx="2930275" cy="2076525"/>
          </a:xfrm>
        </p:grpSpPr>
        <p:sp>
          <p:nvSpPr>
            <p:cNvPr id="4" name="Google Shape;2605;p34">
              <a:extLst>
                <a:ext uri="{FF2B5EF4-FFF2-40B4-BE49-F238E27FC236}">
                  <a16:creationId xmlns:a16="http://schemas.microsoft.com/office/drawing/2014/main" id="{D124EE7C-CAC9-47E3-B2BD-567F69B6BE77}"/>
                </a:ext>
              </a:extLst>
            </p:cNvPr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" name="Google Shape;2606;p34">
              <a:extLst>
                <a:ext uri="{FF2B5EF4-FFF2-40B4-BE49-F238E27FC236}">
                  <a16:creationId xmlns:a16="http://schemas.microsoft.com/office/drawing/2014/main" id="{F05DF9E2-DF61-46F6-9789-D066D697AB5D}"/>
                </a:ext>
              </a:extLst>
            </p:cNvPr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Google Shape;2607;p34">
              <a:extLst>
                <a:ext uri="{FF2B5EF4-FFF2-40B4-BE49-F238E27FC236}">
                  <a16:creationId xmlns:a16="http://schemas.microsoft.com/office/drawing/2014/main" id="{3AFCF34A-4089-43F0-9F20-1002E208D49E}"/>
                </a:ext>
              </a:extLst>
            </p:cNvPr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2608;p34">
              <a:extLst>
                <a:ext uri="{FF2B5EF4-FFF2-40B4-BE49-F238E27FC236}">
                  <a16:creationId xmlns:a16="http://schemas.microsoft.com/office/drawing/2014/main" id="{9D10B232-13A6-46FC-A861-487D1ACDB6DF}"/>
                </a:ext>
              </a:extLst>
            </p:cNvPr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D2916CE-FD3F-49D2-A304-226F365F3B55}"/>
              </a:ext>
            </a:extLst>
          </p:cNvPr>
          <p:cNvSpPr txBox="1"/>
          <p:nvPr/>
        </p:nvSpPr>
        <p:spPr>
          <a:xfrm>
            <a:off x="3352473" y="518814"/>
            <a:ext cx="9286411" cy="799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05399-7C8D-4C5C-B381-8A2BB7BAD0E2}"/>
              </a:ext>
            </a:extLst>
          </p:cNvPr>
          <p:cNvSpPr txBox="1"/>
          <p:nvPr/>
        </p:nvSpPr>
        <p:spPr>
          <a:xfrm>
            <a:off x="1469585" y="2427276"/>
            <a:ext cx="92864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3200"/>
              <a:t>Ôn lại bài học, chia sẻ với người thân những điều em học được qua tiết học </a:t>
            </a:r>
            <a:endParaRPr lang="en-US" sz="3200"/>
          </a:p>
          <a:p>
            <a:pPr marL="742950" indent="-7429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3200"/>
              <a:t>Chuẩn bị cho tiết học sau: Bài 10: Tìm kiếm sự hỗ trợ khi ở nhà (tiết 2)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FEA88EBE-F24F-4787-90C3-6977BC82020B}"/>
              </a:ext>
            </a:extLst>
          </p:cNvPr>
          <p:cNvSpPr/>
          <p:nvPr/>
        </p:nvSpPr>
        <p:spPr>
          <a:xfrm>
            <a:off x="1420200" y="638782"/>
            <a:ext cx="8088198" cy="22907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BF429-00FB-4E6C-B01F-DD5819B68A07}"/>
              </a:ext>
            </a:extLst>
          </p:cNvPr>
          <p:cNvSpPr txBox="1"/>
          <p:nvPr/>
        </p:nvSpPr>
        <p:spPr>
          <a:xfrm>
            <a:off x="2417085" y="1207057"/>
            <a:ext cx="6094428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Khi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91B9EF0-1521-4299-B575-DAA828797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9" y="3572984"/>
            <a:ext cx="3159761" cy="291959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4A2EDB-9D42-4A9D-87BF-6C1E0664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49" y="495219"/>
            <a:ext cx="1875629" cy="1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88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ẾNG TRUNG GIAO TIẾP CHỦ ĐỀ YÊU CẦU GIÚP ĐỠ">
            <a:extLst>
              <a:ext uri="{FF2B5EF4-FFF2-40B4-BE49-F238E27FC236}">
                <a16:creationId xmlns:a16="http://schemas.microsoft.com/office/drawing/2014/main" id="{870D0B74-576F-408A-9A45-79C98AB7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38" y="3320340"/>
            <a:ext cx="3296076" cy="32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5811A4-B5E9-4D4D-8E9F-959AE34C16F9}"/>
              </a:ext>
            </a:extLst>
          </p:cNvPr>
          <p:cNvSpPr/>
          <p:nvPr/>
        </p:nvSpPr>
        <p:spPr>
          <a:xfrm>
            <a:off x="1236792" y="824949"/>
            <a:ext cx="9924894" cy="2495391"/>
          </a:xfrm>
          <a:prstGeom prst="roundRect">
            <a:avLst>
              <a:gd name="adj" fmla="val 7971"/>
            </a:avLst>
          </a:prstGeom>
          <a:solidFill>
            <a:srgbClr val="FFD5D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89D58-E687-412E-A3BE-A07DDBCCE222}"/>
              </a:ext>
            </a:extLst>
          </p:cNvPr>
          <p:cNvSpPr txBox="1"/>
          <p:nvPr/>
        </p:nvSpPr>
        <p:spPr>
          <a:xfrm>
            <a:off x="1384275" y="1305342"/>
            <a:ext cx="99248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KIẾM SỰ HỖ </a:t>
            </a:r>
            <a:r>
              <a:rPr lang="en-US" sz="66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 </a:t>
            </a:r>
          </a:p>
          <a:p>
            <a:pPr algn="ctr"/>
            <a:r>
              <a:rPr lang="en-US" sz="66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NHÀ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F88A7-1870-473C-B82D-6853883E380D}"/>
              </a:ext>
            </a:extLst>
          </p:cNvPr>
          <p:cNvSpPr/>
          <p:nvPr/>
        </p:nvSpPr>
        <p:spPr>
          <a:xfrm>
            <a:off x="5006747" y="402639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Why Do We Help Less When There Is a Crowd? | Psychology Today">
            <a:extLst>
              <a:ext uri="{FF2B5EF4-FFF2-40B4-BE49-F238E27FC236}">
                <a16:creationId xmlns:a16="http://schemas.microsoft.com/office/drawing/2014/main" id="{30125F66-D2BF-44E4-9999-A5105B10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88" y="3685967"/>
            <a:ext cx="3296076" cy="2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254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11665333" y="0"/>
            <a:ext cx="526400" cy="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 sz="3000" b="1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7E59AE11-036F-473D-8937-27911770A033}"/>
              </a:ext>
            </a:extLst>
          </p:cNvPr>
          <p:cNvSpPr/>
          <p:nvPr/>
        </p:nvSpPr>
        <p:spPr>
          <a:xfrm>
            <a:off x="-1603135" y="-133870"/>
            <a:ext cx="9050310" cy="127000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974;p24">
            <a:extLst>
              <a:ext uri="{FF2B5EF4-FFF2-40B4-BE49-F238E27FC236}">
                <a16:creationId xmlns:a16="http://schemas.microsoft.com/office/drawing/2014/main" id="{5E0944E1-1FBF-4188-894B-1EFE51BB1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55" y="50113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9F89D4-A17F-409A-8883-BFE12C377012}"/>
              </a:ext>
            </a:extLst>
          </p:cNvPr>
          <p:cNvGrpSpPr/>
          <p:nvPr/>
        </p:nvGrpSpPr>
        <p:grpSpPr>
          <a:xfrm>
            <a:off x="1148608" y="2105866"/>
            <a:ext cx="1114500" cy="1114500"/>
            <a:chOff x="1471437" y="2212192"/>
            <a:chExt cx="1114500" cy="1114500"/>
          </a:xfrm>
        </p:grpSpPr>
        <p:sp>
          <p:nvSpPr>
            <p:cNvPr id="5" name="Google Shape;240;p38">
              <a:extLst>
                <a:ext uri="{FF2B5EF4-FFF2-40B4-BE49-F238E27FC236}">
                  <a16:creationId xmlns:a16="http://schemas.microsoft.com/office/drawing/2014/main" id="{CAAF96AA-C4BE-401C-8332-1ACC0A340831}"/>
                </a:ext>
              </a:extLst>
            </p:cNvPr>
            <p:cNvSpPr/>
            <p:nvPr/>
          </p:nvSpPr>
          <p:spPr>
            <a:xfrm>
              <a:off x="1471437" y="2212192"/>
              <a:ext cx="1114500" cy="1114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6254EB-5704-413C-9422-C92EE124A71A}"/>
                </a:ext>
              </a:extLst>
            </p:cNvPr>
            <p:cNvSpPr txBox="1"/>
            <p:nvPr/>
          </p:nvSpPr>
          <p:spPr>
            <a:xfrm>
              <a:off x="1760023" y="2257507"/>
              <a:ext cx="5373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5A16B-12BF-4FD2-90AF-D42C9DD0C9CB}"/>
              </a:ext>
            </a:extLst>
          </p:cNvPr>
          <p:cNvGrpSpPr/>
          <p:nvPr/>
        </p:nvGrpSpPr>
        <p:grpSpPr>
          <a:xfrm>
            <a:off x="1148608" y="3833194"/>
            <a:ext cx="1114500" cy="1114500"/>
            <a:chOff x="1478074" y="3874853"/>
            <a:chExt cx="1114500" cy="11145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Google Shape;241;p38">
              <a:extLst>
                <a:ext uri="{FF2B5EF4-FFF2-40B4-BE49-F238E27FC236}">
                  <a16:creationId xmlns:a16="http://schemas.microsoft.com/office/drawing/2014/main" id="{BE023FAB-0403-4EA8-B240-D39D123AE8EE}"/>
                </a:ext>
              </a:extLst>
            </p:cNvPr>
            <p:cNvSpPr/>
            <p:nvPr/>
          </p:nvSpPr>
          <p:spPr>
            <a:xfrm>
              <a:off x="1478074" y="3874853"/>
              <a:ext cx="1114500" cy="111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3B518E-5639-4804-9B51-CD1100368604}"/>
                </a:ext>
              </a:extLst>
            </p:cNvPr>
            <p:cNvSpPr txBox="1"/>
            <p:nvPr/>
          </p:nvSpPr>
          <p:spPr>
            <a:xfrm>
              <a:off x="1766660" y="3924271"/>
              <a:ext cx="53732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AE4EF-0960-4484-921D-BDD34DC83C88}"/>
              </a:ext>
            </a:extLst>
          </p:cNvPr>
          <p:cNvGrpSpPr/>
          <p:nvPr/>
        </p:nvGrpSpPr>
        <p:grpSpPr>
          <a:xfrm>
            <a:off x="2528921" y="2066393"/>
            <a:ext cx="8837267" cy="1231619"/>
            <a:chOff x="2789462" y="2172719"/>
            <a:chExt cx="8837267" cy="12316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20D728F-4A1C-49C5-BF3A-0DA122672CC7}"/>
                </a:ext>
              </a:extLst>
            </p:cNvPr>
            <p:cNvSpPr/>
            <p:nvPr/>
          </p:nvSpPr>
          <p:spPr>
            <a:xfrm>
              <a:off x="2789462" y="2212192"/>
              <a:ext cx="8837267" cy="1114500"/>
            </a:xfrm>
            <a:custGeom>
              <a:avLst/>
              <a:gdLst>
                <a:gd name="connsiteX0" fmla="*/ 0 w 8837267"/>
                <a:gd name="connsiteY0" fmla="*/ 185754 h 1114500"/>
                <a:gd name="connsiteX1" fmla="*/ 185754 w 8837267"/>
                <a:gd name="connsiteY1" fmla="*/ 0 h 1114500"/>
                <a:gd name="connsiteX2" fmla="*/ 667651 w 8837267"/>
                <a:gd name="connsiteY2" fmla="*/ 0 h 1114500"/>
                <a:gd name="connsiteX3" fmla="*/ 1149548 w 8837267"/>
                <a:gd name="connsiteY3" fmla="*/ 0 h 1114500"/>
                <a:gd name="connsiteX4" fmla="*/ 1970076 w 8837267"/>
                <a:gd name="connsiteY4" fmla="*/ 0 h 1114500"/>
                <a:gd name="connsiteX5" fmla="*/ 2536630 w 8837267"/>
                <a:gd name="connsiteY5" fmla="*/ 0 h 1114500"/>
                <a:gd name="connsiteX6" fmla="*/ 3357158 w 8837267"/>
                <a:gd name="connsiteY6" fmla="*/ 0 h 1114500"/>
                <a:gd name="connsiteX7" fmla="*/ 3754397 w 8837267"/>
                <a:gd name="connsiteY7" fmla="*/ 0 h 1114500"/>
                <a:gd name="connsiteX8" fmla="*/ 4405609 w 8837267"/>
                <a:gd name="connsiteY8" fmla="*/ 0 h 1114500"/>
                <a:gd name="connsiteX9" fmla="*/ 5056821 w 8837267"/>
                <a:gd name="connsiteY9" fmla="*/ 0 h 1114500"/>
                <a:gd name="connsiteX10" fmla="*/ 5454061 w 8837267"/>
                <a:gd name="connsiteY10" fmla="*/ 0 h 1114500"/>
                <a:gd name="connsiteX11" fmla="*/ 6020616 w 8837267"/>
                <a:gd name="connsiteY11" fmla="*/ 0 h 1114500"/>
                <a:gd name="connsiteX12" fmla="*/ 6756485 w 8837267"/>
                <a:gd name="connsiteY12" fmla="*/ 0 h 1114500"/>
                <a:gd name="connsiteX13" fmla="*/ 7407698 w 8837267"/>
                <a:gd name="connsiteY13" fmla="*/ 0 h 1114500"/>
                <a:gd name="connsiteX14" fmla="*/ 8058910 w 8837267"/>
                <a:gd name="connsiteY14" fmla="*/ 0 h 1114500"/>
                <a:gd name="connsiteX15" fmla="*/ 8651513 w 8837267"/>
                <a:gd name="connsiteY15" fmla="*/ 0 h 1114500"/>
                <a:gd name="connsiteX16" fmla="*/ 8837267 w 8837267"/>
                <a:gd name="connsiteY16" fmla="*/ 185754 h 1114500"/>
                <a:gd name="connsiteX17" fmla="*/ 8837267 w 8837267"/>
                <a:gd name="connsiteY17" fmla="*/ 572110 h 1114500"/>
                <a:gd name="connsiteX18" fmla="*/ 8837267 w 8837267"/>
                <a:gd name="connsiteY18" fmla="*/ 928746 h 1114500"/>
                <a:gd name="connsiteX19" fmla="*/ 8651513 w 8837267"/>
                <a:gd name="connsiteY19" fmla="*/ 1114500 h 1114500"/>
                <a:gd name="connsiteX20" fmla="*/ 7915643 w 8837267"/>
                <a:gd name="connsiteY20" fmla="*/ 1114500 h 1114500"/>
                <a:gd name="connsiteX21" fmla="*/ 7349089 w 8837267"/>
                <a:gd name="connsiteY21" fmla="*/ 1114500 h 1114500"/>
                <a:gd name="connsiteX22" fmla="*/ 6697876 w 8837267"/>
                <a:gd name="connsiteY22" fmla="*/ 1114500 h 1114500"/>
                <a:gd name="connsiteX23" fmla="*/ 5877349 w 8837267"/>
                <a:gd name="connsiteY23" fmla="*/ 1114500 h 1114500"/>
                <a:gd name="connsiteX24" fmla="*/ 5226137 w 8837267"/>
                <a:gd name="connsiteY24" fmla="*/ 1114500 h 1114500"/>
                <a:gd name="connsiteX25" fmla="*/ 4490267 w 8837267"/>
                <a:gd name="connsiteY25" fmla="*/ 1114500 h 1114500"/>
                <a:gd name="connsiteX26" fmla="*/ 3669739 w 8837267"/>
                <a:gd name="connsiteY26" fmla="*/ 1114500 h 1114500"/>
                <a:gd name="connsiteX27" fmla="*/ 3187842 w 8837267"/>
                <a:gd name="connsiteY27" fmla="*/ 1114500 h 1114500"/>
                <a:gd name="connsiteX28" fmla="*/ 2451973 w 8837267"/>
                <a:gd name="connsiteY28" fmla="*/ 1114500 h 1114500"/>
                <a:gd name="connsiteX29" fmla="*/ 1716103 w 8837267"/>
                <a:gd name="connsiteY29" fmla="*/ 1114500 h 1114500"/>
                <a:gd name="connsiteX30" fmla="*/ 1064891 w 8837267"/>
                <a:gd name="connsiteY30" fmla="*/ 1114500 h 1114500"/>
                <a:gd name="connsiteX31" fmla="*/ 185754 w 8837267"/>
                <a:gd name="connsiteY31" fmla="*/ 1114500 h 1114500"/>
                <a:gd name="connsiteX32" fmla="*/ 0 w 8837267"/>
                <a:gd name="connsiteY32" fmla="*/ 928746 h 1114500"/>
                <a:gd name="connsiteX33" fmla="*/ 0 w 8837267"/>
                <a:gd name="connsiteY33" fmla="*/ 557250 h 1114500"/>
                <a:gd name="connsiteX34" fmla="*/ 0 w 8837267"/>
                <a:gd name="connsiteY34" fmla="*/ 185754 h 11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37267" h="1114500" fill="none" extrusionOk="0">
                  <a:moveTo>
                    <a:pt x="0" y="185754"/>
                  </a:moveTo>
                  <a:cubicBezTo>
                    <a:pt x="-5153" y="74722"/>
                    <a:pt x="82539" y="3299"/>
                    <a:pt x="185754" y="0"/>
                  </a:cubicBezTo>
                  <a:cubicBezTo>
                    <a:pt x="419958" y="-13128"/>
                    <a:pt x="494632" y="17503"/>
                    <a:pt x="667651" y="0"/>
                  </a:cubicBezTo>
                  <a:cubicBezTo>
                    <a:pt x="840670" y="-17503"/>
                    <a:pt x="992773" y="4434"/>
                    <a:pt x="1149548" y="0"/>
                  </a:cubicBezTo>
                  <a:cubicBezTo>
                    <a:pt x="1306323" y="-4434"/>
                    <a:pt x="1608959" y="6729"/>
                    <a:pt x="1970076" y="0"/>
                  </a:cubicBezTo>
                  <a:cubicBezTo>
                    <a:pt x="2331193" y="-6729"/>
                    <a:pt x="2345030" y="26982"/>
                    <a:pt x="2536630" y="0"/>
                  </a:cubicBezTo>
                  <a:cubicBezTo>
                    <a:pt x="2728230" y="-26982"/>
                    <a:pt x="3191998" y="8152"/>
                    <a:pt x="3357158" y="0"/>
                  </a:cubicBezTo>
                  <a:cubicBezTo>
                    <a:pt x="3522318" y="-8152"/>
                    <a:pt x="3619924" y="15828"/>
                    <a:pt x="3754397" y="0"/>
                  </a:cubicBezTo>
                  <a:cubicBezTo>
                    <a:pt x="3888870" y="-15828"/>
                    <a:pt x="4208164" y="4678"/>
                    <a:pt x="4405609" y="0"/>
                  </a:cubicBezTo>
                  <a:cubicBezTo>
                    <a:pt x="4603054" y="-4678"/>
                    <a:pt x="4870753" y="-498"/>
                    <a:pt x="5056821" y="0"/>
                  </a:cubicBezTo>
                  <a:cubicBezTo>
                    <a:pt x="5242889" y="498"/>
                    <a:pt x="5284881" y="6300"/>
                    <a:pt x="5454061" y="0"/>
                  </a:cubicBezTo>
                  <a:cubicBezTo>
                    <a:pt x="5623241" y="-6300"/>
                    <a:pt x="5805096" y="11929"/>
                    <a:pt x="6020616" y="0"/>
                  </a:cubicBezTo>
                  <a:cubicBezTo>
                    <a:pt x="6236137" y="-11929"/>
                    <a:pt x="6451799" y="25222"/>
                    <a:pt x="6756485" y="0"/>
                  </a:cubicBezTo>
                  <a:cubicBezTo>
                    <a:pt x="7061171" y="-25222"/>
                    <a:pt x="7125511" y="-2495"/>
                    <a:pt x="7407698" y="0"/>
                  </a:cubicBezTo>
                  <a:cubicBezTo>
                    <a:pt x="7689885" y="2495"/>
                    <a:pt x="7893315" y="4163"/>
                    <a:pt x="8058910" y="0"/>
                  </a:cubicBezTo>
                  <a:cubicBezTo>
                    <a:pt x="8224505" y="-4163"/>
                    <a:pt x="8380671" y="17247"/>
                    <a:pt x="8651513" y="0"/>
                  </a:cubicBezTo>
                  <a:cubicBezTo>
                    <a:pt x="8747342" y="8149"/>
                    <a:pt x="8839782" y="67201"/>
                    <a:pt x="8837267" y="185754"/>
                  </a:cubicBezTo>
                  <a:cubicBezTo>
                    <a:pt x="8834734" y="297910"/>
                    <a:pt x="8838270" y="404622"/>
                    <a:pt x="8837267" y="572110"/>
                  </a:cubicBezTo>
                  <a:cubicBezTo>
                    <a:pt x="8836264" y="739598"/>
                    <a:pt x="8841688" y="819802"/>
                    <a:pt x="8837267" y="928746"/>
                  </a:cubicBezTo>
                  <a:cubicBezTo>
                    <a:pt x="8821724" y="1045474"/>
                    <a:pt x="8752232" y="1089203"/>
                    <a:pt x="8651513" y="1114500"/>
                  </a:cubicBezTo>
                  <a:cubicBezTo>
                    <a:pt x="8424530" y="1132720"/>
                    <a:pt x="8195834" y="1084551"/>
                    <a:pt x="7915643" y="1114500"/>
                  </a:cubicBezTo>
                  <a:cubicBezTo>
                    <a:pt x="7635452" y="1144450"/>
                    <a:pt x="7514153" y="1092182"/>
                    <a:pt x="7349089" y="1114500"/>
                  </a:cubicBezTo>
                  <a:cubicBezTo>
                    <a:pt x="7184025" y="1136818"/>
                    <a:pt x="6969448" y="1094380"/>
                    <a:pt x="6697876" y="1114500"/>
                  </a:cubicBezTo>
                  <a:cubicBezTo>
                    <a:pt x="6426304" y="1134620"/>
                    <a:pt x="6274683" y="1094364"/>
                    <a:pt x="5877349" y="1114500"/>
                  </a:cubicBezTo>
                  <a:cubicBezTo>
                    <a:pt x="5480015" y="1134636"/>
                    <a:pt x="5424465" y="1109346"/>
                    <a:pt x="5226137" y="1114500"/>
                  </a:cubicBezTo>
                  <a:cubicBezTo>
                    <a:pt x="5027809" y="1119654"/>
                    <a:pt x="4679830" y="1122596"/>
                    <a:pt x="4490267" y="1114500"/>
                  </a:cubicBezTo>
                  <a:cubicBezTo>
                    <a:pt x="4300704" y="1106405"/>
                    <a:pt x="3886529" y="1111614"/>
                    <a:pt x="3669739" y="1114500"/>
                  </a:cubicBezTo>
                  <a:cubicBezTo>
                    <a:pt x="3452949" y="1117386"/>
                    <a:pt x="3414715" y="1110939"/>
                    <a:pt x="3187842" y="1114500"/>
                  </a:cubicBezTo>
                  <a:cubicBezTo>
                    <a:pt x="2960969" y="1118061"/>
                    <a:pt x="2729872" y="1120071"/>
                    <a:pt x="2451973" y="1114500"/>
                  </a:cubicBezTo>
                  <a:cubicBezTo>
                    <a:pt x="2174074" y="1108929"/>
                    <a:pt x="1891543" y="1118506"/>
                    <a:pt x="1716103" y="1114500"/>
                  </a:cubicBezTo>
                  <a:cubicBezTo>
                    <a:pt x="1540663" y="1110495"/>
                    <a:pt x="1220684" y="1098874"/>
                    <a:pt x="1064891" y="1114500"/>
                  </a:cubicBezTo>
                  <a:cubicBezTo>
                    <a:pt x="909098" y="1130126"/>
                    <a:pt x="433448" y="1119609"/>
                    <a:pt x="185754" y="1114500"/>
                  </a:cubicBezTo>
                  <a:cubicBezTo>
                    <a:pt x="85315" y="1125677"/>
                    <a:pt x="3646" y="1016428"/>
                    <a:pt x="0" y="928746"/>
                  </a:cubicBezTo>
                  <a:cubicBezTo>
                    <a:pt x="13212" y="810045"/>
                    <a:pt x="-7382" y="731292"/>
                    <a:pt x="0" y="557250"/>
                  </a:cubicBezTo>
                  <a:cubicBezTo>
                    <a:pt x="7382" y="383208"/>
                    <a:pt x="2172" y="337740"/>
                    <a:pt x="0" y="185754"/>
                  </a:cubicBezTo>
                  <a:close/>
                </a:path>
                <a:path w="8837267" h="1114500" stroke="0" extrusionOk="0">
                  <a:moveTo>
                    <a:pt x="0" y="185754"/>
                  </a:moveTo>
                  <a:cubicBezTo>
                    <a:pt x="7355" y="91277"/>
                    <a:pt x="93103" y="9908"/>
                    <a:pt x="185754" y="0"/>
                  </a:cubicBezTo>
                  <a:cubicBezTo>
                    <a:pt x="536626" y="6986"/>
                    <a:pt x="641457" y="-8394"/>
                    <a:pt x="921624" y="0"/>
                  </a:cubicBezTo>
                  <a:cubicBezTo>
                    <a:pt x="1201791" y="8394"/>
                    <a:pt x="1217680" y="11422"/>
                    <a:pt x="1488178" y="0"/>
                  </a:cubicBezTo>
                  <a:cubicBezTo>
                    <a:pt x="1758676" y="-11422"/>
                    <a:pt x="1782557" y="2730"/>
                    <a:pt x="1885418" y="0"/>
                  </a:cubicBezTo>
                  <a:cubicBezTo>
                    <a:pt x="1988279" y="-2730"/>
                    <a:pt x="2181463" y="-17149"/>
                    <a:pt x="2367315" y="0"/>
                  </a:cubicBezTo>
                  <a:cubicBezTo>
                    <a:pt x="2553167" y="17149"/>
                    <a:pt x="2631504" y="-18771"/>
                    <a:pt x="2764554" y="0"/>
                  </a:cubicBezTo>
                  <a:cubicBezTo>
                    <a:pt x="2897604" y="18771"/>
                    <a:pt x="3077195" y="6812"/>
                    <a:pt x="3161794" y="0"/>
                  </a:cubicBezTo>
                  <a:cubicBezTo>
                    <a:pt x="3246393" y="-6812"/>
                    <a:pt x="3529989" y="-16877"/>
                    <a:pt x="3813006" y="0"/>
                  </a:cubicBezTo>
                  <a:cubicBezTo>
                    <a:pt x="4096023" y="16877"/>
                    <a:pt x="4180866" y="23809"/>
                    <a:pt x="4379561" y="0"/>
                  </a:cubicBezTo>
                  <a:cubicBezTo>
                    <a:pt x="4578257" y="-23809"/>
                    <a:pt x="4785848" y="31341"/>
                    <a:pt x="5030773" y="0"/>
                  </a:cubicBezTo>
                  <a:cubicBezTo>
                    <a:pt x="5275698" y="-31341"/>
                    <a:pt x="5477263" y="-30005"/>
                    <a:pt x="5681985" y="0"/>
                  </a:cubicBezTo>
                  <a:cubicBezTo>
                    <a:pt x="5886707" y="30005"/>
                    <a:pt x="5893169" y="-3666"/>
                    <a:pt x="6079225" y="0"/>
                  </a:cubicBezTo>
                  <a:cubicBezTo>
                    <a:pt x="6265281" y="3666"/>
                    <a:pt x="6680531" y="37663"/>
                    <a:pt x="6899752" y="0"/>
                  </a:cubicBezTo>
                  <a:cubicBezTo>
                    <a:pt x="7118973" y="-37663"/>
                    <a:pt x="7262331" y="-20616"/>
                    <a:pt x="7466307" y="0"/>
                  </a:cubicBezTo>
                  <a:cubicBezTo>
                    <a:pt x="7670283" y="20616"/>
                    <a:pt x="7719149" y="18204"/>
                    <a:pt x="7948204" y="0"/>
                  </a:cubicBezTo>
                  <a:cubicBezTo>
                    <a:pt x="8177259" y="-18204"/>
                    <a:pt x="8338238" y="2909"/>
                    <a:pt x="8651513" y="0"/>
                  </a:cubicBezTo>
                  <a:cubicBezTo>
                    <a:pt x="8733551" y="14792"/>
                    <a:pt x="8830356" y="91281"/>
                    <a:pt x="8837267" y="185754"/>
                  </a:cubicBezTo>
                  <a:cubicBezTo>
                    <a:pt x="8842636" y="276479"/>
                    <a:pt x="8823339" y="440299"/>
                    <a:pt x="8837267" y="542390"/>
                  </a:cubicBezTo>
                  <a:cubicBezTo>
                    <a:pt x="8851195" y="644481"/>
                    <a:pt x="8836748" y="768584"/>
                    <a:pt x="8837267" y="928746"/>
                  </a:cubicBezTo>
                  <a:cubicBezTo>
                    <a:pt x="8840946" y="1026361"/>
                    <a:pt x="8748217" y="1129538"/>
                    <a:pt x="8651513" y="1114500"/>
                  </a:cubicBezTo>
                  <a:cubicBezTo>
                    <a:pt x="8422812" y="1090732"/>
                    <a:pt x="8308624" y="1101118"/>
                    <a:pt x="8169616" y="1114500"/>
                  </a:cubicBezTo>
                  <a:cubicBezTo>
                    <a:pt x="8030608" y="1127882"/>
                    <a:pt x="7797446" y="1124675"/>
                    <a:pt x="7433746" y="1114500"/>
                  </a:cubicBezTo>
                  <a:cubicBezTo>
                    <a:pt x="7070046" y="1104326"/>
                    <a:pt x="7123815" y="1109509"/>
                    <a:pt x="6867191" y="1114500"/>
                  </a:cubicBezTo>
                  <a:cubicBezTo>
                    <a:pt x="6610568" y="1119491"/>
                    <a:pt x="6592005" y="1117860"/>
                    <a:pt x="6385294" y="1114500"/>
                  </a:cubicBezTo>
                  <a:cubicBezTo>
                    <a:pt x="6178583" y="1111140"/>
                    <a:pt x="6075899" y="1109198"/>
                    <a:pt x="5988055" y="1114500"/>
                  </a:cubicBezTo>
                  <a:cubicBezTo>
                    <a:pt x="5900211" y="1119802"/>
                    <a:pt x="5701844" y="1108103"/>
                    <a:pt x="5506158" y="1114500"/>
                  </a:cubicBezTo>
                  <a:cubicBezTo>
                    <a:pt x="5310472" y="1120897"/>
                    <a:pt x="5090394" y="1128080"/>
                    <a:pt x="4770288" y="1114500"/>
                  </a:cubicBezTo>
                  <a:cubicBezTo>
                    <a:pt x="4450182" y="1100921"/>
                    <a:pt x="4331828" y="1091738"/>
                    <a:pt x="4203733" y="1114500"/>
                  </a:cubicBezTo>
                  <a:cubicBezTo>
                    <a:pt x="4075639" y="1137262"/>
                    <a:pt x="3706714" y="1138764"/>
                    <a:pt x="3383206" y="1114500"/>
                  </a:cubicBezTo>
                  <a:cubicBezTo>
                    <a:pt x="3059698" y="1090236"/>
                    <a:pt x="3074549" y="1105844"/>
                    <a:pt x="2901309" y="1114500"/>
                  </a:cubicBezTo>
                  <a:cubicBezTo>
                    <a:pt x="2728069" y="1123156"/>
                    <a:pt x="2360843" y="1139903"/>
                    <a:pt x="2080782" y="1114500"/>
                  </a:cubicBezTo>
                  <a:cubicBezTo>
                    <a:pt x="1800721" y="1089097"/>
                    <a:pt x="1459165" y="1094577"/>
                    <a:pt x="1260254" y="1114500"/>
                  </a:cubicBezTo>
                  <a:cubicBezTo>
                    <a:pt x="1061343" y="1134423"/>
                    <a:pt x="1006822" y="1131321"/>
                    <a:pt x="778357" y="1114500"/>
                  </a:cubicBezTo>
                  <a:cubicBezTo>
                    <a:pt x="549892" y="1097679"/>
                    <a:pt x="394302" y="1107822"/>
                    <a:pt x="185754" y="1114500"/>
                  </a:cubicBezTo>
                  <a:cubicBezTo>
                    <a:pt x="105060" y="1111354"/>
                    <a:pt x="-6213" y="1042350"/>
                    <a:pt x="0" y="928746"/>
                  </a:cubicBezTo>
                  <a:cubicBezTo>
                    <a:pt x="-3811" y="847845"/>
                    <a:pt x="7673" y="734124"/>
                    <a:pt x="0" y="579540"/>
                  </a:cubicBezTo>
                  <a:cubicBezTo>
                    <a:pt x="-7673" y="424956"/>
                    <a:pt x="-15188" y="379097"/>
                    <a:pt x="0" y="18575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4BE499-8C97-40E9-BB40-243365CE8EE1}"/>
                </a:ext>
              </a:extLst>
            </p:cNvPr>
            <p:cNvSpPr txBox="1"/>
            <p:nvPr/>
          </p:nvSpPr>
          <p:spPr>
            <a:xfrm>
              <a:off x="2842555" y="2172719"/>
              <a:ext cx="860864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B9CC3-EA71-458F-8F58-52DC065AA8A0}"/>
              </a:ext>
            </a:extLst>
          </p:cNvPr>
          <p:cNvGrpSpPr/>
          <p:nvPr/>
        </p:nvGrpSpPr>
        <p:grpSpPr>
          <a:xfrm>
            <a:off x="2582014" y="3761375"/>
            <a:ext cx="8831671" cy="1238769"/>
            <a:chOff x="2874523" y="3874851"/>
            <a:chExt cx="8831671" cy="123876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FAE34A9-B679-45CD-AD06-4EBC5BFC9FD3}"/>
                </a:ext>
              </a:extLst>
            </p:cNvPr>
            <p:cNvSpPr/>
            <p:nvPr/>
          </p:nvSpPr>
          <p:spPr>
            <a:xfrm>
              <a:off x="2874523" y="3874851"/>
              <a:ext cx="8790810" cy="1231619"/>
            </a:xfrm>
            <a:custGeom>
              <a:avLst/>
              <a:gdLst>
                <a:gd name="connsiteX0" fmla="*/ 0 w 8790810"/>
                <a:gd name="connsiteY0" fmla="*/ 205274 h 1231619"/>
                <a:gd name="connsiteX1" fmla="*/ 205274 w 8790810"/>
                <a:gd name="connsiteY1" fmla="*/ 0 h 1231619"/>
                <a:gd name="connsiteX2" fmla="*/ 903629 w 8790810"/>
                <a:gd name="connsiteY2" fmla="*/ 0 h 1231619"/>
                <a:gd name="connsiteX3" fmla="*/ 1769590 w 8790810"/>
                <a:gd name="connsiteY3" fmla="*/ 0 h 1231619"/>
                <a:gd name="connsiteX4" fmla="*/ 2467945 w 8790810"/>
                <a:gd name="connsiteY4" fmla="*/ 0 h 1231619"/>
                <a:gd name="connsiteX5" fmla="*/ 2914892 w 8790810"/>
                <a:gd name="connsiteY5" fmla="*/ 0 h 1231619"/>
                <a:gd name="connsiteX6" fmla="*/ 3445642 w 8790810"/>
                <a:gd name="connsiteY6" fmla="*/ 0 h 1231619"/>
                <a:gd name="connsiteX7" fmla="*/ 4311602 w 8790810"/>
                <a:gd name="connsiteY7" fmla="*/ 0 h 1231619"/>
                <a:gd name="connsiteX8" fmla="*/ 4926155 w 8790810"/>
                <a:gd name="connsiteY8" fmla="*/ 0 h 1231619"/>
                <a:gd name="connsiteX9" fmla="*/ 5792115 w 8790810"/>
                <a:gd name="connsiteY9" fmla="*/ 0 h 1231619"/>
                <a:gd name="connsiteX10" fmla="*/ 6239063 w 8790810"/>
                <a:gd name="connsiteY10" fmla="*/ 0 h 1231619"/>
                <a:gd name="connsiteX11" fmla="*/ 6937418 w 8790810"/>
                <a:gd name="connsiteY11" fmla="*/ 0 h 1231619"/>
                <a:gd name="connsiteX12" fmla="*/ 7635773 w 8790810"/>
                <a:gd name="connsiteY12" fmla="*/ 0 h 1231619"/>
                <a:gd name="connsiteX13" fmla="*/ 8585536 w 8790810"/>
                <a:gd name="connsiteY13" fmla="*/ 0 h 1231619"/>
                <a:gd name="connsiteX14" fmla="*/ 8790810 w 8790810"/>
                <a:gd name="connsiteY14" fmla="*/ 205274 h 1231619"/>
                <a:gd name="connsiteX15" fmla="*/ 8790810 w 8790810"/>
                <a:gd name="connsiteY15" fmla="*/ 607599 h 1231619"/>
                <a:gd name="connsiteX16" fmla="*/ 8790810 w 8790810"/>
                <a:gd name="connsiteY16" fmla="*/ 1026345 h 1231619"/>
                <a:gd name="connsiteX17" fmla="*/ 8585536 w 8790810"/>
                <a:gd name="connsiteY17" fmla="*/ 1231619 h 1231619"/>
                <a:gd name="connsiteX18" fmla="*/ 7803378 w 8790810"/>
                <a:gd name="connsiteY18" fmla="*/ 1231619 h 1231619"/>
                <a:gd name="connsiteX19" fmla="*/ 7021220 w 8790810"/>
                <a:gd name="connsiteY19" fmla="*/ 1231619 h 1231619"/>
                <a:gd name="connsiteX20" fmla="*/ 6155260 w 8790810"/>
                <a:gd name="connsiteY20" fmla="*/ 1231619 h 1231619"/>
                <a:gd name="connsiteX21" fmla="*/ 5289300 w 8790810"/>
                <a:gd name="connsiteY21" fmla="*/ 1231619 h 1231619"/>
                <a:gd name="connsiteX22" fmla="*/ 4590944 w 8790810"/>
                <a:gd name="connsiteY22" fmla="*/ 1231619 h 1231619"/>
                <a:gd name="connsiteX23" fmla="*/ 3808787 w 8790810"/>
                <a:gd name="connsiteY23" fmla="*/ 1231619 h 1231619"/>
                <a:gd name="connsiteX24" fmla="*/ 3194234 w 8790810"/>
                <a:gd name="connsiteY24" fmla="*/ 1231619 h 1231619"/>
                <a:gd name="connsiteX25" fmla="*/ 2495879 w 8790810"/>
                <a:gd name="connsiteY25" fmla="*/ 1231619 h 1231619"/>
                <a:gd name="connsiteX26" fmla="*/ 1629919 w 8790810"/>
                <a:gd name="connsiteY26" fmla="*/ 1231619 h 1231619"/>
                <a:gd name="connsiteX27" fmla="*/ 931563 w 8790810"/>
                <a:gd name="connsiteY27" fmla="*/ 1231619 h 1231619"/>
                <a:gd name="connsiteX28" fmla="*/ 205274 w 8790810"/>
                <a:gd name="connsiteY28" fmla="*/ 1231619 h 1231619"/>
                <a:gd name="connsiteX29" fmla="*/ 0 w 8790810"/>
                <a:gd name="connsiteY29" fmla="*/ 1026345 h 1231619"/>
                <a:gd name="connsiteX30" fmla="*/ 0 w 8790810"/>
                <a:gd name="connsiteY30" fmla="*/ 640442 h 1231619"/>
                <a:gd name="connsiteX31" fmla="*/ 0 w 8790810"/>
                <a:gd name="connsiteY31" fmla="*/ 205274 h 12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790810" h="1231619" fill="none" extrusionOk="0">
                  <a:moveTo>
                    <a:pt x="0" y="205274"/>
                  </a:moveTo>
                  <a:cubicBezTo>
                    <a:pt x="6088" y="89981"/>
                    <a:pt x="88849" y="-1066"/>
                    <a:pt x="205274" y="0"/>
                  </a:cubicBezTo>
                  <a:cubicBezTo>
                    <a:pt x="379870" y="274"/>
                    <a:pt x="712904" y="-32618"/>
                    <a:pt x="903629" y="0"/>
                  </a:cubicBezTo>
                  <a:cubicBezTo>
                    <a:pt x="1094355" y="32618"/>
                    <a:pt x="1552271" y="23268"/>
                    <a:pt x="1769590" y="0"/>
                  </a:cubicBezTo>
                  <a:cubicBezTo>
                    <a:pt x="1986909" y="-23268"/>
                    <a:pt x="2326380" y="-33237"/>
                    <a:pt x="2467945" y="0"/>
                  </a:cubicBezTo>
                  <a:cubicBezTo>
                    <a:pt x="2609510" y="33237"/>
                    <a:pt x="2711384" y="-729"/>
                    <a:pt x="2914892" y="0"/>
                  </a:cubicBezTo>
                  <a:cubicBezTo>
                    <a:pt x="3118400" y="729"/>
                    <a:pt x="3197322" y="-10291"/>
                    <a:pt x="3445642" y="0"/>
                  </a:cubicBezTo>
                  <a:cubicBezTo>
                    <a:pt x="3693962" y="10291"/>
                    <a:pt x="3916954" y="34925"/>
                    <a:pt x="4311602" y="0"/>
                  </a:cubicBezTo>
                  <a:cubicBezTo>
                    <a:pt x="4706250" y="-34925"/>
                    <a:pt x="4731105" y="-720"/>
                    <a:pt x="4926155" y="0"/>
                  </a:cubicBezTo>
                  <a:cubicBezTo>
                    <a:pt x="5121205" y="720"/>
                    <a:pt x="5502442" y="12163"/>
                    <a:pt x="5792115" y="0"/>
                  </a:cubicBezTo>
                  <a:cubicBezTo>
                    <a:pt x="6081788" y="-12163"/>
                    <a:pt x="6120061" y="10454"/>
                    <a:pt x="6239063" y="0"/>
                  </a:cubicBezTo>
                  <a:cubicBezTo>
                    <a:pt x="6358065" y="-10454"/>
                    <a:pt x="6776764" y="8522"/>
                    <a:pt x="6937418" y="0"/>
                  </a:cubicBezTo>
                  <a:cubicBezTo>
                    <a:pt x="7098072" y="-8522"/>
                    <a:pt x="7431401" y="-28780"/>
                    <a:pt x="7635773" y="0"/>
                  </a:cubicBezTo>
                  <a:cubicBezTo>
                    <a:pt x="7840145" y="28780"/>
                    <a:pt x="8232610" y="-30473"/>
                    <a:pt x="8585536" y="0"/>
                  </a:cubicBezTo>
                  <a:cubicBezTo>
                    <a:pt x="8699545" y="6988"/>
                    <a:pt x="8781357" y="79898"/>
                    <a:pt x="8790810" y="205274"/>
                  </a:cubicBezTo>
                  <a:cubicBezTo>
                    <a:pt x="8792750" y="373728"/>
                    <a:pt x="8808896" y="444191"/>
                    <a:pt x="8790810" y="607599"/>
                  </a:cubicBezTo>
                  <a:cubicBezTo>
                    <a:pt x="8772724" y="771007"/>
                    <a:pt x="8799880" y="937658"/>
                    <a:pt x="8790810" y="1026345"/>
                  </a:cubicBezTo>
                  <a:cubicBezTo>
                    <a:pt x="8783266" y="1158919"/>
                    <a:pt x="8704935" y="1256192"/>
                    <a:pt x="8585536" y="1231619"/>
                  </a:cubicBezTo>
                  <a:cubicBezTo>
                    <a:pt x="8270062" y="1193360"/>
                    <a:pt x="8010151" y="1270190"/>
                    <a:pt x="7803378" y="1231619"/>
                  </a:cubicBezTo>
                  <a:cubicBezTo>
                    <a:pt x="7596605" y="1193048"/>
                    <a:pt x="7276521" y="1261371"/>
                    <a:pt x="7021220" y="1231619"/>
                  </a:cubicBezTo>
                  <a:cubicBezTo>
                    <a:pt x="6765919" y="1201867"/>
                    <a:pt x="6343542" y="1272455"/>
                    <a:pt x="6155260" y="1231619"/>
                  </a:cubicBezTo>
                  <a:cubicBezTo>
                    <a:pt x="5966978" y="1190783"/>
                    <a:pt x="5635138" y="1198499"/>
                    <a:pt x="5289300" y="1231619"/>
                  </a:cubicBezTo>
                  <a:cubicBezTo>
                    <a:pt x="4943462" y="1264739"/>
                    <a:pt x="4888041" y="1265353"/>
                    <a:pt x="4590944" y="1231619"/>
                  </a:cubicBezTo>
                  <a:cubicBezTo>
                    <a:pt x="4293847" y="1197885"/>
                    <a:pt x="4035773" y="1246768"/>
                    <a:pt x="3808787" y="1231619"/>
                  </a:cubicBezTo>
                  <a:cubicBezTo>
                    <a:pt x="3581801" y="1216470"/>
                    <a:pt x="3424260" y="1253247"/>
                    <a:pt x="3194234" y="1231619"/>
                  </a:cubicBezTo>
                  <a:cubicBezTo>
                    <a:pt x="2964208" y="1209991"/>
                    <a:pt x="2657888" y="1225231"/>
                    <a:pt x="2495879" y="1231619"/>
                  </a:cubicBezTo>
                  <a:cubicBezTo>
                    <a:pt x="2333871" y="1238007"/>
                    <a:pt x="1928040" y="1188777"/>
                    <a:pt x="1629919" y="1231619"/>
                  </a:cubicBezTo>
                  <a:cubicBezTo>
                    <a:pt x="1331798" y="1274461"/>
                    <a:pt x="1267375" y="1241943"/>
                    <a:pt x="931563" y="1231619"/>
                  </a:cubicBezTo>
                  <a:cubicBezTo>
                    <a:pt x="595751" y="1221295"/>
                    <a:pt x="498760" y="1206620"/>
                    <a:pt x="205274" y="1231619"/>
                  </a:cubicBezTo>
                  <a:cubicBezTo>
                    <a:pt x="94551" y="1230312"/>
                    <a:pt x="6810" y="1131862"/>
                    <a:pt x="0" y="1026345"/>
                  </a:cubicBezTo>
                  <a:cubicBezTo>
                    <a:pt x="-13730" y="894274"/>
                    <a:pt x="1145" y="766099"/>
                    <a:pt x="0" y="640442"/>
                  </a:cubicBezTo>
                  <a:cubicBezTo>
                    <a:pt x="-1145" y="514785"/>
                    <a:pt x="-19611" y="344633"/>
                    <a:pt x="0" y="205274"/>
                  </a:cubicBezTo>
                  <a:close/>
                </a:path>
                <a:path w="8790810" h="1231619" stroke="0" extrusionOk="0">
                  <a:moveTo>
                    <a:pt x="0" y="205274"/>
                  </a:moveTo>
                  <a:cubicBezTo>
                    <a:pt x="6957" y="99577"/>
                    <a:pt x="108882" y="16926"/>
                    <a:pt x="205274" y="0"/>
                  </a:cubicBezTo>
                  <a:cubicBezTo>
                    <a:pt x="578955" y="21638"/>
                    <a:pt x="660169" y="-14025"/>
                    <a:pt x="987432" y="0"/>
                  </a:cubicBezTo>
                  <a:cubicBezTo>
                    <a:pt x="1314695" y="14025"/>
                    <a:pt x="1405013" y="7449"/>
                    <a:pt x="1601984" y="0"/>
                  </a:cubicBezTo>
                  <a:cubicBezTo>
                    <a:pt x="1798955" y="-7449"/>
                    <a:pt x="1928028" y="-1691"/>
                    <a:pt x="2048932" y="0"/>
                  </a:cubicBezTo>
                  <a:cubicBezTo>
                    <a:pt x="2169836" y="1691"/>
                    <a:pt x="2322468" y="12431"/>
                    <a:pt x="2579682" y="0"/>
                  </a:cubicBezTo>
                  <a:cubicBezTo>
                    <a:pt x="2836896" y="-12431"/>
                    <a:pt x="2910154" y="-6181"/>
                    <a:pt x="3026629" y="0"/>
                  </a:cubicBezTo>
                  <a:cubicBezTo>
                    <a:pt x="3143104" y="6181"/>
                    <a:pt x="3360472" y="1806"/>
                    <a:pt x="3473576" y="0"/>
                  </a:cubicBezTo>
                  <a:cubicBezTo>
                    <a:pt x="3586680" y="-1806"/>
                    <a:pt x="3974896" y="-11160"/>
                    <a:pt x="4171931" y="0"/>
                  </a:cubicBezTo>
                  <a:cubicBezTo>
                    <a:pt x="4368967" y="11160"/>
                    <a:pt x="4484682" y="-21793"/>
                    <a:pt x="4786484" y="0"/>
                  </a:cubicBezTo>
                  <a:cubicBezTo>
                    <a:pt x="5088286" y="21793"/>
                    <a:pt x="5196348" y="-29702"/>
                    <a:pt x="5484839" y="0"/>
                  </a:cubicBezTo>
                  <a:cubicBezTo>
                    <a:pt x="5773331" y="29702"/>
                    <a:pt x="5889035" y="26505"/>
                    <a:pt x="6183194" y="0"/>
                  </a:cubicBezTo>
                  <a:cubicBezTo>
                    <a:pt x="6477353" y="-26505"/>
                    <a:pt x="6499935" y="16063"/>
                    <a:pt x="6630142" y="0"/>
                  </a:cubicBezTo>
                  <a:cubicBezTo>
                    <a:pt x="6760349" y="-16063"/>
                    <a:pt x="7184876" y="-7193"/>
                    <a:pt x="7496102" y="0"/>
                  </a:cubicBezTo>
                  <a:cubicBezTo>
                    <a:pt x="7807328" y="7193"/>
                    <a:pt x="8125491" y="-42224"/>
                    <a:pt x="8585536" y="0"/>
                  </a:cubicBezTo>
                  <a:cubicBezTo>
                    <a:pt x="8695102" y="6712"/>
                    <a:pt x="8795246" y="92232"/>
                    <a:pt x="8790810" y="205274"/>
                  </a:cubicBezTo>
                  <a:cubicBezTo>
                    <a:pt x="8798824" y="301200"/>
                    <a:pt x="8775278" y="435200"/>
                    <a:pt x="8790810" y="591177"/>
                  </a:cubicBezTo>
                  <a:cubicBezTo>
                    <a:pt x="8806342" y="747154"/>
                    <a:pt x="8790646" y="934093"/>
                    <a:pt x="8790810" y="1026345"/>
                  </a:cubicBezTo>
                  <a:cubicBezTo>
                    <a:pt x="8801098" y="1126084"/>
                    <a:pt x="8700795" y="1229352"/>
                    <a:pt x="8585536" y="1231619"/>
                  </a:cubicBezTo>
                  <a:cubicBezTo>
                    <a:pt x="8443529" y="1240587"/>
                    <a:pt x="8246029" y="1241149"/>
                    <a:pt x="7970983" y="1231619"/>
                  </a:cubicBezTo>
                  <a:cubicBezTo>
                    <a:pt x="7695937" y="1222089"/>
                    <a:pt x="7603237" y="1225892"/>
                    <a:pt x="7440234" y="1231619"/>
                  </a:cubicBezTo>
                  <a:cubicBezTo>
                    <a:pt x="7277231" y="1237346"/>
                    <a:pt x="7122088" y="1242185"/>
                    <a:pt x="6993286" y="1231619"/>
                  </a:cubicBezTo>
                  <a:cubicBezTo>
                    <a:pt x="6864484" y="1221053"/>
                    <a:pt x="6544870" y="1209344"/>
                    <a:pt x="6211128" y="1231619"/>
                  </a:cubicBezTo>
                  <a:cubicBezTo>
                    <a:pt x="5877386" y="1253894"/>
                    <a:pt x="5898835" y="1261682"/>
                    <a:pt x="5596576" y="1231619"/>
                  </a:cubicBezTo>
                  <a:cubicBezTo>
                    <a:pt x="5294317" y="1201556"/>
                    <a:pt x="5222836" y="1248649"/>
                    <a:pt x="5065826" y="1231619"/>
                  </a:cubicBezTo>
                  <a:cubicBezTo>
                    <a:pt x="4908816" y="1214590"/>
                    <a:pt x="4826758" y="1211781"/>
                    <a:pt x="4618879" y="1231619"/>
                  </a:cubicBezTo>
                  <a:cubicBezTo>
                    <a:pt x="4411000" y="1251457"/>
                    <a:pt x="4267145" y="1244243"/>
                    <a:pt x="4088129" y="1231619"/>
                  </a:cubicBezTo>
                  <a:cubicBezTo>
                    <a:pt x="3909113" y="1218996"/>
                    <a:pt x="3643742" y="1237734"/>
                    <a:pt x="3305971" y="1231619"/>
                  </a:cubicBezTo>
                  <a:cubicBezTo>
                    <a:pt x="2968200" y="1225504"/>
                    <a:pt x="2964212" y="1254807"/>
                    <a:pt x="2691418" y="1231619"/>
                  </a:cubicBezTo>
                  <a:cubicBezTo>
                    <a:pt x="2418624" y="1208431"/>
                    <a:pt x="2190556" y="1223942"/>
                    <a:pt x="1825458" y="1231619"/>
                  </a:cubicBezTo>
                  <a:cubicBezTo>
                    <a:pt x="1460360" y="1239296"/>
                    <a:pt x="1442770" y="1233174"/>
                    <a:pt x="1294708" y="1231619"/>
                  </a:cubicBezTo>
                  <a:cubicBezTo>
                    <a:pt x="1146646" y="1230065"/>
                    <a:pt x="677272" y="1275430"/>
                    <a:pt x="205274" y="1231619"/>
                  </a:cubicBezTo>
                  <a:cubicBezTo>
                    <a:pt x="85774" y="1220302"/>
                    <a:pt x="7571" y="1154131"/>
                    <a:pt x="0" y="1026345"/>
                  </a:cubicBezTo>
                  <a:cubicBezTo>
                    <a:pt x="7886" y="906826"/>
                    <a:pt x="-18397" y="712668"/>
                    <a:pt x="0" y="615810"/>
                  </a:cubicBezTo>
                  <a:cubicBezTo>
                    <a:pt x="18397" y="518953"/>
                    <a:pt x="-13359" y="372214"/>
                    <a:pt x="0" y="20527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A60A6B-8F42-4B29-A313-D7649E839FF9}"/>
                </a:ext>
              </a:extLst>
            </p:cNvPr>
            <p:cNvSpPr txBox="1"/>
            <p:nvPr/>
          </p:nvSpPr>
          <p:spPr>
            <a:xfrm>
              <a:off x="2922020" y="3882001"/>
              <a:ext cx="8784174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nhà</a:t>
              </a:r>
              <a:endParaRPr lang="en-US" sz="320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9E6368-BDEE-4160-9F1D-965E55CA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844" y="3818159"/>
            <a:ext cx="4963781" cy="2928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B7071-79E5-4C69-B4B4-5402F34C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468" y="511729"/>
            <a:ext cx="5512532" cy="33064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A7228F-5F36-4587-9AE3-EB9976F678C5}"/>
              </a:ext>
            </a:extLst>
          </p:cNvPr>
          <p:cNvGrpSpPr/>
          <p:nvPr/>
        </p:nvGrpSpPr>
        <p:grpSpPr>
          <a:xfrm>
            <a:off x="-257173" y="0"/>
            <a:ext cx="8552761" cy="852400"/>
            <a:chOff x="-257173" y="0"/>
            <a:chExt cx="8552761" cy="8524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51C7195-D7B0-4F3F-BDA9-FEF7CCFEA49D}"/>
                </a:ext>
              </a:extLst>
            </p:cNvPr>
            <p:cNvSpPr/>
            <p:nvPr/>
          </p:nvSpPr>
          <p:spPr>
            <a:xfrm>
              <a:off x="605672" y="111288"/>
              <a:ext cx="7689916" cy="629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Những tình huống cần sự hổ trợ khi ở nhà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227;p47">
              <a:extLst>
                <a:ext uri="{FF2B5EF4-FFF2-40B4-BE49-F238E27FC236}">
                  <a16:creationId xmlns:a16="http://schemas.microsoft.com/office/drawing/2014/main" id="{AB2F5092-4A32-4DA5-BA06-F5AFB8C17458}"/>
                </a:ext>
              </a:extLst>
            </p:cNvPr>
            <p:cNvSpPr txBox="1"/>
            <p:nvPr/>
          </p:nvSpPr>
          <p:spPr>
            <a:xfrm>
              <a:off x="-257173" y="0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01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BCF568-80A9-49BD-921C-96D706DA23FC}"/>
              </a:ext>
            </a:extLst>
          </p:cNvPr>
          <p:cNvSpPr/>
          <p:nvPr/>
        </p:nvSpPr>
        <p:spPr>
          <a:xfrm>
            <a:off x="196429" y="2801419"/>
            <a:ext cx="6459039" cy="2928553"/>
          </a:xfrm>
          <a:prstGeom prst="roundRect">
            <a:avLst>
              <a:gd name="adj" fmla="val 9769"/>
            </a:avLst>
          </a:prstGeom>
          <a:solidFill>
            <a:srgbClr val="FCEEE4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FB29D-5335-46E1-AB56-6B03C5198E2E}"/>
              </a:ext>
            </a:extLst>
          </p:cNvPr>
          <p:cNvSpPr txBox="1"/>
          <p:nvPr/>
        </p:nvSpPr>
        <p:spPr>
          <a:xfrm>
            <a:off x="320211" y="3011912"/>
            <a:ext cx="6211476" cy="259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</a:pPr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dõi n</a:t>
            </a:r>
            <a:r>
              <a:rPr lang="nl-NL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hững</a:t>
            </a:r>
            <a:r>
              <a:rPr lang="vi-VN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tình huống bên và cho biết</a:t>
            </a:r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indent="-3429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ình huống nào em cần tìm kiếm sự hỗ trợ?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sao?</a:t>
            </a:r>
            <a:endParaRPr lang="vi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tình huống nào em có thể tự giải quyết? Vì sao?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0735F197-3CAF-4F06-A585-5245670811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98" y="1038889"/>
            <a:ext cx="1878628" cy="18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2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CC9ACF-2E2F-41DD-9851-AE21E1025A22}"/>
              </a:ext>
            </a:extLst>
          </p:cNvPr>
          <p:cNvSpPr/>
          <p:nvPr/>
        </p:nvSpPr>
        <p:spPr>
          <a:xfrm>
            <a:off x="1278027" y="2703985"/>
            <a:ext cx="8112642" cy="1775637"/>
          </a:xfrm>
          <a:prstGeom prst="roundRect">
            <a:avLst>
              <a:gd name="adj" fmla="val 10125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D6166-5CCC-414D-B90B-34532AAC5825}"/>
              </a:ext>
            </a:extLst>
          </p:cNvPr>
          <p:cNvGrpSpPr/>
          <p:nvPr/>
        </p:nvGrpSpPr>
        <p:grpSpPr>
          <a:xfrm>
            <a:off x="-257173" y="0"/>
            <a:ext cx="8552761" cy="852400"/>
            <a:chOff x="-257173" y="0"/>
            <a:chExt cx="8552761" cy="852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6DD66BC-3AD0-459C-B5B6-538812D04E57}"/>
                </a:ext>
              </a:extLst>
            </p:cNvPr>
            <p:cNvSpPr/>
            <p:nvPr/>
          </p:nvSpPr>
          <p:spPr>
            <a:xfrm>
              <a:off x="605672" y="111288"/>
              <a:ext cx="7689916" cy="629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Những tình huống cần sự hổ trợ khi ở nhà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227;p47">
              <a:extLst>
                <a:ext uri="{FF2B5EF4-FFF2-40B4-BE49-F238E27FC236}">
                  <a16:creationId xmlns:a16="http://schemas.microsoft.com/office/drawing/2014/main" id="{AE2E72E4-C514-4C5C-947A-2230FC0F231D}"/>
                </a:ext>
              </a:extLst>
            </p:cNvPr>
            <p:cNvSpPr txBox="1"/>
            <p:nvPr/>
          </p:nvSpPr>
          <p:spPr>
            <a:xfrm>
              <a:off x="-257173" y="0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01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6B0D8A-5BB7-44C9-B7E2-0DF0BFB70756}"/>
              </a:ext>
            </a:extLst>
          </p:cNvPr>
          <p:cNvSpPr txBox="1"/>
          <p:nvPr/>
        </p:nvSpPr>
        <p:spPr>
          <a:xfrm>
            <a:off x="1612401" y="2825863"/>
            <a:ext cx="6901068" cy="1349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kể thêm những tình huống cần tìm kiếm sự hỗ trợ khi ở nhà?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06D41CC-8477-4EE3-BDB4-8912F460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69" y="1595387"/>
            <a:ext cx="3130881" cy="31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781D8D-C786-41BC-86A5-79C5A0DA4F82}"/>
              </a:ext>
            </a:extLst>
          </p:cNvPr>
          <p:cNvGrpSpPr/>
          <p:nvPr/>
        </p:nvGrpSpPr>
        <p:grpSpPr>
          <a:xfrm>
            <a:off x="-257173" y="0"/>
            <a:ext cx="8552761" cy="852400"/>
            <a:chOff x="-257173" y="0"/>
            <a:chExt cx="8552761" cy="852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839E19F-BB57-4319-8A1A-8156D609B8BC}"/>
                </a:ext>
              </a:extLst>
            </p:cNvPr>
            <p:cNvSpPr/>
            <p:nvPr/>
          </p:nvSpPr>
          <p:spPr>
            <a:xfrm>
              <a:off x="605672" y="111288"/>
              <a:ext cx="7689916" cy="629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Những tình huống cần sự hổ trợ khi ở nhà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227;p47">
              <a:extLst>
                <a:ext uri="{FF2B5EF4-FFF2-40B4-BE49-F238E27FC236}">
                  <a16:creationId xmlns:a16="http://schemas.microsoft.com/office/drawing/2014/main" id="{E9766CAB-05D3-4FF5-A370-D971C3840202}"/>
                </a:ext>
              </a:extLst>
            </p:cNvPr>
            <p:cNvSpPr txBox="1"/>
            <p:nvPr/>
          </p:nvSpPr>
          <p:spPr>
            <a:xfrm>
              <a:off x="-257173" y="0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01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F6ACF5-70E8-4E9F-B02E-056D68FF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8"/>
          <a:stretch/>
        </p:blipFill>
        <p:spPr>
          <a:xfrm>
            <a:off x="6876288" y="852400"/>
            <a:ext cx="2780650" cy="3306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7E681D-D97A-46E6-99FC-83CDFEB42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58"/>
          <a:stretch/>
        </p:blipFill>
        <p:spPr>
          <a:xfrm>
            <a:off x="2293507" y="852400"/>
            <a:ext cx="2780650" cy="330643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1BD0FB-05F1-4D22-BE68-56F7EA4F0B02}"/>
              </a:ext>
            </a:extLst>
          </p:cNvPr>
          <p:cNvSpPr/>
          <p:nvPr/>
        </p:nvSpPr>
        <p:spPr>
          <a:xfrm>
            <a:off x="2091576" y="4534543"/>
            <a:ext cx="3440544" cy="627989"/>
          </a:xfrm>
          <a:prstGeom prst="roundRect">
            <a:avLst>
              <a:gd name="adj" fmla="val 10125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Bạn nhỏ bị đau bụng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08D9B7-817E-49FB-BFAD-D394A373D809}"/>
              </a:ext>
            </a:extLst>
          </p:cNvPr>
          <p:cNvSpPr/>
          <p:nvPr/>
        </p:nvSpPr>
        <p:spPr>
          <a:xfrm>
            <a:off x="6386472" y="4534542"/>
            <a:ext cx="3909672" cy="627989"/>
          </a:xfrm>
          <a:prstGeom prst="roundRect">
            <a:avLst>
              <a:gd name="adj" fmla="val 10125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Vòi nước ở nhà bị hỏng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68D040-D0D8-4592-BF34-4C4850FEBEF0}"/>
              </a:ext>
            </a:extLst>
          </p:cNvPr>
          <p:cNvSpPr/>
          <p:nvPr/>
        </p:nvSpPr>
        <p:spPr>
          <a:xfrm>
            <a:off x="3167330" y="5538244"/>
            <a:ext cx="7417916" cy="934712"/>
          </a:xfrm>
          <a:prstGeom prst="roundRect">
            <a:avLst>
              <a:gd name="adj" fmla="val 9769"/>
            </a:avLst>
          </a:prstGeom>
          <a:solidFill>
            <a:srgbClr val="FCEEE4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cần có sự hổ trợ của người thân trong gia đình.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79F67C0-50F5-49D7-AFDB-79C2B6C85B7B}"/>
              </a:ext>
            </a:extLst>
          </p:cNvPr>
          <p:cNvSpPr/>
          <p:nvPr/>
        </p:nvSpPr>
        <p:spPr>
          <a:xfrm>
            <a:off x="1690003" y="5691605"/>
            <a:ext cx="1207008" cy="6279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781D8D-C786-41BC-86A5-79C5A0DA4F82}"/>
              </a:ext>
            </a:extLst>
          </p:cNvPr>
          <p:cNvGrpSpPr/>
          <p:nvPr/>
        </p:nvGrpSpPr>
        <p:grpSpPr>
          <a:xfrm>
            <a:off x="-257173" y="0"/>
            <a:ext cx="8552761" cy="852400"/>
            <a:chOff x="-257173" y="0"/>
            <a:chExt cx="8552761" cy="852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839E19F-BB57-4319-8A1A-8156D609B8BC}"/>
                </a:ext>
              </a:extLst>
            </p:cNvPr>
            <p:cNvSpPr/>
            <p:nvPr/>
          </p:nvSpPr>
          <p:spPr>
            <a:xfrm>
              <a:off x="605672" y="111288"/>
              <a:ext cx="7689916" cy="629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Những tình huống cần sự hổ trợ khi ở nhà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227;p47">
              <a:extLst>
                <a:ext uri="{FF2B5EF4-FFF2-40B4-BE49-F238E27FC236}">
                  <a16:creationId xmlns:a16="http://schemas.microsoft.com/office/drawing/2014/main" id="{E9766CAB-05D3-4FF5-A370-D971C3840202}"/>
                </a:ext>
              </a:extLst>
            </p:cNvPr>
            <p:cNvSpPr txBox="1"/>
            <p:nvPr/>
          </p:nvSpPr>
          <p:spPr>
            <a:xfrm>
              <a:off x="-257173" y="0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01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8BAE42-87B7-4D2E-BD03-8A7BDF6D6090}"/>
              </a:ext>
            </a:extLst>
          </p:cNvPr>
          <p:cNvSpPr/>
          <p:nvPr/>
        </p:nvSpPr>
        <p:spPr>
          <a:xfrm>
            <a:off x="5868048" y="2383268"/>
            <a:ext cx="5936826" cy="1490471"/>
          </a:xfrm>
          <a:prstGeom prst="roundRect">
            <a:avLst>
              <a:gd name="adj" fmla="val 10125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5D1E60-21EC-4820-9BD8-D5D4476E8D3C}"/>
              </a:ext>
            </a:extLst>
          </p:cNvPr>
          <p:cNvSpPr/>
          <p:nvPr/>
        </p:nvSpPr>
        <p:spPr>
          <a:xfrm>
            <a:off x="4017722" y="4955459"/>
            <a:ext cx="7417916" cy="934712"/>
          </a:xfrm>
          <a:prstGeom prst="roundRect">
            <a:avLst>
              <a:gd name="adj" fmla="val 9769"/>
            </a:avLst>
          </a:prstGeom>
          <a:solidFill>
            <a:srgbClr val="FCEEE4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bạn nhỏ có thể tự giải quyết được mà không cần sự giúp đỡ của người khác.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9D967D-C425-49D7-A6A5-138C783AA6D7}"/>
              </a:ext>
            </a:extLst>
          </p:cNvPr>
          <p:cNvSpPr/>
          <p:nvPr/>
        </p:nvSpPr>
        <p:spPr>
          <a:xfrm>
            <a:off x="2540395" y="5108820"/>
            <a:ext cx="1207008" cy="6279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B16D22-2A38-47A1-9B1B-AEB874A8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2" y="1378057"/>
            <a:ext cx="5220937" cy="3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5E57833-E7E7-4474-B294-7AB16173172A}"/>
              </a:ext>
            </a:extLst>
          </p:cNvPr>
          <p:cNvSpPr/>
          <p:nvPr/>
        </p:nvSpPr>
        <p:spPr>
          <a:xfrm>
            <a:off x="2075721" y="1182262"/>
            <a:ext cx="8040558" cy="5191432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EFF5FB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22BD7-D733-4D7D-91F6-A7AB6BE946EF}"/>
              </a:ext>
            </a:extLst>
          </p:cNvPr>
          <p:cNvSpPr txBox="1"/>
          <p:nvPr/>
        </p:nvSpPr>
        <p:spPr>
          <a:xfrm>
            <a:off x="2277281" y="1396428"/>
            <a:ext cx="7696278" cy="476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257300" lvl="2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Hỏng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chìa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khóa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US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bị ốm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endParaRPr lang="vi-VN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bị trượt chân ngã</a:t>
            </a:r>
          </a:p>
          <a:p>
            <a:pPr marL="1257300" lvl="2" indent="-34290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 bị mất điện, cháy</a:t>
            </a:r>
          </a:p>
          <a:p>
            <a:pPr marL="1257300" lvl="2" indent="-342900" algn="just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 đèn ở nhà bị hỏng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B1EFE6-81E2-4FFC-B0A1-8AE42BB0E618}"/>
              </a:ext>
            </a:extLst>
          </p:cNvPr>
          <p:cNvGrpSpPr/>
          <p:nvPr/>
        </p:nvGrpSpPr>
        <p:grpSpPr>
          <a:xfrm>
            <a:off x="-257173" y="0"/>
            <a:ext cx="8552761" cy="852400"/>
            <a:chOff x="-257173" y="0"/>
            <a:chExt cx="8552761" cy="852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4054D19-654C-4A8B-B651-FFA8E2146637}"/>
                </a:ext>
              </a:extLst>
            </p:cNvPr>
            <p:cNvSpPr/>
            <p:nvPr/>
          </p:nvSpPr>
          <p:spPr>
            <a:xfrm>
              <a:off x="605672" y="111288"/>
              <a:ext cx="7689916" cy="62982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Những tình huống cần sự hổ trợ khi ở nhà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1227;p47">
              <a:extLst>
                <a:ext uri="{FF2B5EF4-FFF2-40B4-BE49-F238E27FC236}">
                  <a16:creationId xmlns:a16="http://schemas.microsoft.com/office/drawing/2014/main" id="{C1E5B91B-CB91-482D-BB49-AEE93D3DC37D}"/>
                </a:ext>
              </a:extLst>
            </p:cNvPr>
            <p:cNvSpPr txBox="1"/>
            <p:nvPr/>
          </p:nvSpPr>
          <p:spPr>
            <a:xfrm>
              <a:off x="-257173" y="0"/>
              <a:ext cx="1535200" cy="8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6600" b="1" dirty="0">
                  <a:solidFill>
                    <a:srgbClr val="002060"/>
                  </a:solidFill>
                  <a:latin typeface="Arial" panose="020B0604020202020204" pitchFamily="34" charset="0"/>
                  <a:ea typeface="Gorditas"/>
                  <a:cs typeface="Arial" panose="020B0604020202020204" pitchFamily="34" charset="0"/>
                  <a:sym typeface="Gorditas"/>
                </a:rPr>
                <a:t>01</a:t>
              </a:r>
              <a:endParaRPr sz="6600" b="1" dirty="0">
                <a:solidFill>
                  <a:srgbClr val="002060"/>
                </a:solidFill>
                <a:latin typeface="Arial" panose="020B0604020202020204" pitchFamily="34" charset="0"/>
                <a:ea typeface="Gorditas"/>
                <a:cs typeface="Arial" panose="020B0604020202020204" pitchFamily="34" charset="0"/>
                <a:sym typeface="Gorditas"/>
              </a:endParaRPr>
            </a:p>
          </p:txBody>
        </p:sp>
      </p:grpSp>
      <p:pic>
        <p:nvPicPr>
          <p:cNvPr id="7" name="Picture 4" descr="Why Do We Help Less When There Is a Crowd? | Psychology Today">
            <a:extLst>
              <a:ext uri="{FF2B5EF4-FFF2-40B4-BE49-F238E27FC236}">
                <a16:creationId xmlns:a16="http://schemas.microsoft.com/office/drawing/2014/main" id="{1BF38755-6456-4AE2-A7E7-356267DA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15" y="741113"/>
            <a:ext cx="1288888" cy="10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791</Words>
  <Application>Microsoft Office PowerPoint</Application>
  <PresentationFormat>Widescreen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2022-02-20T03:58:26Z</dcterms:created>
  <dcterms:modified xsi:type="dcterms:W3CDTF">2022-02-20T04:05:34Z</dcterms:modified>
</cp:coreProperties>
</file>