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0.jpg" ContentType="image/jpeg"/>
  <Override PartName="/ppt/notesSlides/notesSlide1.xml" ContentType="application/vnd.openxmlformats-officedocument.presentationml.notesSlide+xml"/>
  <Override PartName="/ppt/media/image1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24" r:id="rId3"/>
    <p:sldId id="323" r:id="rId4"/>
    <p:sldId id="321" r:id="rId5"/>
    <p:sldId id="322" r:id="rId6"/>
    <p:sldId id="291" r:id="rId7"/>
    <p:sldId id="285" r:id="rId8"/>
    <p:sldId id="259" r:id="rId9"/>
    <p:sldId id="265" r:id="rId10"/>
    <p:sldId id="261" r:id="rId11"/>
    <p:sldId id="293" r:id="rId12"/>
    <p:sldId id="267" r:id="rId13"/>
    <p:sldId id="292" r:id="rId14"/>
    <p:sldId id="264" r:id="rId15"/>
    <p:sldId id="274" r:id="rId16"/>
    <p:sldId id="260"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20314-6164-4698-AE6E-B8A32C1FE2F9}"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D727-8BD4-4EA4-A9FA-23BF36D43C56}" type="slidenum">
              <a:rPr lang="en-US" smtClean="0"/>
              <a:t>‹#›</a:t>
            </a:fld>
            <a:endParaRPr lang="en-US"/>
          </a:p>
        </p:txBody>
      </p:sp>
    </p:spTree>
    <p:extLst>
      <p:ext uri="{BB962C8B-B14F-4D97-AF65-F5344CB8AC3E}">
        <p14:creationId xmlns:p14="http://schemas.microsoft.com/office/powerpoint/2010/main" val="90364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1F29-866D-4C01-B727-F3D1B6D39D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C183B-029F-401B-ABDB-E336D1D5C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FEE850-490B-4F75-9AF8-DF2B4199300D}"/>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5" name="Footer Placeholder 4">
            <a:extLst>
              <a:ext uri="{FF2B5EF4-FFF2-40B4-BE49-F238E27FC236}">
                <a16:creationId xmlns:a16="http://schemas.microsoft.com/office/drawing/2014/main" id="{D237F7B7-6B3D-4981-98B1-994A649EC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049F-7F62-4B12-A4B1-B58BF101C545}"/>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414699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68BB-49ED-4410-9CB1-05A359B6B4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4A1B5F-7FA6-4F5A-97D2-059A43CE6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73871-D76D-4BCC-9970-C36F8EDC2A47}"/>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5" name="Footer Placeholder 4">
            <a:extLst>
              <a:ext uri="{FF2B5EF4-FFF2-40B4-BE49-F238E27FC236}">
                <a16:creationId xmlns:a16="http://schemas.microsoft.com/office/drawing/2014/main" id="{6C2ED911-26B8-496F-BE03-B94287BE9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BF430-780E-46B6-9C2E-DC82FDADFCA8}"/>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350723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C4868D-CF58-4540-B95E-64E151768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69803-3706-49CA-8690-F59F2D285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19A74-BDCF-4787-8F29-267F9F124934}"/>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5" name="Footer Placeholder 4">
            <a:extLst>
              <a:ext uri="{FF2B5EF4-FFF2-40B4-BE49-F238E27FC236}">
                <a16:creationId xmlns:a16="http://schemas.microsoft.com/office/drawing/2014/main" id="{544CEAD5-CB69-4E23-AEAD-6D78A2936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1FEA0-2CF0-4C91-B8D8-463BB17E1F4D}"/>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312959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63"/>
        <p:cNvGrpSpPr/>
        <p:nvPr/>
      </p:nvGrpSpPr>
      <p:grpSpPr>
        <a:xfrm>
          <a:off x="0" y="0"/>
          <a:ext cx="0" cy="0"/>
          <a:chOff x="0" y="0"/>
          <a:chExt cx="0" cy="0"/>
        </a:xfrm>
      </p:grpSpPr>
      <p:sp>
        <p:nvSpPr>
          <p:cNvPr id="164" name="Google Shape;164;p5"/>
          <p:cNvSpPr/>
          <p:nvPr/>
        </p:nvSpPr>
        <p:spPr>
          <a:xfrm rot="197195">
            <a:off x="763649" y="1325389"/>
            <a:ext cx="3253531" cy="183060"/>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5"/>
          <p:cNvSpPr txBox="1">
            <a:spLocks noGrp="1"/>
          </p:cNvSpPr>
          <p:nvPr>
            <p:ph type="title"/>
          </p:nvPr>
        </p:nvSpPr>
        <p:spPr>
          <a:xfrm>
            <a:off x="1105333" y="702267"/>
            <a:ext cx="9202800" cy="6140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1105333" y="1803399"/>
            <a:ext cx="9202800" cy="4455200"/>
          </a:xfrm>
          <a:prstGeom prst="rect">
            <a:avLst/>
          </a:prstGeom>
        </p:spPr>
        <p:txBody>
          <a:bodyPr spcFirstLastPara="1" wrap="square" lIns="0" tIns="0" rIns="0" bIns="0" anchor="t" anchorCtr="0">
            <a:noAutofit/>
          </a:bodyPr>
          <a:lstStyle>
            <a:lvl1pPr marL="609585" lvl="0" indent="-423323">
              <a:spcBef>
                <a:spcPts val="800"/>
              </a:spcBef>
              <a:spcAft>
                <a:spcPts val="0"/>
              </a:spcAft>
              <a:buSzPts val="1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167" name="Google Shape;167;p5"/>
          <p:cNvSpPr txBox="1">
            <a:spLocks noGrp="1"/>
          </p:cNvSpPr>
          <p:nvPr>
            <p:ph type="sldNum" idx="12"/>
          </p:nvPr>
        </p:nvSpPr>
        <p:spPr>
          <a:xfrm>
            <a:off x="11553372" y="169705"/>
            <a:ext cx="435600" cy="36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68" name="Google Shape;168;p5"/>
          <p:cNvGrpSpPr/>
          <p:nvPr/>
        </p:nvGrpSpPr>
        <p:grpSpPr>
          <a:xfrm>
            <a:off x="10672540" y="556396"/>
            <a:ext cx="4706065" cy="6034352"/>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extLst>
      <p:ext uri="{BB962C8B-B14F-4D97-AF65-F5344CB8AC3E}">
        <p14:creationId xmlns:p14="http://schemas.microsoft.com/office/powerpoint/2010/main" val="5694322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5BB2-9112-41CF-8D03-BD010CFCB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DEEB8-6756-431D-9E30-C6446618F8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58508-16E6-49AF-A842-F65C76D57B96}"/>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5" name="Footer Placeholder 4">
            <a:extLst>
              <a:ext uri="{FF2B5EF4-FFF2-40B4-BE49-F238E27FC236}">
                <a16:creationId xmlns:a16="http://schemas.microsoft.com/office/drawing/2014/main" id="{66BEF5D4-6E63-47D4-B465-D740E0253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4D757-B827-4285-9638-6F7AE20E0CD5}"/>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5157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23D0-B03C-4763-BD89-C1CA1DBE9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B608CF-4A6C-4254-88E8-01E2D630D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36FE93-BA74-4D95-9707-CAE564E97CB3}"/>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5" name="Footer Placeholder 4">
            <a:extLst>
              <a:ext uri="{FF2B5EF4-FFF2-40B4-BE49-F238E27FC236}">
                <a16:creationId xmlns:a16="http://schemas.microsoft.com/office/drawing/2014/main" id="{9A9F8A92-72D3-469D-9AD3-890302F65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05EEC-3A9A-4126-8AF4-E2A42C036858}"/>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377573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9961-0E78-4EC1-BC6D-CC74CADCA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655A6-E89E-4B7E-8E20-DD71C1359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D8A61-C538-45B7-968D-21FA43BBD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8616D-8112-4AF0-B259-6114FAA676A3}"/>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6" name="Footer Placeholder 5">
            <a:extLst>
              <a:ext uri="{FF2B5EF4-FFF2-40B4-BE49-F238E27FC236}">
                <a16:creationId xmlns:a16="http://schemas.microsoft.com/office/drawing/2014/main" id="{193CD132-9DE1-4F6E-9F1A-90EBB1DE5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07ACB-03B8-41DF-BF5B-A7F2DF27722A}"/>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15931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DCC1-EB15-4D71-9EF1-8A2142DA5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D6C81E-B4A4-495F-AE99-A9842BFC4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47FD05-AB97-489C-980D-7DBE21E04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C766C-FB8F-4389-9645-63A948ECE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9C1DD-8B91-49D3-88F5-C1AF053474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7861A-6DE0-48B3-983F-C5596D8E9E1B}"/>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8" name="Footer Placeholder 7">
            <a:extLst>
              <a:ext uri="{FF2B5EF4-FFF2-40B4-BE49-F238E27FC236}">
                <a16:creationId xmlns:a16="http://schemas.microsoft.com/office/drawing/2014/main" id="{B7D93826-B382-4B86-B32B-8E1032035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B3B32B-7A1F-487F-86E0-7592AECA1A00}"/>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44331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4871-2C32-42B8-8260-43A4849B6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0035FD-4931-4DF3-8549-57353BCAD5CC}"/>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4" name="Footer Placeholder 3">
            <a:extLst>
              <a:ext uri="{FF2B5EF4-FFF2-40B4-BE49-F238E27FC236}">
                <a16:creationId xmlns:a16="http://schemas.microsoft.com/office/drawing/2014/main" id="{D61D498F-5F44-4391-AD0F-F8DE379203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8BA38-6CA8-452F-A6A5-5DABE7E731C0}"/>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282846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68301-16BC-464F-B665-915350338F4D}"/>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3" name="Footer Placeholder 2">
            <a:extLst>
              <a:ext uri="{FF2B5EF4-FFF2-40B4-BE49-F238E27FC236}">
                <a16:creationId xmlns:a16="http://schemas.microsoft.com/office/drawing/2014/main" id="{B7469EB4-1C7B-49BE-B95A-6AE531A7E8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AADB6-6EAA-43ED-86DB-8E55AA0E03C8}"/>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380148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CA80-33DD-4304-A912-ADC36375C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9B021B-0CDF-4802-84CD-61D57E8BC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54C334-369A-4949-B78D-84F549750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BC2D8-B878-4CC2-8617-88DBD41C00AF}"/>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6" name="Footer Placeholder 5">
            <a:extLst>
              <a:ext uri="{FF2B5EF4-FFF2-40B4-BE49-F238E27FC236}">
                <a16:creationId xmlns:a16="http://schemas.microsoft.com/office/drawing/2014/main" id="{AF736150-F9DA-4BF3-8A26-AC87EA182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87836-1145-4D47-81C7-EB12EE7895FE}"/>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371405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30C3-E597-45EB-88F3-9832470A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EBE37-856F-4E1A-90D1-97D724AC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D7B42D-1525-4D61-B4E7-B6CF292E6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C37C1-CDC5-4540-834F-74DE279CF4ED}"/>
              </a:ext>
            </a:extLst>
          </p:cNvPr>
          <p:cNvSpPr>
            <a:spLocks noGrp="1"/>
          </p:cNvSpPr>
          <p:nvPr>
            <p:ph type="dt" sz="half" idx="10"/>
          </p:nvPr>
        </p:nvSpPr>
        <p:spPr/>
        <p:txBody>
          <a:bodyPr/>
          <a:lstStyle/>
          <a:p>
            <a:fld id="{087C6134-D9D7-4D26-A9A2-5467765FBB45}" type="datetimeFigureOut">
              <a:rPr lang="en-US" smtClean="0"/>
              <a:t>2/6/2022</a:t>
            </a:fld>
            <a:endParaRPr lang="en-US"/>
          </a:p>
        </p:txBody>
      </p:sp>
      <p:sp>
        <p:nvSpPr>
          <p:cNvPr id="6" name="Footer Placeholder 5">
            <a:extLst>
              <a:ext uri="{FF2B5EF4-FFF2-40B4-BE49-F238E27FC236}">
                <a16:creationId xmlns:a16="http://schemas.microsoft.com/office/drawing/2014/main" id="{34F99FED-6150-4EED-B1C7-84E57C6F8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74DAA-C1C5-4C2F-B6C1-6D517B0CE506}"/>
              </a:ext>
            </a:extLst>
          </p:cNvPr>
          <p:cNvSpPr>
            <a:spLocks noGrp="1"/>
          </p:cNvSpPr>
          <p:nvPr>
            <p:ph type="sldNum" sz="quarter" idx="12"/>
          </p:nvPr>
        </p:nvSpPr>
        <p:spPr/>
        <p:txBody>
          <a:bodyPr/>
          <a:lstStyle/>
          <a:p>
            <a:fld id="{7F4EC705-75BD-4292-963A-9F83A73FEB64}" type="slidenum">
              <a:rPr lang="en-US" smtClean="0"/>
              <a:t>‹#›</a:t>
            </a:fld>
            <a:endParaRPr lang="en-US"/>
          </a:p>
        </p:txBody>
      </p:sp>
    </p:spTree>
    <p:extLst>
      <p:ext uri="{BB962C8B-B14F-4D97-AF65-F5344CB8AC3E}">
        <p14:creationId xmlns:p14="http://schemas.microsoft.com/office/powerpoint/2010/main" val="283377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A08DF-EC4B-4DA9-8CBF-DEBAD57E0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686C3-5B40-4CA6-8CBA-A75EF9E96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5E102-39EC-4C70-A89B-C3ACA914A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C6134-D9D7-4D26-A9A2-5467765FBB45}" type="datetimeFigureOut">
              <a:rPr lang="en-US" smtClean="0"/>
              <a:t>2/6/2022</a:t>
            </a:fld>
            <a:endParaRPr lang="en-US"/>
          </a:p>
        </p:txBody>
      </p:sp>
      <p:sp>
        <p:nvSpPr>
          <p:cNvPr id="5" name="Footer Placeholder 4">
            <a:extLst>
              <a:ext uri="{FF2B5EF4-FFF2-40B4-BE49-F238E27FC236}">
                <a16:creationId xmlns:a16="http://schemas.microsoft.com/office/drawing/2014/main" id="{2D4E46B5-FC8C-4062-A8A8-8D9F70C15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8EBE9A-7A54-4056-B0B2-6FB03CAB9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EC705-75BD-4292-963A-9F83A73FEB64}" type="slidenum">
              <a:rPr lang="en-US" smtClean="0"/>
              <a:t>‹#›</a:t>
            </a:fld>
            <a:endParaRPr lang="en-US"/>
          </a:p>
        </p:txBody>
      </p:sp>
    </p:spTree>
    <p:extLst>
      <p:ext uri="{BB962C8B-B14F-4D97-AF65-F5344CB8AC3E}">
        <p14:creationId xmlns:p14="http://schemas.microsoft.com/office/powerpoint/2010/main" val="51157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A98DD9-D299-4F0A-A44F-C1D9BC8B0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0561" cy="6858000"/>
          </a:xfrm>
          <a:prstGeom prst="rect">
            <a:avLst/>
          </a:prstGeom>
        </p:spPr>
      </p:pic>
      <p:sp>
        <p:nvSpPr>
          <p:cNvPr id="5" name="TextBox 4">
            <a:extLst>
              <a:ext uri="{FF2B5EF4-FFF2-40B4-BE49-F238E27FC236}">
                <a16:creationId xmlns:a16="http://schemas.microsoft.com/office/drawing/2014/main" id="{50C149BD-AA6E-4865-90B9-9D865BD2A121}"/>
              </a:ext>
            </a:extLst>
          </p:cNvPr>
          <p:cNvSpPr txBox="1"/>
          <p:nvPr/>
        </p:nvSpPr>
        <p:spPr>
          <a:xfrm>
            <a:off x="3974345" y="340819"/>
            <a:ext cx="4488729" cy="954107"/>
          </a:xfrm>
          <a:prstGeom prst="rect">
            <a:avLst/>
          </a:prstGeom>
          <a:noFill/>
        </p:spPr>
        <p:txBody>
          <a:bodyPr wrap="none" rtlCol="0">
            <a:spAutoFit/>
          </a:bodyPr>
          <a:lstStyle/>
          <a:p>
            <a:pPr algn="ctr"/>
            <a:r>
              <a:rPr lang="en-US" sz="2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pic>
        <p:nvPicPr>
          <p:cNvPr id="6" name="Picture 5">
            <a:extLst>
              <a:ext uri="{FF2B5EF4-FFF2-40B4-BE49-F238E27FC236}">
                <a16:creationId xmlns:a16="http://schemas.microsoft.com/office/drawing/2014/main" id="{3B79959D-F35D-478D-ADC5-AAB741E49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pic>
        <p:nvPicPr>
          <p:cNvPr id="7" name="图片 6">
            <a:extLst>
              <a:ext uri="{FF2B5EF4-FFF2-40B4-BE49-F238E27FC236}">
                <a16:creationId xmlns:a16="http://schemas.microsoft.com/office/drawing/2014/main" id="{4B3C2076-1BEA-430C-808D-F834BA6636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grpSp>
        <p:nvGrpSpPr>
          <p:cNvPr id="8" name="Group 7">
            <a:extLst>
              <a:ext uri="{FF2B5EF4-FFF2-40B4-BE49-F238E27FC236}">
                <a16:creationId xmlns:a16="http://schemas.microsoft.com/office/drawing/2014/main" id="{A5C49F22-C0B7-4000-870B-53D6486B4DA6}"/>
              </a:ext>
            </a:extLst>
          </p:cNvPr>
          <p:cNvGrpSpPr/>
          <p:nvPr/>
        </p:nvGrpSpPr>
        <p:grpSpPr>
          <a:xfrm>
            <a:off x="1513975" y="1500980"/>
            <a:ext cx="9566979" cy="2941742"/>
            <a:chOff x="1233756" y="3227454"/>
            <a:chExt cx="9566979" cy="2941742"/>
          </a:xfrm>
        </p:grpSpPr>
        <p:sp>
          <p:nvSpPr>
            <p:cNvPr id="9" name="Rectangle: Rounded Corners 8">
              <a:extLst>
                <a:ext uri="{FF2B5EF4-FFF2-40B4-BE49-F238E27FC236}">
                  <a16:creationId xmlns:a16="http://schemas.microsoft.com/office/drawing/2014/main" id="{3E7242D9-CB4F-4935-9F84-B39F871D81D0}"/>
                </a:ext>
              </a:extLst>
            </p:cNvPr>
            <p:cNvSpPr/>
            <p:nvPr/>
          </p:nvSpPr>
          <p:spPr>
            <a:xfrm>
              <a:off x="1233756" y="3227454"/>
              <a:ext cx="9409470" cy="2799811"/>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FE7EF3E-7D5F-41B5-8B40-6891F43B8D20}"/>
                </a:ext>
              </a:extLst>
            </p:cNvPr>
            <p:cNvSpPr/>
            <p:nvPr/>
          </p:nvSpPr>
          <p:spPr>
            <a:xfrm>
              <a:off x="1391265" y="3369385"/>
              <a:ext cx="9409470" cy="2799811"/>
            </a:xfrm>
            <a:prstGeom prst="round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图片 9">
            <a:extLst>
              <a:ext uri="{FF2B5EF4-FFF2-40B4-BE49-F238E27FC236}">
                <a16:creationId xmlns:a16="http://schemas.microsoft.com/office/drawing/2014/main" id="{B4817E99-2894-4DB0-B199-E4C74DE4E5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2" name="图片 10">
            <a:extLst>
              <a:ext uri="{FF2B5EF4-FFF2-40B4-BE49-F238E27FC236}">
                <a16:creationId xmlns:a16="http://schemas.microsoft.com/office/drawing/2014/main" id="{F022CEE9-9E25-45F9-8E5E-B413EEE03C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
        <p:nvSpPr>
          <p:cNvPr id="13" name="TextBox 12">
            <a:extLst>
              <a:ext uri="{FF2B5EF4-FFF2-40B4-BE49-F238E27FC236}">
                <a16:creationId xmlns:a16="http://schemas.microsoft.com/office/drawing/2014/main" id="{D79E0529-D9D3-4421-968B-3C8FEFDAAFBC}"/>
              </a:ext>
            </a:extLst>
          </p:cNvPr>
          <p:cNvSpPr txBox="1"/>
          <p:nvPr/>
        </p:nvSpPr>
        <p:spPr>
          <a:xfrm>
            <a:off x="1611141" y="1877403"/>
            <a:ext cx="9430787" cy="1985095"/>
          </a:xfrm>
          <a:prstGeom prst="rect">
            <a:avLst/>
          </a:prstGeom>
          <a:noFill/>
        </p:spPr>
        <p:txBody>
          <a:bodyPr wrap="none" rtlCol="0">
            <a:spAutoFit/>
          </a:bodyPr>
          <a:lstStyle/>
          <a:p>
            <a:pPr algn="ctr">
              <a:lnSpc>
                <a:spcPct val="150000"/>
              </a:lnSpc>
            </a:pPr>
            <a:r>
              <a:rPr lang="en-US" sz="4400" b="1">
                <a:latin typeface="Arial-Rounded" panose="020B0500000000000000" pitchFamily="34" charset="0"/>
                <a:ea typeface="Arial-Rounded" panose="020B0500000000000000" pitchFamily="34" charset="0"/>
                <a:cs typeface="Arial-Rounded" panose="020B0500000000000000" pitchFamily="34" charset="0"/>
              </a:rPr>
              <a:t>Đạo đức</a:t>
            </a:r>
          </a:p>
          <a:p>
            <a:pPr algn="ctr">
              <a:lnSpc>
                <a:spcPct val="150000"/>
              </a:lnSpc>
            </a:pPr>
            <a:r>
              <a:rPr lang="en-US" sz="4400" b="1">
                <a:latin typeface="Arial-Rounded" panose="020B0500000000000000" pitchFamily="34" charset="0"/>
                <a:ea typeface="Arial-Rounded" panose="020B0500000000000000" pitchFamily="34" charset="0"/>
                <a:cs typeface="Arial-Rounded" panose="020B0500000000000000" pitchFamily="34" charset="0"/>
              </a:rPr>
              <a:t>Bài 10: Kiềm chế cảm xúc tiêu cực (tiết 1)</a:t>
            </a:r>
          </a:p>
        </p:txBody>
      </p:sp>
    </p:spTree>
    <p:extLst>
      <p:ext uri="{BB962C8B-B14F-4D97-AF65-F5344CB8AC3E}">
        <p14:creationId xmlns:p14="http://schemas.microsoft.com/office/powerpoint/2010/main" val="131445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1CEC51-902C-45AC-B5CD-C7E7E3DC6CB0}"/>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21F059-8015-4362-919C-B4E57C1A1B15}"/>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12B3C89-CB01-4010-B132-296F884EA680}"/>
              </a:ext>
            </a:extLst>
          </p:cNvPr>
          <p:cNvPicPr>
            <a:picLocks noChangeAspect="1"/>
          </p:cNvPicPr>
          <p:nvPr/>
        </p:nvPicPr>
        <p:blipFill>
          <a:blip r:embed="rId2"/>
          <a:stretch>
            <a:fillRect/>
          </a:stretch>
        </p:blipFill>
        <p:spPr>
          <a:xfrm>
            <a:off x="6805061" y="991235"/>
            <a:ext cx="5128176" cy="2877546"/>
          </a:xfrm>
          <a:prstGeom prst="rect">
            <a:avLst/>
          </a:prstGeom>
        </p:spPr>
      </p:pic>
      <p:grpSp>
        <p:nvGrpSpPr>
          <p:cNvPr id="13" name="Group 12">
            <a:extLst>
              <a:ext uri="{FF2B5EF4-FFF2-40B4-BE49-F238E27FC236}">
                <a16:creationId xmlns:a16="http://schemas.microsoft.com/office/drawing/2014/main" id="{09003977-E5B0-4CEF-9C14-D4070D2109CB}"/>
              </a:ext>
            </a:extLst>
          </p:cNvPr>
          <p:cNvGrpSpPr/>
          <p:nvPr/>
        </p:nvGrpSpPr>
        <p:grpSpPr>
          <a:xfrm>
            <a:off x="429930" y="1803381"/>
            <a:ext cx="6092791" cy="1457102"/>
            <a:chOff x="429930" y="1803381"/>
            <a:chExt cx="6092791" cy="1457102"/>
          </a:xfrm>
        </p:grpSpPr>
        <p:sp>
          <p:nvSpPr>
            <p:cNvPr id="10" name="Rectangle: Rounded Corners 9">
              <a:extLst>
                <a:ext uri="{FF2B5EF4-FFF2-40B4-BE49-F238E27FC236}">
                  <a16:creationId xmlns:a16="http://schemas.microsoft.com/office/drawing/2014/main" id="{B4E5167A-F9C2-43FA-9FF0-4B3A45673573}"/>
                </a:ext>
              </a:extLst>
            </p:cNvPr>
            <p:cNvSpPr/>
            <p:nvPr/>
          </p:nvSpPr>
          <p:spPr>
            <a:xfrm>
              <a:off x="429930" y="1803381"/>
              <a:ext cx="6092791" cy="145710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FA1D2C-055C-45D0-9635-D499C0557553}"/>
                </a:ext>
              </a:extLst>
            </p:cNvPr>
            <p:cNvSpPr txBox="1"/>
            <p:nvPr/>
          </p:nvSpPr>
          <p:spPr>
            <a:xfrm>
              <a:off x="534203" y="2062957"/>
              <a:ext cx="5884243" cy="937949"/>
            </a:xfrm>
            <a:prstGeom prst="rect">
              <a:avLst/>
            </a:prstGeom>
            <a:noFill/>
          </p:spPr>
          <p:txBody>
            <a:bodyPr wrap="square">
              <a:spAutoFit/>
            </a:bodyPr>
            <a:lstStyle/>
            <a:p>
              <a:pPr marL="0" marR="0" algn="just">
                <a:lnSpc>
                  <a:spcPct val="120000"/>
                </a:lnSpc>
                <a:spcBef>
                  <a:spcPts val="0"/>
                </a:spcBef>
                <a:spcAft>
                  <a:spcPts val="100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Do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lần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đầu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tiên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Hoa</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diễn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văn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nghệ</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Hoa</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rất</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lo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lắng</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sợ</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hãi</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p:txBody>
        </p:sp>
      </p:grpSp>
      <p:sp>
        <p:nvSpPr>
          <p:cNvPr id="11" name="Arrow: Right 10">
            <a:extLst>
              <a:ext uri="{FF2B5EF4-FFF2-40B4-BE49-F238E27FC236}">
                <a16:creationId xmlns:a16="http://schemas.microsoft.com/office/drawing/2014/main" id="{A9848E62-B215-47A0-83F4-420FA58BABA8}"/>
              </a:ext>
            </a:extLst>
          </p:cNvPr>
          <p:cNvSpPr/>
          <p:nvPr/>
        </p:nvSpPr>
        <p:spPr>
          <a:xfrm>
            <a:off x="133545" y="4770790"/>
            <a:ext cx="1196740" cy="770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EE77D1D-B021-410B-817A-BB534070B2E7}"/>
              </a:ext>
            </a:extLst>
          </p:cNvPr>
          <p:cNvGrpSpPr/>
          <p:nvPr/>
        </p:nvGrpSpPr>
        <p:grpSpPr>
          <a:xfrm>
            <a:off x="1761422" y="4181120"/>
            <a:ext cx="9942898" cy="1949362"/>
            <a:chOff x="1761422" y="4181120"/>
            <a:chExt cx="9942898" cy="1949362"/>
          </a:xfrm>
        </p:grpSpPr>
        <p:sp>
          <p:nvSpPr>
            <p:cNvPr id="12" name="Rectangle 11">
              <a:extLst>
                <a:ext uri="{FF2B5EF4-FFF2-40B4-BE49-F238E27FC236}">
                  <a16:creationId xmlns:a16="http://schemas.microsoft.com/office/drawing/2014/main" id="{A417B161-6316-4672-9691-1DD7AD8A7708}"/>
                </a:ext>
              </a:extLst>
            </p:cNvPr>
            <p:cNvSpPr/>
            <p:nvPr/>
          </p:nvSpPr>
          <p:spPr>
            <a:xfrm>
              <a:off x="1761422" y="4181120"/>
              <a:ext cx="9856270" cy="1949362"/>
            </a:xfrm>
            <a:prstGeom prst="rect">
              <a:avLst/>
            </a:prstGeom>
            <a:solidFill>
              <a:srgbClr val="FFDDDD"/>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101A3C-BA6C-48FC-821E-E0E8131BCA56}"/>
                </a:ext>
              </a:extLst>
            </p:cNvPr>
            <p:cNvSpPr txBox="1"/>
            <p:nvPr/>
          </p:nvSpPr>
          <p:spPr>
            <a:xfrm>
              <a:off x="1761422" y="4312878"/>
              <a:ext cx="9942898" cy="1685846"/>
            </a:xfrm>
            <a:prstGeom prst="rect">
              <a:avLst/>
            </a:prstGeom>
            <a:noFill/>
          </p:spPr>
          <p:txBody>
            <a:bodyPr wrap="square">
              <a:spAutoFit/>
            </a:bodyPr>
            <a:lstStyle/>
            <a:p>
              <a:pPr marL="0" marR="0">
                <a:lnSpc>
                  <a:spcPct val="150000"/>
                </a:lnSpc>
                <a:spcBef>
                  <a:spcPts val="0"/>
                </a:spcBef>
                <a:spcAft>
                  <a:spcPts val="1000"/>
                </a:spcAft>
              </a:pPr>
              <a:r>
                <a:rPr lang="en-US" sz="2400" dirty="0" err="1">
                  <a:effectLst/>
                  <a:latin typeface="Arial" panose="020B0604020202020204" pitchFamily="34" charset="0"/>
                  <a:ea typeface="Calibri" panose="020F0502020204030204" pitchFamily="34" charset="0"/>
                  <a:cs typeface="Arial" panose="020B0604020202020204" pitchFamily="34" charset="0"/>
                </a:rPr>
                <a:t>Hoa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đã</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hít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thở</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thật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sâu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rồi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tự</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động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viên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khích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lệ</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mình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để</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mình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có</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thể</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biểu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diễn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nhất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Sự</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gắng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vượt</a:t>
              </a:r>
              <a:r>
                <a:rPr lang="en-US" sz="2400" dirty="0">
                  <a:effectLst/>
                  <a:latin typeface="Arial" panose="020B0604020202020204" pitchFamily="34" charset="0"/>
                  <a:ea typeface="Calibri" panose="020F0502020204030204" pitchFamily="34" charset="0"/>
                  <a:cs typeface="Arial" panose="020B0604020202020204" pitchFamily="34" charset="0"/>
                </a:rPr>
                <a:t> qua </a:t>
              </a:r>
              <a:r>
                <a:rPr lang="en-US" sz="2400" dirty="0" err="1">
                  <a:effectLst/>
                  <a:latin typeface="Arial" panose="020B0604020202020204" pitchFamily="34" charset="0"/>
                  <a:ea typeface="Calibri" panose="020F0502020204030204" pitchFamily="34" charset="0"/>
                  <a:cs typeface="Arial" panose="020B0604020202020204" pitchFamily="34" charset="0"/>
                </a:rPr>
                <a:t>nỗi</a:t>
              </a:r>
              <a:r>
                <a:rPr lang="en-US" sz="2400" dirty="0">
                  <a:effectLst/>
                  <a:latin typeface="Arial" panose="020B0604020202020204" pitchFamily="34" charset="0"/>
                  <a:ea typeface="Calibri" panose="020F0502020204030204" pitchFamily="34" charset="0"/>
                  <a:cs typeface="Arial" panose="020B0604020202020204" pitchFamily="34" charset="0"/>
                </a:rPr>
                <a:t> lo </a:t>
              </a:r>
              <a:r>
                <a:rPr lang="en-US" sz="2400" dirty="0" err="1">
                  <a:effectLst/>
                  <a:latin typeface="Arial" panose="020B0604020202020204" pitchFamily="34" charset="0"/>
                  <a:ea typeface="Calibri" panose="020F0502020204030204" pitchFamily="34" charset="0"/>
                  <a:cs typeface="Arial" panose="020B0604020202020204" pitchFamily="34" charset="0"/>
                </a:rPr>
                <a:t>lắng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và</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sợ</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hãi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ấy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Hoa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đã</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vượt</a:t>
              </a:r>
              <a:r>
                <a:rPr lang="en-US" sz="2400" dirty="0">
                  <a:effectLst/>
                  <a:latin typeface="Arial" panose="020B0604020202020204" pitchFamily="34" charset="0"/>
                  <a:ea typeface="Calibri" panose="020F0502020204030204" pitchFamily="34" charset="0"/>
                  <a:cs typeface="Arial" panose="020B0604020202020204" pitchFamily="34" charset="0"/>
                </a:rPr>
                <a:t> qua, </a:t>
              </a:r>
              <a:r>
                <a:rPr lang="en-US" sz="2400" dirty="0" err="1">
                  <a:effectLst/>
                  <a:latin typeface="Arial" panose="020B0604020202020204" pitchFamily="34" charset="0"/>
                  <a:ea typeface="Calibri" panose="020F0502020204030204" pitchFamily="34" charset="0"/>
                  <a:cs typeface="Arial" panose="020B0604020202020204" pitchFamily="34" charset="0"/>
                </a:rPr>
                <a:t>buổi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biểu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diễn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rất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và</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được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mọi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người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vỗ</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tay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khen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thưởng</a:t>
              </a:r>
              <a:r>
                <a:rPr lang="en-US" sz="2400" dirty="0">
                  <a:effectLst/>
                  <a:latin typeface="Arial" panose="020B060402020202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5109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A88431C-5DFE-4E44-A6B7-7B6CBF513027}"/>
              </a:ext>
            </a:extLst>
          </p:cNvPr>
          <p:cNvGrpSpPr/>
          <p:nvPr/>
        </p:nvGrpSpPr>
        <p:grpSpPr>
          <a:xfrm>
            <a:off x="-397035" y="-166201"/>
            <a:ext cx="8816741" cy="991235"/>
            <a:chOff x="-397035" y="-166201"/>
            <a:chExt cx="8816741" cy="991235"/>
          </a:xfrm>
        </p:grpSpPr>
        <p:sp>
          <p:nvSpPr>
            <p:cNvPr id="3" name="Rectangle: Rounded Corners 2">
              <a:extLst>
                <a:ext uri="{FF2B5EF4-FFF2-40B4-BE49-F238E27FC236}">
                  <a16:creationId xmlns:a16="http://schemas.microsoft.com/office/drawing/2014/main" id="{A7E2B4C9-3A51-4A64-B97E-A9CFC86852E6}"/>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D1A3AD2-DB75-4E7A-968C-E5F1C6E46937}"/>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5" name="Rectangle: Rounded Corners 4">
            <a:extLst>
              <a:ext uri="{FF2B5EF4-FFF2-40B4-BE49-F238E27FC236}">
                <a16:creationId xmlns:a16="http://schemas.microsoft.com/office/drawing/2014/main" id="{98CD2E8A-499F-4BCD-BEE8-76EB2EA141D4}"/>
              </a:ext>
            </a:extLst>
          </p:cNvPr>
          <p:cNvSpPr/>
          <p:nvPr/>
        </p:nvSpPr>
        <p:spPr>
          <a:xfrm>
            <a:off x="1058779" y="991235"/>
            <a:ext cx="9064307" cy="2200393"/>
          </a:xfrm>
          <a:prstGeom prst="roundRect">
            <a:avLst>
              <a:gd name="adj" fmla="val 7510"/>
            </a:avLst>
          </a:prstGeom>
          <a:solidFill>
            <a:schemeClr val="accent3">
              <a:lumMod val="20000"/>
              <a:lumOff val="80000"/>
              <a:alpha val="25000"/>
            </a:schemeClr>
          </a:solidFill>
          <a:ln w="28575">
            <a:solidFill>
              <a:schemeClr val="bg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con&#10;&#10;Description automatically generated">
            <a:extLst>
              <a:ext uri="{FF2B5EF4-FFF2-40B4-BE49-F238E27FC236}">
                <a16:creationId xmlns:a16="http://schemas.microsoft.com/office/drawing/2014/main" id="{56578EE9-5DF8-42DC-82C1-9AF7980A1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441" y="0"/>
            <a:ext cx="2338014" cy="2338014"/>
          </a:xfrm>
          <a:prstGeom prst="rect">
            <a:avLst/>
          </a:prstGeom>
        </p:spPr>
      </p:pic>
      <p:sp>
        <p:nvSpPr>
          <p:cNvPr id="7" name="Rectangle 6">
            <a:extLst>
              <a:ext uri="{FF2B5EF4-FFF2-40B4-BE49-F238E27FC236}">
                <a16:creationId xmlns:a16="http://schemas.microsoft.com/office/drawing/2014/main" id="{E534BA11-FF98-496B-89F6-14D0967C8380}"/>
              </a:ext>
            </a:extLst>
          </p:cNvPr>
          <p:cNvSpPr/>
          <p:nvPr/>
        </p:nvSpPr>
        <p:spPr>
          <a:xfrm>
            <a:off x="6968455" y="1157434"/>
            <a:ext cx="2066924" cy="45877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gian</a:t>
            </a:r>
            <a:r>
              <a:rPr lang="en-US" b="1" dirty="0">
                <a:latin typeface="Arial" panose="020B0604020202020204" pitchFamily="34" charset="0"/>
                <a:cs typeface="Arial" panose="020B0604020202020204" pitchFamily="34" charset="0"/>
              </a:rPr>
              <a:t>: 3 </a:t>
            </a:r>
            <a:r>
              <a:rPr lang="en-US" b="1" dirty="0" err="1">
                <a:latin typeface="Arial" panose="020B0604020202020204" pitchFamily="34" charset="0"/>
                <a:cs typeface="Arial" panose="020B0604020202020204" pitchFamily="34" charset="0"/>
              </a:rPr>
              <a:t>phút</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78306D-E0DD-43BA-B872-1424B9E82248}"/>
              </a:ext>
            </a:extLst>
          </p:cNvPr>
          <p:cNvSpPr txBox="1"/>
          <p:nvPr/>
        </p:nvSpPr>
        <p:spPr>
          <a:xfrm>
            <a:off x="2059289" y="1157434"/>
            <a:ext cx="494446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HOẠT ĐỘNG THEO CẶP</a:t>
            </a:r>
          </a:p>
        </p:txBody>
      </p:sp>
      <p:sp>
        <p:nvSpPr>
          <p:cNvPr id="10" name="TextBox 9">
            <a:extLst>
              <a:ext uri="{FF2B5EF4-FFF2-40B4-BE49-F238E27FC236}">
                <a16:creationId xmlns:a16="http://schemas.microsoft.com/office/drawing/2014/main" id="{5BA73F5A-AEC9-4127-B422-C21C6D61D3FE}"/>
              </a:ext>
            </a:extLst>
          </p:cNvPr>
          <p:cNvSpPr txBox="1"/>
          <p:nvPr/>
        </p:nvSpPr>
        <p:spPr>
          <a:xfrm>
            <a:off x="1160489" y="1617260"/>
            <a:ext cx="8841635" cy="1458091"/>
          </a:xfrm>
          <a:prstGeom prst="rect">
            <a:avLst/>
          </a:prstGeom>
          <a:noFill/>
        </p:spPr>
        <p:txBody>
          <a:bodyPr wrap="square">
            <a:spAutoFit/>
          </a:bodyPr>
          <a:lstStyle/>
          <a:p>
            <a:pPr marL="342900" indent="-342900" algn="just">
              <a:lnSpc>
                <a:spcPct val="120000"/>
              </a:lnSpc>
              <a:spcAft>
                <a:spcPts val="600"/>
              </a:spcAft>
              <a:buFont typeface="Wingdings" panose="05000000000000000000" pitchFamily="2" charset="2"/>
              <a:buChar char="ü"/>
            </a:pP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Bạn nào đã kiềm chế được cảm xúc tiêu cực? Kiềm chế bằng cách nào?</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20000"/>
              </a:lnSpc>
              <a:spcAft>
                <a:spcPts val="600"/>
              </a:spcAft>
              <a:buFont typeface="Wingdings" panose="05000000000000000000" pitchFamily="2" charset="2"/>
              <a:buChar char="ü"/>
            </a:pP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Việc kiềm chế cảm xúc tiêu cực đã đem lại điều gì cho bạn?</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95B5790-46A6-4402-A6F5-CEFBCEC6F8F7}"/>
              </a:ext>
            </a:extLst>
          </p:cNvPr>
          <p:cNvPicPr>
            <a:picLocks noChangeAspect="1"/>
          </p:cNvPicPr>
          <p:nvPr/>
        </p:nvPicPr>
        <p:blipFill>
          <a:blip r:embed="rId3"/>
          <a:stretch>
            <a:fillRect/>
          </a:stretch>
        </p:blipFill>
        <p:spPr>
          <a:xfrm>
            <a:off x="2940934" y="3440890"/>
            <a:ext cx="6310131" cy="3361955"/>
          </a:xfrm>
          <a:prstGeom prst="rect">
            <a:avLst/>
          </a:prstGeom>
        </p:spPr>
      </p:pic>
    </p:spTree>
    <p:extLst>
      <p:ext uri="{BB962C8B-B14F-4D97-AF65-F5344CB8AC3E}">
        <p14:creationId xmlns:p14="http://schemas.microsoft.com/office/powerpoint/2010/main" val="476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750"/>
                                        <p:tgtEl>
                                          <p:spTgt spid="10">
                                            <p:txEl>
                                              <p:pRg st="0" end="0"/>
                                            </p:txEl>
                                          </p:spTgt>
                                        </p:tgtEl>
                                      </p:cBhvr>
                                    </p:animEffect>
                                    <p:anim calcmode="lin" valueType="num">
                                      <p:cBhvr>
                                        <p:cTn id="25"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fade">
                                      <p:cBhvr>
                                        <p:cTn id="31" dur="750"/>
                                        <p:tgtEl>
                                          <p:spTgt spid="10">
                                            <p:txEl>
                                              <p:pRg st="1" end="1"/>
                                            </p:txEl>
                                          </p:spTgt>
                                        </p:tgtEl>
                                      </p:cBhvr>
                                    </p:animEffect>
                                    <p:anim calcmode="lin" valueType="num">
                                      <p:cBhvr>
                                        <p:cTn id="32"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3"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1FDB7-8FAA-4BB3-ADED-08AE19B216A7}"/>
              </a:ext>
            </a:extLst>
          </p:cNvPr>
          <p:cNvPicPr>
            <a:picLocks noChangeAspect="1"/>
          </p:cNvPicPr>
          <p:nvPr/>
        </p:nvPicPr>
        <p:blipFill>
          <a:blip r:embed="rId2"/>
          <a:stretch>
            <a:fillRect/>
          </a:stretch>
        </p:blipFill>
        <p:spPr>
          <a:xfrm>
            <a:off x="3272321" y="825034"/>
            <a:ext cx="6310131" cy="3361955"/>
          </a:xfrm>
          <a:prstGeom prst="rect">
            <a:avLst/>
          </a:prstGeom>
        </p:spPr>
      </p:pic>
      <p:sp>
        <p:nvSpPr>
          <p:cNvPr id="5" name="Rectangle: Rounded Corners 4">
            <a:extLst>
              <a:ext uri="{FF2B5EF4-FFF2-40B4-BE49-F238E27FC236}">
                <a16:creationId xmlns:a16="http://schemas.microsoft.com/office/drawing/2014/main" id="{8A2E9A8B-791E-4D2F-BBD7-06731D43B81F}"/>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6070E7-56E0-4C19-B9DE-87E7C419D29A}"/>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F442823-61D8-4B6F-8DB2-13E25DE40226}"/>
              </a:ext>
            </a:extLst>
          </p:cNvPr>
          <p:cNvSpPr/>
          <p:nvPr/>
        </p:nvSpPr>
        <p:spPr>
          <a:xfrm>
            <a:off x="488724" y="4319500"/>
            <a:ext cx="11277688" cy="2360433"/>
          </a:xfrm>
          <a:prstGeom prst="roundRect">
            <a:avLst>
              <a:gd name="adj" fmla="val 7121"/>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196998-4D88-466C-B99E-CB532FC9A74A}"/>
              </a:ext>
            </a:extLst>
          </p:cNvPr>
          <p:cNvSpPr txBox="1"/>
          <p:nvPr/>
        </p:nvSpPr>
        <p:spPr>
          <a:xfrm>
            <a:off x="634011" y="4410146"/>
            <a:ext cx="10987114" cy="2267544"/>
          </a:xfrm>
          <a:prstGeom prst="rect">
            <a:avLst/>
          </a:prstGeom>
          <a:noFill/>
        </p:spPr>
        <p:txBody>
          <a:bodyPr wrap="square">
            <a:spAutoFit/>
          </a:bodyPr>
          <a:lstStyle/>
          <a:p>
            <a:pPr>
              <a:lnSpc>
                <a:spcPct val="120000"/>
              </a:lnSpc>
              <a:spcBef>
                <a:spcPts val="600"/>
              </a:spcBef>
            </a:pP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ả</a:t>
            </a:r>
            <a:r>
              <a:rPr lang="vi-VN" sz="2400" dirty="0">
                <a:latin typeface="Arial" panose="020B0604020202020204" pitchFamily="34" charset="0"/>
                <a:cs typeface="Arial" panose="020B0604020202020204" pitchFamily="34" charset="0"/>
              </a:rPr>
              <a:t>i và Sơn tham gia cuộc thi vẽ tranh. Hải lỡ tay làm đỗ màu nước</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lên bài vẽ của hai bạn khiến cả hai củng lo lắng. Hải tự trách mình và</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từ bỏ cuộc thi. Còn Sơn, sau một phút tr</a:t>
            </a:r>
            <a:r>
              <a:rPr lang="en-US" sz="2400" dirty="0">
                <a:latin typeface="Arial" panose="020B0604020202020204" pitchFamily="34" charset="0"/>
                <a:cs typeface="Arial" panose="020B0604020202020204" pitchFamily="34" charset="0"/>
              </a:rPr>
              <a:t>ấ</a:t>
            </a:r>
            <a:r>
              <a:rPr lang="vi-VN" sz="2400" dirty="0">
                <a:latin typeface="Arial" panose="020B0604020202020204" pitchFamily="34" charset="0"/>
                <a:cs typeface="Arial" panose="020B0604020202020204" pitchFamily="34" charset="0"/>
              </a:rPr>
              <a:t>n tĩnh, bạn li</a:t>
            </a:r>
            <a:r>
              <a:rPr lang="en-US" sz="2400" dirty="0">
                <a:latin typeface="Arial" panose="020B0604020202020204" pitchFamily="34" charset="0"/>
                <a:cs typeface="Arial" panose="020B0604020202020204" pitchFamily="34" charset="0"/>
              </a:rPr>
              <a:t>ề</a:t>
            </a:r>
            <a:r>
              <a:rPr lang="vi-VN" sz="2400" dirty="0">
                <a:latin typeface="Arial" panose="020B0604020202020204" pitchFamily="34" charset="0"/>
                <a:cs typeface="Arial" panose="020B0604020202020204" pitchFamily="34" charset="0"/>
              </a:rPr>
              <a:t>n dùng ngay v</a:t>
            </a:r>
            <a:r>
              <a:rPr lang="en-US" sz="2400" dirty="0">
                <a:latin typeface="Arial" panose="020B0604020202020204" pitchFamily="34" charset="0"/>
                <a:cs typeface="Arial" panose="020B0604020202020204" pitchFamily="34" charset="0"/>
              </a:rPr>
              <a:t>ế</a:t>
            </a:r>
            <a:r>
              <a:rPr lang="vi-VN" sz="24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màu loang trên giấy đ</a:t>
            </a:r>
            <a:r>
              <a:rPr lang="en-US" sz="2400" dirty="0">
                <a:latin typeface="Arial" panose="020B0604020202020204" pitchFamily="34" charset="0"/>
                <a:cs typeface="Arial" panose="020B0604020202020204" pitchFamily="34" charset="0"/>
              </a:rPr>
              <a:t>ể </a:t>
            </a:r>
            <a:r>
              <a:rPr lang="vi-VN" sz="2400" dirty="0">
                <a:latin typeface="Arial" panose="020B0604020202020204" pitchFamily="34" charset="0"/>
                <a:cs typeface="Arial" panose="020B0604020202020204" pitchFamily="34" charset="0"/>
              </a:rPr>
              <a:t>vẽ b</a:t>
            </a:r>
            <a:r>
              <a:rPr lang="en-US" sz="2400" dirty="0">
                <a:latin typeface="Arial" panose="020B0604020202020204" pitchFamily="34" charset="0"/>
                <a:cs typeface="Arial" panose="020B0604020202020204" pitchFamily="34" charset="0"/>
              </a:rPr>
              <a:t>ầ</a:t>
            </a:r>
            <a:r>
              <a:rPr lang="vi-VN" sz="2400" dirty="0">
                <a:latin typeface="Arial" panose="020B0604020202020204" pitchFamily="34" charset="0"/>
                <a:cs typeface="Arial" panose="020B0604020202020204" pitchFamily="34" charset="0"/>
              </a:rPr>
              <a:t>u trời trong bức tranh của mình. Cuối cùng,</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bài vẽ của Sơn được cô giáo và các bạn khen.</a:t>
            </a:r>
            <a:endParaRPr lang="en-US" sz="2400"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5C48B62C-F71D-4FFA-B03E-24ABA73D9679}"/>
              </a:ext>
            </a:extLst>
          </p:cNvPr>
          <p:cNvSpPr/>
          <p:nvPr/>
        </p:nvSpPr>
        <p:spPr>
          <a:xfrm>
            <a:off x="1636294" y="1978944"/>
            <a:ext cx="1058779" cy="9912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2</a:t>
            </a:r>
          </a:p>
        </p:txBody>
      </p:sp>
    </p:spTree>
    <p:extLst>
      <p:ext uri="{BB962C8B-B14F-4D97-AF65-F5344CB8AC3E}">
        <p14:creationId xmlns:p14="http://schemas.microsoft.com/office/powerpoint/2010/main" val="24628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4A6DC-802E-4201-B1AD-EC6A93D12B0D}"/>
              </a:ext>
            </a:extLst>
          </p:cNvPr>
          <p:cNvPicPr>
            <a:picLocks noChangeAspect="1"/>
          </p:cNvPicPr>
          <p:nvPr/>
        </p:nvPicPr>
        <p:blipFill>
          <a:blip r:embed="rId2"/>
          <a:stretch>
            <a:fillRect/>
          </a:stretch>
        </p:blipFill>
        <p:spPr>
          <a:xfrm>
            <a:off x="6767662" y="1155001"/>
            <a:ext cx="5424338" cy="2890016"/>
          </a:xfrm>
          <a:prstGeom prst="rect">
            <a:avLst/>
          </a:prstGeom>
        </p:spPr>
      </p:pic>
      <p:sp>
        <p:nvSpPr>
          <p:cNvPr id="4" name="Rectangle: Rounded Corners 3">
            <a:extLst>
              <a:ext uri="{FF2B5EF4-FFF2-40B4-BE49-F238E27FC236}">
                <a16:creationId xmlns:a16="http://schemas.microsoft.com/office/drawing/2014/main" id="{3779FBC3-DD36-474D-B67C-F2B217136AF8}"/>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ACF12B-A907-4E31-A897-3F38FF992023}"/>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92CA8788-EE64-4F89-8B29-9EF94C08D283}"/>
              </a:ext>
            </a:extLst>
          </p:cNvPr>
          <p:cNvGrpSpPr/>
          <p:nvPr/>
        </p:nvGrpSpPr>
        <p:grpSpPr>
          <a:xfrm>
            <a:off x="333677" y="1749615"/>
            <a:ext cx="6092791" cy="1860469"/>
            <a:chOff x="429930" y="1803381"/>
            <a:chExt cx="6092791" cy="1532819"/>
          </a:xfrm>
        </p:grpSpPr>
        <p:sp>
          <p:nvSpPr>
            <p:cNvPr id="8" name="Rectangle: Rounded Corners 7">
              <a:extLst>
                <a:ext uri="{FF2B5EF4-FFF2-40B4-BE49-F238E27FC236}">
                  <a16:creationId xmlns:a16="http://schemas.microsoft.com/office/drawing/2014/main" id="{5587BC62-C578-4D3F-8769-91464B04EFEA}"/>
                </a:ext>
              </a:extLst>
            </p:cNvPr>
            <p:cNvSpPr/>
            <p:nvPr/>
          </p:nvSpPr>
          <p:spPr>
            <a:xfrm>
              <a:off x="429930" y="1803381"/>
              <a:ext cx="6092791" cy="145710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4B1CA5-F385-413D-9C6E-D665A37E8F2F}"/>
                </a:ext>
              </a:extLst>
            </p:cNvPr>
            <p:cNvSpPr txBox="1"/>
            <p:nvPr/>
          </p:nvSpPr>
          <p:spPr>
            <a:xfrm>
              <a:off x="542225" y="1955053"/>
              <a:ext cx="5884243" cy="1381147"/>
            </a:xfrm>
            <a:prstGeom prst="rect">
              <a:avLst/>
            </a:prstGeom>
            <a:noFill/>
          </p:spPr>
          <p:txBody>
            <a:bodyPr wrap="square">
              <a:spAutoFit/>
            </a:bodyPr>
            <a:lstStyle/>
            <a:p>
              <a:pPr marL="0" marR="0" algn="just">
                <a:lnSpc>
                  <a:spcPct val="120000"/>
                </a:lnSpc>
                <a:spcBef>
                  <a:spcPts val="0"/>
                </a:spcBef>
                <a:spcAft>
                  <a:spcPts val="1000"/>
                </a:spcAft>
              </a:pPr>
              <a:r>
                <a:rPr lang="en-US" sz="2400" dirty="0" err="1">
                  <a:effectLst/>
                  <a:latin typeface="Arial" panose="020B0604020202020204" pitchFamily="34" charset="0"/>
                  <a:ea typeface="Calibri" panose="020F0502020204030204" pitchFamily="34" charset="0"/>
                  <a:cs typeface="Arial" panose="020B0604020202020204" pitchFamily="34" charset="0"/>
                </a:rPr>
                <a:t>Bạn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kiềm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chế</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được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cảm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xúc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tiêu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cực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là</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kiềm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chế</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bằng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cách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trấn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tĩnh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đối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mặt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với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nỗi</a:t>
              </a:r>
              <a:r>
                <a:rPr lang="en-US" sz="2400" dirty="0">
                  <a:effectLst/>
                  <a:latin typeface="Arial" panose="020B0604020202020204" pitchFamily="34" charset="0"/>
                  <a:ea typeface="Calibri" panose="020F0502020204030204" pitchFamily="34" charset="0"/>
                  <a:cs typeface="Arial" panose="020B0604020202020204" pitchFamily="34" charset="0"/>
                </a:rPr>
                <a:t> lo </a:t>
              </a:r>
              <a:r>
                <a:rPr lang="en-US" sz="2400" dirty="0" err="1">
                  <a:effectLst/>
                  <a:latin typeface="Arial" panose="020B0604020202020204" pitchFamily="34" charset="0"/>
                  <a:ea typeface="Calibri" panose="020F0502020204030204" pitchFamily="34" charset="0"/>
                  <a:cs typeface="Arial" panose="020B0604020202020204" pitchFamily="34" charset="0"/>
                </a:rPr>
                <a:t>lắng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đó</a:t>
              </a:r>
              <a:r>
                <a:rPr lang="en-US" sz="2400" dirty="0">
                  <a:effectLst/>
                  <a:latin typeface="Arial" panose="020B0604020202020204" pitchFamily="34" charset="0"/>
                  <a:ea typeface="Calibri" panose="020F0502020204030204" pitchFamily="34" charset="0"/>
                  <a:cs typeface="Arial" panose="020B0604020202020204" pitchFamily="34" charset="0"/>
                </a:rPr>
                <a:t>.</a:t>
              </a:r>
            </a:p>
          </p:txBody>
        </p:sp>
      </p:grpSp>
      <p:sp>
        <p:nvSpPr>
          <p:cNvPr id="10" name="Arrow: Right 9">
            <a:extLst>
              <a:ext uri="{FF2B5EF4-FFF2-40B4-BE49-F238E27FC236}">
                <a16:creationId xmlns:a16="http://schemas.microsoft.com/office/drawing/2014/main" id="{6AFD5B5A-8CAE-4FBE-922A-148B9CD1A89D}"/>
              </a:ext>
            </a:extLst>
          </p:cNvPr>
          <p:cNvSpPr/>
          <p:nvPr/>
        </p:nvSpPr>
        <p:spPr>
          <a:xfrm>
            <a:off x="267902" y="4818829"/>
            <a:ext cx="1196740" cy="770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729806D-1CD1-46DF-BB06-F8F28CCECB5A}"/>
              </a:ext>
            </a:extLst>
          </p:cNvPr>
          <p:cNvGrpSpPr/>
          <p:nvPr/>
        </p:nvGrpSpPr>
        <p:grpSpPr>
          <a:xfrm>
            <a:off x="1719714" y="4494367"/>
            <a:ext cx="9606014" cy="1222057"/>
            <a:chOff x="1761422" y="4181120"/>
            <a:chExt cx="9606014" cy="1752038"/>
          </a:xfrm>
        </p:grpSpPr>
        <p:sp>
          <p:nvSpPr>
            <p:cNvPr id="12" name="Rectangle 11">
              <a:extLst>
                <a:ext uri="{FF2B5EF4-FFF2-40B4-BE49-F238E27FC236}">
                  <a16:creationId xmlns:a16="http://schemas.microsoft.com/office/drawing/2014/main" id="{7F730657-BB47-418B-9CBF-12892630C740}"/>
                </a:ext>
              </a:extLst>
            </p:cNvPr>
            <p:cNvSpPr/>
            <p:nvPr/>
          </p:nvSpPr>
          <p:spPr>
            <a:xfrm>
              <a:off x="1761422" y="4181120"/>
              <a:ext cx="9606014" cy="1752038"/>
            </a:xfrm>
            <a:prstGeom prst="rect">
              <a:avLst/>
            </a:prstGeom>
            <a:solidFill>
              <a:srgbClr val="FFDDDD"/>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7ABDC8D-AF10-43ED-9D99-A58C394A1A3E}"/>
                </a:ext>
              </a:extLst>
            </p:cNvPr>
            <p:cNvSpPr txBox="1"/>
            <p:nvPr/>
          </p:nvSpPr>
          <p:spPr>
            <a:xfrm>
              <a:off x="1761422" y="4312878"/>
              <a:ext cx="9413509" cy="1437381"/>
            </a:xfrm>
            <a:prstGeom prst="rect">
              <a:avLst/>
            </a:prstGeom>
            <a:noFill/>
          </p:spPr>
          <p:txBody>
            <a:bodyPr wrap="square">
              <a:spAutoFit/>
            </a:bodyPr>
            <a:lstStyle/>
            <a:p>
              <a:pPr marL="0" marR="0" algn="just">
                <a:lnSpc>
                  <a:spcPct val="130000"/>
                </a:lnSpc>
                <a:spcBef>
                  <a:spcPts val="0"/>
                </a:spcBef>
                <a:spcAft>
                  <a:spcPts val="1000"/>
                </a:spcAft>
              </a:pPr>
              <a:r>
                <a:rPr lang="en-US" sz="2400" dirty="0" err="1">
                  <a:effectLst/>
                  <a:latin typeface="Arial" panose="020B0604020202020204" pitchFamily="34" charset="0"/>
                  <a:ea typeface="Calibri" panose="020F0502020204030204" pitchFamily="34" charset="0"/>
                  <a:cs typeface="Arial" panose="020B0604020202020204" pitchFamily="34" charset="0"/>
                </a:rPr>
                <a:t>Việc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kiềm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chế</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cảm</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xúc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tiêu</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cực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của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đã</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giúp</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bức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tranh</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của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ấy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được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cô</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giáo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và</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các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bạn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khen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ngợi</a:t>
              </a:r>
              <a:r>
                <a:rPr lang="en-US" sz="2400" dirty="0">
                  <a:effectLst/>
                  <a:latin typeface="Arial" panose="020B060402020202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7791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A889B1-9EC6-4F23-A2E2-926461189810}"/>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7CC53B-F61F-4780-8EDC-D5E21AC0987C}"/>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Parallelogram 1">
            <a:extLst>
              <a:ext uri="{FF2B5EF4-FFF2-40B4-BE49-F238E27FC236}">
                <a16:creationId xmlns:a16="http://schemas.microsoft.com/office/drawing/2014/main" id="{07827D1A-D4E4-48F9-A011-9A2CAB6461D8}"/>
              </a:ext>
            </a:extLst>
          </p:cNvPr>
          <p:cNvSpPr/>
          <p:nvPr/>
        </p:nvSpPr>
        <p:spPr>
          <a:xfrm>
            <a:off x="757122" y="2670684"/>
            <a:ext cx="10368699" cy="2363636"/>
          </a:xfrm>
          <a:prstGeom prst="parallelogram">
            <a:avLst>
              <a:gd name="adj" fmla="val 17543"/>
            </a:avLst>
          </a:prstGeom>
          <a:solidFill>
            <a:schemeClr val="bg1"/>
          </a:solidFill>
          <a:ln w="28575">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315329-857D-4D1B-861C-1BE7A269C039}"/>
              </a:ext>
            </a:extLst>
          </p:cNvPr>
          <p:cNvSpPr txBox="1"/>
          <p:nvPr/>
        </p:nvSpPr>
        <p:spPr>
          <a:xfrm>
            <a:off x="1418962" y="3008266"/>
            <a:ext cx="9706859" cy="1833002"/>
          </a:xfrm>
          <a:prstGeom prst="rect">
            <a:avLst/>
          </a:prstGeom>
          <a:noFill/>
        </p:spPr>
        <p:txBody>
          <a:bodyPr wrap="square">
            <a:spAutoFit/>
          </a:bodyPr>
          <a:lstStyle/>
          <a:p>
            <a:pPr>
              <a:lnSpc>
                <a:spcPct val="140000"/>
              </a:lnSpc>
            </a:pPr>
            <a:r>
              <a:rPr lang="en-US" sz="2800" b="1" dirty="0" err="1">
                <a:effectLst/>
                <a:latin typeface="Arial" panose="020B0604020202020204" pitchFamily="34" charset="0"/>
                <a:ea typeface="Calibri" panose="020F0502020204030204" pitchFamily="34" charset="0"/>
                <a:cs typeface="Arial" panose="020B0604020202020204" pitchFamily="34" charset="0"/>
              </a:rPr>
              <a:t>Biết</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kiềm</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chế</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cảm</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xúc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tiêu</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cực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sẽ</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giúp</a:t>
            </a:r>
            <a:r>
              <a:rPr lang="en-US" sz="2800" b="1" dirty="0">
                <a:effectLst/>
                <a:latin typeface="Arial" panose="020B0604020202020204" pitchFamily="34" charset="0"/>
                <a:ea typeface="Calibri" panose="020F0502020204030204" pitchFamily="34" charset="0"/>
                <a:cs typeface="Arial" panose="020B0604020202020204" pitchFamily="34" charset="0"/>
              </a:rPr>
              <a:t> ta </a:t>
            </a:r>
            <a:r>
              <a:rPr lang="en-US" sz="2800" b="1" dirty="0" err="1">
                <a:effectLst/>
                <a:latin typeface="Arial" panose="020B0604020202020204" pitchFamily="34" charset="0"/>
                <a:ea typeface="Calibri" panose="020F0502020204030204" pitchFamily="34" charset="0"/>
                <a:cs typeface="Arial" panose="020B0604020202020204" pitchFamily="34" charset="0"/>
              </a:rPr>
              <a:t>bình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tĩnh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hơn</a:t>
            </a:r>
            <a:r>
              <a:rPr lang="en-US" sz="2800" b="1" dirty="0">
                <a:latin typeface="Arial" panose="020B0604020202020204" pitchFamily="34" charset="0"/>
                <a:ea typeface="Calibri" panose="020F0502020204030204" pitchFamily="34" charset="0"/>
                <a:cs typeface="Arial" panose="020B0604020202020204" pitchFamily="34" charset="0"/>
              </a:rPr>
              <a:t>,</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suy</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nghĩ</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rõ</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ràng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và</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sáng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tạo</a:t>
            </a:r>
            <a:r>
              <a:rPr lang="en-US" sz="2800" b="1" dirty="0">
                <a:latin typeface="Arial" panose="020B0604020202020204" pitchFamily="34" charset="0"/>
                <a:ea typeface="Calibri" panose="020F0502020204030204" pitchFamily="34" charset="0"/>
                <a:cs typeface="Arial" panose="020B0604020202020204" pitchFamily="34" charset="0"/>
              </a:rPr>
              <a:t>.</a:t>
            </a:r>
          </a:p>
          <a:p>
            <a:pPr>
              <a:lnSpc>
                <a:spcPct val="140000"/>
              </a:lnSpc>
            </a:pPr>
            <a:r>
              <a:rPr lang="en-US" sz="2800" b="1" dirty="0" err="1">
                <a:latin typeface="Arial" panose="020B0604020202020204" pitchFamily="34" charset="0"/>
                <a:ea typeface="Calibri" panose="020F0502020204030204" pitchFamily="34" charset="0"/>
                <a:cs typeface="Arial" panose="020B0604020202020204" pitchFamily="34" charset="0"/>
              </a:rPr>
              <a:t>Điều</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đó</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giup</a:t>
            </a:r>
            <a:r>
              <a:rPr lang="en-US" sz="2800" b="1" dirty="0">
                <a:latin typeface="Arial" panose="020B0604020202020204" pitchFamily="34" charset="0"/>
                <a:ea typeface="Calibri" panose="020F0502020204030204" pitchFamily="34" charset="0"/>
                <a:cs typeface="Arial" panose="020B0604020202020204" pitchFamily="34" charset="0"/>
              </a:rPr>
              <a:t> ta </a:t>
            </a:r>
            <a:r>
              <a:rPr lang="en-US" sz="2800" b="1" dirty="0" err="1">
                <a:latin typeface="Arial" panose="020B0604020202020204" pitchFamily="34" charset="0"/>
                <a:ea typeface="Calibri" panose="020F0502020204030204" pitchFamily="34" charset="0"/>
                <a:cs typeface="Arial" panose="020B0604020202020204" pitchFamily="34" charset="0"/>
              </a:rPr>
              <a:t>d</a:t>
            </a:r>
            <a:r>
              <a:rPr lang="en-US" sz="2800" b="1" dirty="0" err="1">
                <a:effectLst/>
                <a:latin typeface="Arial" panose="020B0604020202020204" pitchFamily="34" charset="0"/>
                <a:ea typeface="Calibri" panose="020F0502020204030204" pitchFamily="34" charset="0"/>
                <a:cs typeface="Arial" panose="020B0604020202020204" pitchFamily="34" charset="0"/>
              </a:rPr>
              <a:t>ễ</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dàng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thành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công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trong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cuộc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sống</a:t>
            </a:r>
            <a:r>
              <a:rPr lang="en-US" sz="2800" b="1" dirty="0">
                <a:effectLst/>
                <a:latin typeface="Arial" panose="020B0604020202020204" pitchFamily="34" charset="0"/>
                <a:ea typeface="Calibri" panose="020F050202020403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F0CB9FA8-2572-4970-8544-1143DEAC3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957" y="991235"/>
            <a:ext cx="2017031" cy="2017031"/>
          </a:xfrm>
          <a:prstGeom prst="rect">
            <a:avLst/>
          </a:prstGeom>
        </p:spPr>
      </p:pic>
    </p:spTree>
    <p:extLst>
      <p:ext uri="{BB962C8B-B14F-4D97-AF65-F5344CB8AC3E}">
        <p14:creationId xmlns:p14="http://schemas.microsoft.com/office/powerpoint/2010/main" val="31993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54AB79-542B-4D48-9B9B-EB236C95CE07}"/>
              </a:ext>
            </a:extLst>
          </p:cNvPr>
          <p:cNvPicPr>
            <a:picLocks noChangeAspect="1"/>
          </p:cNvPicPr>
          <p:nvPr/>
        </p:nvPicPr>
        <p:blipFill rotWithShape="1">
          <a:blip r:embed="rId2"/>
          <a:srcRect t="4954" r="50025" b="2383"/>
          <a:stretch/>
        </p:blipFill>
        <p:spPr>
          <a:xfrm>
            <a:off x="9347363" y="960001"/>
            <a:ext cx="2588192" cy="2333135"/>
          </a:xfrm>
          <a:prstGeom prst="rect">
            <a:avLst/>
          </a:prstGeom>
        </p:spPr>
      </p:pic>
      <p:pic>
        <p:nvPicPr>
          <p:cNvPr id="2" name="Picture 1">
            <a:extLst>
              <a:ext uri="{FF2B5EF4-FFF2-40B4-BE49-F238E27FC236}">
                <a16:creationId xmlns:a16="http://schemas.microsoft.com/office/drawing/2014/main" id="{787CA2A7-5CB6-44CD-AC9A-800F7BAD222C}"/>
              </a:ext>
            </a:extLst>
          </p:cNvPr>
          <p:cNvPicPr>
            <a:picLocks noChangeAspect="1"/>
          </p:cNvPicPr>
          <p:nvPr/>
        </p:nvPicPr>
        <p:blipFill rotWithShape="1">
          <a:blip r:embed="rId3"/>
          <a:srcRect l="52211" t="3341" r="3109" b="6053"/>
          <a:stretch/>
        </p:blipFill>
        <p:spPr>
          <a:xfrm>
            <a:off x="2370769" y="1031642"/>
            <a:ext cx="2419800" cy="2301256"/>
          </a:xfrm>
          <a:prstGeom prst="rect">
            <a:avLst/>
          </a:prstGeom>
        </p:spPr>
      </p:pic>
      <p:pic>
        <p:nvPicPr>
          <p:cNvPr id="3" name="Picture 2">
            <a:extLst>
              <a:ext uri="{FF2B5EF4-FFF2-40B4-BE49-F238E27FC236}">
                <a16:creationId xmlns:a16="http://schemas.microsoft.com/office/drawing/2014/main" id="{8FAAC546-3748-4D09-A7EB-0A7221DBDE50}"/>
              </a:ext>
            </a:extLst>
          </p:cNvPr>
          <p:cNvPicPr>
            <a:picLocks noChangeAspect="1"/>
          </p:cNvPicPr>
          <p:nvPr/>
        </p:nvPicPr>
        <p:blipFill rotWithShape="1">
          <a:blip r:embed="rId4"/>
          <a:srcRect l="56374" t="8202" b="4956"/>
          <a:stretch/>
        </p:blipFill>
        <p:spPr>
          <a:xfrm>
            <a:off x="7137579" y="1023759"/>
            <a:ext cx="2364449" cy="2269120"/>
          </a:xfrm>
          <a:prstGeom prst="rect">
            <a:avLst/>
          </a:prstGeom>
        </p:spPr>
      </p:pic>
      <p:grpSp>
        <p:nvGrpSpPr>
          <p:cNvPr id="4" name="Group 3">
            <a:extLst>
              <a:ext uri="{FF2B5EF4-FFF2-40B4-BE49-F238E27FC236}">
                <a16:creationId xmlns:a16="http://schemas.microsoft.com/office/drawing/2014/main" id="{62D3D329-9790-46EA-AB0A-E468A6CF6D06}"/>
              </a:ext>
            </a:extLst>
          </p:cNvPr>
          <p:cNvGrpSpPr/>
          <p:nvPr/>
        </p:nvGrpSpPr>
        <p:grpSpPr>
          <a:xfrm>
            <a:off x="-397034" y="-166201"/>
            <a:ext cx="7856613" cy="991235"/>
            <a:chOff x="-397034" y="-166201"/>
            <a:chExt cx="7856613" cy="991235"/>
          </a:xfrm>
        </p:grpSpPr>
        <p:sp>
          <p:nvSpPr>
            <p:cNvPr id="6" name="Rectangle: Rounded Corners 5">
              <a:extLst>
                <a:ext uri="{FF2B5EF4-FFF2-40B4-BE49-F238E27FC236}">
                  <a16:creationId xmlns:a16="http://schemas.microsoft.com/office/drawing/2014/main" id="{7A9875D0-7745-4EC8-B1D1-4ED3D862B6D8}"/>
                </a:ext>
              </a:extLst>
            </p:cNvPr>
            <p:cNvSpPr/>
            <p:nvPr/>
          </p:nvSpPr>
          <p:spPr>
            <a:xfrm>
              <a:off x="-397034" y="-166201"/>
              <a:ext cx="7723250" cy="991235"/>
            </a:xfrm>
            <a:custGeom>
              <a:avLst/>
              <a:gdLst>
                <a:gd name="connsiteX0" fmla="*/ 0 w 7723250"/>
                <a:gd name="connsiteY0" fmla="*/ 165209 h 991235"/>
                <a:gd name="connsiteX1" fmla="*/ 165209 w 7723250"/>
                <a:gd name="connsiteY1" fmla="*/ 0 h 991235"/>
                <a:gd name="connsiteX2" fmla="*/ 837285 w 7723250"/>
                <a:gd name="connsiteY2" fmla="*/ 0 h 991235"/>
                <a:gd name="connsiteX3" fmla="*/ 1657217 w 7723250"/>
                <a:gd name="connsiteY3" fmla="*/ 0 h 991235"/>
                <a:gd name="connsiteX4" fmla="*/ 2403221 w 7723250"/>
                <a:gd name="connsiteY4" fmla="*/ 0 h 991235"/>
                <a:gd name="connsiteX5" fmla="*/ 3149225 w 7723250"/>
                <a:gd name="connsiteY5" fmla="*/ 0 h 991235"/>
                <a:gd name="connsiteX6" fmla="*/ 3747372 w 7723250"/>
                <a:gd name="connsiteY6" fmla="*/ 0 h 991235"/>
                <a:gd name="connsiteX7" fmla="*/ 4567304 w 7723250"/>
                <a:gd name="connsiteY7" fmla="*/ 0 h 991235"/>
                <a:gd name="connsiteX8" fmla="*/ 5239380 w 7723250"/>
                <a:gd name="connsiteY8" fmla="*/ 0 h 991235"/>
                <a:gd name="connsiteX9" fmla="*/ 5689671 w 7723250"/>
                <a:gd name="connsiteY9" fmla="*/ 0 h 991235"/>
                <a:gd name="connsiteX10" fmla="*/ 6213890 w 7723250"/>
                <a:gd name="connsiteY10" fmla="*/ 0 h 991235"/>
                <a:gd name="connsiteX11" fmla="*/ 7558041 w 7723250"/>
                <a:gd name="connsiteY11" fmla="*/ 0 h 991235"/>
                <a:gd name="connsiteX12" fmla="*/ 7723250 w 7723250"/>
                <a:gd name="connsiteY12" fmla="*/ 165209 h 991235"/>
                <a:gd name="connsiteX13" fmla="*/ 7723250 w 7723250"/>
                <a:gd name="connsiteY13" fmla="*/ 826026 h 991235"/>
                <a:gd name="connsiteX14" fmla="*/ 7558041 w 7723250"/>
                <a:gd name="connsiteY14" fmla="*/ 991235 h 991235"/>
                <a:gd name="connsiteX15" fmla="*/ 7107750 w 7723250"/>
                <a:gd name="connsiteY15" fmla="*/ 991235 h 991235"/>
                <a:gd name="connsiteX16" fmla="*/ 6509603 w 7723250"/>
                <a:gd name="connsiteY16" fmla="*/ 991235 h 991235"/>
                <a:gd name="connsiteX17" fmla="*/ 5763599 w 7723250"/>
                <a:gd name="connsiteY17" fmla="*/ 991235 h 991235"/>
                <a:gd name="connsiteX18" fmla="*/ 5091523 w 7723250"/>
                <a:gd name="connsiteY18" fmla="*/ 991235 h 991235"/>
                <a:gd name="connsiteX19" fmla="*/ 4419448 w 7723250"/>
                <a:gd name="connsiteY19" fmla="*/ 991235 h 991235"/>
                <a:gd name="connsiteX20" fmla="*/ 3821300 w 7723250"/>
                <a:gd name="connsiteY20" fmla="*/ 991235 h 991235"/>
                <a:gd name="connsiteX21" fmla="*/ 3223153 w 7723250"/>
                <a:gd name="connsiteY21" fmla="*/ 991235 h 991235"/>
                <a:gd name="connsiteX22" fmla="*/ 2551078 w 7723250"/>
                <a:gd name="connsiteY22" fmla="*/ 991235 h 991235"/>
                <a:gd name="connsiteX23" fmla="*/ 1805074 w 7723250"/>
                <a:gd name="connsiteY23" fmla="*/ 991235 h 991235"/>
                <a:gd name="connsiteX24" fmla="*/ 985141 w 7723250"/>
                <a:gd name="connsiteY24" fmla="*/ 991235 h 991235"/>
                <a:gd name="connsiteX25" fmla="*/ 165209 w 7723250"/>
                <a:gd name="connsiteY25" fmla="*/ 991235 h 991235"/>
                <a:gd name="connsiteX26" fmla="*/ 0 w 7723250"/>
                <a:gd name="connsiteY26" fmla="*/ 826026 h 991235"/>
                <a:gd name="connsiteX27" fmla="*/ 0 w 7723250"/>
                <a:gd name="connsiteY27"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3250" h="991235" fill="none" extrusionOk="0">
                  <a:moveTo>
                    <a:pt x="0" y="165209"/>
                  </a:moveTo>
                  <a:cubicBezTo>
                    <a:pt x="-6587" y="61807"/>
                    <a:pt x="75082" y="2124"/>
                    <a:pt x="165209" y="0"/>
                  </a:cubicBezTo>
                  <a:cubicBezTo>
                    <a:pt x="430898" y="2130"/>
                    <a:pt x="543599" y="19956"/>
                    <a:pt x="837285" y="0"/>
                  </a:cubicBezTo>
                  <a:cubicBezTo>
                    <a:pt x="1130971" y="-19956"/>
                    <a:pt x="1484907" y="34265"/>
                    <a:pt x="1657217" y="0"/>
                  </a:cubicBezTo>
                  <a:cubicBezTo>
                    <a:pt x="1829527" y="-34265"/>
                    <a:pt x="2085780" y="-2404"/>
                    <a:pt x="2403221" y="0"/>
                  </a:cubicBezTo>
                  <a:cubicBezTo>
                    <a:pt x="2720662" y="2404"/>
                    <a:pt x="2956986" y="26618"/>
                    <a:pt x="3149225" y="0"/>
                  </a:cubicBezTo>
                  <a:cubicBezTo>
                    <a:pt x="3341464" y="-26618"/>
                    <a:pt x="3523231" y="-17793"/>
                    <a:pt x="3747372" y="0"/>
                  </a:cubicBezTo>
                  <a:cubicBezTo>
                    <a:pt x="3971513" y="17793"/>
                    <a:pt x="4205812" y="-35200"/>
                    <a:pt x="4567304" y="0"/>
                  </a:cubicBezTo>
                  <a:cubicBezTo>
                    <a:pt x="4928796" y="35200"/>
                    <a:pt x="5003084" y="29838"/>
                    <a:pt x="5239380" y="0"/>
                  </a:cubicBezTo>
                  <a:cubicBezTo>
                    <a:pt x="5475676" y="-29838"/>
                    <a:pt x="5528788" y="-11185"/>
                    <a:pt x="5689671" y="0"/>
                  </a:cubicBezTo>
                  <a:cubicBezTo>
                    <a:pt x="5850554" y="11185"/>
                    <a:pt x="6073964" y="7830"/>
                    <a:pt x="6213890" y="0"/>
                  </a:cubicBezTo>
                  <a:cubicBezTo>
                    <a:pt x="6353816" y="-7830"/>
                    <a:pt x="7280285" y="-57331"/>
                    <a:pt x="7558041" y="0"/>
                  </a:cubicBezTo>
                  <a:cubicBezTo>
                    <a:pt x="7655801" y="15061"/>
                    <a:pt x="7712582" y="92503"/>
                    <a:pt x="7723250" y="165209"/>
                  </a:cubicBezTo>
                  <a:cubicBezTo>
                    <a:pt x="7751317" y="318569"/>
                    <a:pt x="7737943" y="692510"/>
                    <a:pt x="7723250" y="826026"/>
                  </a:cubicBezTo>
                  <a:cubicBezTo>
                    <a:pt x="7738093" y="934099"/>
                    <a:pt x="7649294" y="1005306"/>
                    <a:pt x="7558041" y="991235"/>
                  </a:cubicBezTo>
                  <a:cubicBezTo>
                    <a:pt x="7427024" y="999341"/>
                    <a:pt x="7289362" y="1003532"/>
                    <a:pt x="7107750" y="991235"/>
                  </a:cubicBezTo>
                  <a:cubicBezTo>
                    <a:pt x="6926138" y="978938"/>
                    <a:pt x="6641072" y="1005233"/>
                    <a:pt x="6509603" y="991235"/>
                  </a:cubicBezTo>
                  <a:cubicBezTo>
                    <a:pt x="6378134" y="977237"/>
                    <a:pt x="6071997" y="957499"/>
                    <a:pt x="5763599" y="991235"/>
                  </a:cubicBezTo>
                  <a:cubicBezTo>
                    <a:pt x="5455201" y="1024971"/>
                    <a:pt x="5373117" y="992319"/>
                    <a:pt x="5091523" y="991235"/>
                  </a:cubicBezTo>
                  <a:cubicBezTo>
                    <a:pt x="4809929" y="990151"/>
                    <a:pt x="4671248" y="1011695"/>
                    <a:pt x="4419448" y="991235"/>
                  </a:cubicBezTo>
                  <a:cubicBezTo>
                    <a:pt x="4167649" y="970775"/>
                    <a:pt x="4109696" y="969954"/>
                    <a:pt x="3821300" y="991235"/>
                  </a:cubicBezTo>
                  <a:cubicBezTo>
                    <a:pt x="3532904" y="1012516"/>
                    <a:pt x="3506779" y="986393"/>
                    <a:pt x="3223153" y="991235"/>
                  </a:cubicBezTo>
                  <a:cubicBezTo>
                    <a:pt x="2939527" y="996077"/>
                    <a:pt x="2776766" y="972047"/>
                    <a:pt x="2551078" y="991235"/>
                  </a:cubicBezTo>
                  <a:cubicBezTo>
                    <a:pt x="2325390" y="1010423"/>
                    <a:pt x="2052981" y="968407"/>
                    <a:pt x="1805074" y="991235"/>
                  </a:cubicBezTo>
                  <a:cubicBezTo>
                    <a:pt x="1557167" y="1014063"/>
                    <a:pt x="1349459" y="954803"/>
                    <a:pt x="985141" y="991235"/>
                  </a:cubicBezTo>
                  <a:cubicBezTo>
                    <a:pt x="620823" y="1027667"/>
                    <a:pt x="540918" y="994950"/>
                    <a:pt x="165209" y="991235"/>
                  </a:cubicBezTo>
                  <a:cubicBezTo>
                    <a:pt x="78848" y="974655"/>
                    <a:pt x="7079" y="902932"/>
                    <a:pt x="0" y="826026"/>
                  </a:cubicBezTo>
                  <a:cubicBezTo>
                    <a:pt x="-32654" y="649095"/>
                    <a:pt x="182" y="336140"/>
                    <a:pt x="0" y="165209"/>
                  </a:cubicBezTo>
                  <a:close/>
                </a:path>
                <a:path w="7723250" h="991235" stroke="0" extrusionOk="0">
                  <a:moveTo>
                    <a:pt x="0" y="165209"/>
                  </a:moveTo>
                  <a:cubicBezTo>
                    <a:pt x="3306" y="77614"/>
                    <a:pt x="82961" y="8966"/>
                    <a:pt x="165209" y="0"/>
                  </a:cubicBezTo>
                  <a:cubicBezTo>
                    <a:pt x="410225" y="32221"/>
                    <a:pt x="619428" y="19706"/>
                    <a:pt x="911213" y="0"/>
                  </a:cubicBezTo>
                  <a:cubicBezTo>
                    <a:pt x="1202998" y="-19706"/>
                    <a:pt x="1354036" y="-2635"/>
                    <a:pt x="1509360" y="0"/>
                  </a:cubicBezTo>
                  <a:cubicBezTo>
                    <a:pt x="1664684" y="2635"/>
                    <a:pt x="1838895" y="-4801"/>
                    <a:pt x="1959651" y="0"/>
                  </a:cubicBezTo>
                  <a:cubicBezTo>
                    <a:pt x="2080407" y="4801"/>
                    <a:pt x="2335316" y="-13748"/>
                    <a:pt x="2483870" y="0"/>
                  </a:cubicBezTo>
                  <a:cubicBezTo>
                    <a:pt x="2632424" y="13748"/>
                    <a:pt x="2749477" y="-11127"/>
                    <a:pt x="2934161" y="0"/>
                  </a:cubicBezTo>
                  <a:cubicBezTo>
                    <a:pt x="3118845" y="11127"/>
                    <a:pt x="3209899" y="13992"/>
                    <a:pt x="3384451" y="0"/>
                  </a:cubicBezTo>
                  <a:cubicBezTo>
                    <a:pt x="3559003" y="-13992"/>
                    <a:pt x="3769841" y="13505"/>
                    <a:pt x="4056527" y="0"/>
                  </a:cubicBezTo>
                  <a:cubicBezTo>
                    <a:pt x="4343213" y="-13505"/>
                    <a:pt x="4366227" y="14010"/>
                    <a:pt x="4654674" y="0"/>
                  </a:cubicBezTo>
                  <a:cubicBezTo>
                    <a:pt x="4943121" y="-14010"/>
                    <a:pt x="5126953" y="-29361"/>
                    <a:pt x="5326750" y="0"/>
                  </a:cubicBezTo>
                  <a:cubicBezTo>
                    <a:pt x="5526547" y="29361"/>
                    <a:pt x="5767832" y="17065"/>
                    <a:pt x="5998826" y="0"/>
                  </a:cubicBezTo>
                  <a:cubicBezTo>
                    <a:pt x="6229820" y="-17065"/>
                    <a:pt x="6302642" y="9280"/>
                    <a:pt x="6449116" y="0"/>
                  </a:cubicBezTo>
                  <a:cubicBezTo>
                    <a:pt x="6595590" y="-9280"/>
                    <a:pt x="7116191" y="-53954"/>
                    <a:pt x="7558041" y="0"/>
                  </a:cubicBezTo>
                  <a:cubicBezTo>
                    <a:pt x="7670712" y="626"/>
                    <a:pt x="7745805" y="72538"/>
                    <a:pt x="7723250" y="165209"/>
                  </a:cubicBezTo>
                  <a:cubicBezTo>
                    <a:pt x="7696432" y="445390"/>
                    <a:pt x="7700809" y="512728"/>
                    <a:pt x="7723250" y="826026"/>
                  </a:cubicBezTo>
                  <a:cubicBezTo>
                    <a:pt x="7713647" y="924180"/>
                    <a:pt x="7640519" y="1001528"/>
                    <a:pt x="7558041" y="991235"/>
                  </a:cubicBezTo>
                  <a:cubicBezTo>
                    <a:pt x="7355377" y="983440"/>
                    <a:pt x="7204792" y="976582"/>
                    <a:pt x="7033822" y="991235"/>
                  </a:cubicBezTo>
                  <a:cubicBezTo>
                    <a:pt x="6862852" y="1005888"/>
                    <a:pt x="6575924" y="992506"/>
                    <a:pt x="6287818" y="991235"/>
                  </a:cubicBezTo>
                  <a:cubicBezTo>
                    <a:pt x="5999712" y="989964"/>
                    <a:pt x="5894413" y="974742"/>
                    <a:pt x="5689671" y="991235"/>
                  </a:cubicBezTo>
                  <a:cubicBezTo>
                    <a:pt x="5484929" y="1007728"/>
                    <a:pt x="5329746" y="973696"/>
                    <a:pt x="5165452" y="991235"/>
                  </a:cubicBezTo>
                  <a:cubicBezTo>
                    <a:pt x="5001158" y="1008774"/>
                    <a:pt x="4850392" y="980121"/>
                    <a:pt x="4715161" y="991235"/>
                  </a:cubicBezTo>
                  <a:cubicBezTo>
                    <a:pt x="4579930" y="1002349"/>
                    <a:pt x="4307344" y="955917"/>
                    <a:pt x="3969157" y="991235"/>
                  </a:cubicBezTo>
                  <a:cubicBezTo>
                    <a:pt x="3630970" y="1026553"/>
                    <a:pt x="3559715" y="984633"/>
                    <a:pt x="3371010" y="991235"/>
                  </a:cubicBezTo>
                  <a:cubicBezTo>
                    <a:pt x="3182305" y="997837"/>
                    <a:pt x="3039593" y="994635"/>
                    <a:pt x="2846791" y="991235"/>
                  </a:cubicBezTo>
                  <a:cubicBezTo>
                    <a:pt x="2653989" y="987835"/>
                    <a:pt x="2568357" y="996812"/>
                    <a:pt x="2396500" y="991235"/>
                  </a:cubicBezTo>
                  <a:cubicBezTo>
                    <a:pt x="2224643" y="985658"/>
                    <a:pt x="2075370" y="966527"/>
                    <a:pt x="1872281" y="991235"/>
                  </a:cubicBezTo>
                  <a:cubicBezTo>
                    <a:pt x="1669192" y="1015943"/>
                    <a:pt x="1389645" y="975962"/>
                    <a:pt x="1126277" y="991235"/>
                  </a:cubicBezTo>
                  <a:cubicBezTo>
                    <a:pt x="862909" y="1006508"/>
                    <a:pt x="388522" y="1039174"/>
                    <a:pt x="165209" y="991235"/>
                  </a:cubicBezTo>
                  <a:cubicBezTo>
                    <a:pt x="70260" y="993890"/>
                    <a:pt x="-2496" y="902998"/>
                    <a:pt x="0" y="826026"/>
                  </a:cubicBezTo>
                  <a:cubicBezTo>
                    <a:pt x="29423" y="578328"/>
                    <a:pt x="3671" y="341041"/>
                    <a:pt x="0" y="165209"/>
                  </a:cubicBezTo>
                  <a:close/>
                </a:path>
              </a:pathLst>
            </a:custGeom>
            <a:solidFill>
              <a:srgbClr val="FF6600"/>
            </a:solidFill>
            <a:ln w="28575">
              <a:solidFill>
                <a:schemeClr val="accent4">
                  <a:lumMod val="50000"/>
                </a:schemeClr>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E88B05-DFAB-4B6A-9DDF-2DDFBA74129C}"/>
                </a:ext>
              </a:extLst>
            </p:cNvPr>
            <p:cNvSpPr txBox="1"/>
            <p:nvPr/>
          </p:nvSpPr>
          <p:spPr>
            <a:xfrm>
              <a:off x="201104" y="-48342"/>
              <a:ext cx="7258475" cy="739754"/>
            </a:xfrm>
            <a:prstGeom prst="rect">
              <a:avLst/>
            </a:prstGeom>
            <a:noFill/>
          </p:spPr>
          <p:txBody>
            <a:bodyPr wrap="square">
              <a:spAutoFit/>
            </a:bodyPr>
            <a:lstStyle/>
            <a:p>
              <a:pPr marL="0" marR="0">
                <a:lnSpc>
                  <a:spcPct val="150000"/>
                </a:lnSpc>
                <a:spcBef>
                  <a:spcPts val="0"/>
                </a:spcBef>
                <a:spcAft>
                  <a:spcPts val="1000"/>
                </a:spcAft>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a:t>
              </a:r>
              <a:r>
                <a:rPr lang="en-US" sz="3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Cách</a:t>
              </a: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kiềm</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chế</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cảm</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xúc</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tiêu</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cực</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48181FD5-7061-4F6C-ADE9-E6F86CB19497}"/>
              </a:ext>
            </a:extLst>
          </p:cNvPr>
          <p:cNvGrpSpPr/>
          <p:nvPr/>
        </p:nvGrpSpPr>
        <p:grpSpPr>
          <a:xfrm>
            <a:off x="817114" y="3560764"/>
            <a:ext cx="10557772" cy="3157033"/>
            <a:chOff x="817114" y="3560764"/>
            <a:chExt cx="10557772" cy="3157033"/>
          </a:xfrm>
        </p:grpSpPr>
        <p:sp>
          <p:nvSpPr>
            <p:cNvPr id="13" name="Cloud 12">
              <a:extLst>
                <a:ext uri="{FF2B5EF4-FFF2-40B4-BE49-F238E27FC236}">
                  <a16:creationId xmlns:a16="http://schemas.microsoft.com/office/drawing/2014/main" id="{E3995F47-DFA9-4471-94D1-EFA3B682A083}"/>
                </a:ext>
              </a:extLst>
            </p:cNvPr>
            <p:cNvSpPr/>
            <p:nvPr/>
          </p:nvSpPr>
          <p:spPr>
            <a:xfrm>
              <a:off x="817114" y="3560764"/>
              <a:ext cx="10557772" cy="3157033"/>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4FE22B-E9F7-4462-BD0B-F213FED0E1B0}"/>
                </a:ext>
              </a:extLst>
            </p:cNvPr>
            <p:cNvSpPr txBox="1"/>
            <p:nvPr/>
          </p:nvSpPr>
          <p:spPr>
            <a:xfrm>
              <a:off x="2419800" y="3994642"/>
              <a:ext cx="8002394" cy="2324482"/>
            </a:xfrm>
            <a:prstGeom prst="rect">
              <a:avLst/>
            </a:prstGeom>
            <a:noFill/>
          </p:spPr>
          <p:txBody>
            <a:bodyPr wrap="square">
              <a:spAutoFit/>
            </a:bodyPr>
            <a:lstStyle/>
            <a:p>
              <a:pPr marL="342900" marR="0" indent="-342900" algn="just">
                <a:lnSpc>
                  <a:spcPct val="145000"/>
                </a:lnSpc>
                <a:spcBef>
                  <a:spcPts val="600"/>
                </a:spcBef>
                <a:spcAft>
                  <a:spcPts val="600"/>
                </a:spcAft>
                <a:buFont typeface="Wingdings" panose="05000000000000000000" pitchFamily="2" charset="2"/>
                <a:buChar char="ü"/>
              </a:pPr>
              <a:r>
                <a:rPr lang="nl-NL"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đã từng áp dụng cách nào để kiềm chế cảm xúc tiêu cực? Sau đó em cảm thấy thế nào?</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gn="just">
                <a:lnSpc>
                  <a:spcPct val="145000"/>
                </a:lnSpc>
                <a:spcBef>
                  <a:spcPts val="600"/>
                </a:spcBef>
                <a:spcAft>
                  <a:spcPts val="600"/>
                </a:spcAft>
                <a:buFont typeface="Wingdings" panose="05000000000000000000" pitchFamily="2" charset="2"/>
                <a:buChar char="ü"/>
              </a:pPr>
              <a:r>
                <a:rPr lang="nl-NL"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còn biết cách kiềm chế cảm xúc tiêu cực nào khác?</a:t>
              </a:r>
              <a:endParaRPr lang="en-US" sz="2400" b="1"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5" name="Picture 14" descr="Icon&#10;&#10;Description automatically generated">
            <a:extLst>
              <a:ext uri="{FF2B5EF4-FFF2-40B4-BE49-F238E27FC236}">
                <a16:creationId xmlns:a16="http://schemas.microsoft.com/office/drawing/2014/main" id="{308F62DF-81F6-4D99-9339-42D0F1C7E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53" y="4358054"/>
            <a:ext cx="1844827" cy="1844827"/>
          </a:xfrm>
          <a:prstGeom prst="rect">
            <a:avLst/>
          </a:prstGeom>
        </p:spPr>
      </p:pic>
      <p:pic>
        <p:nvPicPr>
          <p:cNvPr id="16" name="Picture 15">
            <a:extLst>
              <a:ext uri="{FF2B5EF4-FFF2-40B4-BE49-F238E27FC236}">
                <a16:creationId xmlns:a16="http://schemas.microsoft.com/office/drawing/2014/main" id="{81879DB2-6410-4B29-BE02-D1600009C1ED}"/>
              </a:ext>
            </a:extLst>
          </p:cNvPr>
          <p:cNvPicPr>
            <a:picLocks noChangeAspect="1"/>
          </p:cNvPicPr>
          <p:nvPr/>
        </p:nvPicPr>
        <p:blipFill rotWithShape="1">
          <a:blip r:embed="rId3"/>
          <a:srcRect t="3341" r="55320" b="6053"/>
          <a:stretch/>
        </p:blipFill>
        <p:spPr>
          <a:xfrm>
            <a:off x="-21234" y="991623"/>
            <a:ext cx="2419800" cy="2301256"/>
          </a:xfrm>
          <a:prstGeom prst="rect">
            <a:avLst/>
          </a:prstGeom>
        </p:spPr>
      </p:pic>
      <p:pic>
        <p:nvPicPr>
          <p:cNvPr id="17" name="Picture 16">
            <a:extLst>
              <a:ext uri="{FF2B5EF4-FFF2-40B4-BE49-F238E27FC236}">
                <a16:creationId xmlns:a16="http://schemas.microsoft.com/office/drawing/2014/main" id="{11EF884F-BA25-4A11-99D3-C06720D45ECE}"/>
              </a:ext>
            </a:extLst>
          </p:cNvPr>
          <p:cNvPicPr>
            <a:picLocks noChangeAspect="1"/>
          </p:cNvPicPr>
          <p:nvPr/>
        </p:nvPicPr>
        <p:blipFill rotWithShape="1">
          <a:blip r:embed="rId4"/>
          <a:srcRect l="3909" t="8202" r="46544" b="4956"/>
          <a:stretch/>
        </p:blipFill>
        <p:spPr>
          <a:xfrm>
            <a:off x="4766810" y="1092919"/>
            <a:ext cx="2588192" cy="2187018"/>
          </a:xfrm>
          <a:prstGeom prst="rect">
            <a:avLst/>
          </a:prstGeom>
        </p:spPr>
      </p:pic>
    </p:spTree>
    <p:extLst>
      <p:ext uri="{BB962C8B-B14F-4D97-AF65-F5344CB8AC3E}">
        <p14:creationId xmlns:p14="http://schemas.microsoft.com/office/powerpoint/2010/main" val="2436597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2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8" presetClass="emph" presetSubtype="0" repeatCount="indefinite" fill="hold" nodeType="withEffect">
                                  <p:stCondLst>
                                    <p:cond delay="0"/>
                                  </p:stCondLst>
                                  <p:childTnLst>
                                    <p:animRot by="21600000">
                                      <p:cBhvr>
                                        <p:cTn id="32" dur="2000" fill="hold"/>
                                        <p:tgtEl>
                                          <p:spTgt spid="1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6FBC3A2-D836-49BD-99AD-515C9B236CE6}"/>
              </a:ext>
            </a:extLst>
          </p:cNvPr>
          <p:cNvSpPr/>
          <p:nvPr/>
        </p:nvSpPr>
        <p:spPr>
          <a:xfrm>
            <a:off x="1283110" y="1366684"/>
            <a:ext cx="9625780" cy="4886632"/>
          </a:xfrm>
          <a:prstGeom prst="roundRect">
            <a:avLst>
              <a:gd name="adj" fmla="val 5870"/>
            </a:avLst>
          </a:prstGeom>
          <a:solidFill>
            <a:schemeClr val="bg1">
              <a:lumMod val="95000"/>
            </a:schemeClr>
          </a:solidFill>
          <a:ln w="28575">
            <a:solidFill>
              <a:srgbClr val="F61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C7CA15-761C-4A2D-941E-8FDA62595860}"/>
              </a:ext>
            </a:extLst>
          </p:cNvPr>
          <p:cNvSpPr txBox="1"/>
          <p:nvPr/>
        </p:nvSpPr>
        <p:spPr>
          <a:xfrm>
            <a:off x="1406013" y="1777552"/>
            <a:ext cx="9379974" cy="4064895"/>
          </a:xfrm>
          <a:prstGeom prst="rect">
            <a:avLst/>
          </a:prstGeom>
          <a:noFill/>
        </p:spPr>
        <p:txBody>
          <a:bodyPr wrap="square">
            <a:spAutoFit/>
          </a:bodyPr>
          <a:lstStyle/>
          <a:p>
            <a:pPr marL="0" marR="0" algn="just">
              <a:lnSpc>
                <a:spcPct val="150000"/>
              </a:lnSpc>
              <a:spcBef>
                <a:spcPts val="600"/>
              </a:spcBef>
              <a:spcAft>
                <a:spcPts val="1000"/>
              </a:spcAft>
            </a:pPr>
            <a:r>
              <a:rPr lang="en-US" sz="2800" b="1" i="1" dirty="0" err="1">
                <a:effectLst/>
                <a:latin typeface="Arial" panose="020B0604020202020204" pitchFamily="34" charset="0"/>
                <a:ea typeface="Calibri" panose="020F0502020204030204" pitchFamily="34" charset="0"/>
                <a:cs typeface="Arial" panose="020B0604020202020204" pitchFamily="34" charset="0"/>
              </a:rPr>
              <a:t>Một</a:t>
            </a:r>
            <a:r>
              <a:rPr lang="en-US" sz="2800" b="1" i="1" dirty="0">
                <a:effectLst/>
                <a:latin typeface="Arial" panose="020B0604020202020204" pitchFamily="34" charset="0"/>
                <a:ea typeface="Calibri" panose="020F0502020204030204" pitchFamily="34" charset="0"/>
                <a:cs typeface="Arial" panose="020B0604020202020204" pitchFamily="34" charset="0"/>
              </a:rPr>
              <a:t> </a:t>
            </a:r>
            <a:r>
              <a:rPr lang="en-US" sz="2800" b="1" i="1" dirty="0" err="1">
                <a:effectLst/>
                <a:latin typeface="Arial" panose="020B0604020202020204" pitchFamily="34" charset="0"/>
                <a:ea typeface="Calibri" panose="020F0502020204030204" pitchFamily="34" charset="0"/>
                <a:cs typeface="Arial" panose="020B0604020202020204" pitchFamily="34" charset="0"/>
              </a:rPr>
              <a:t>số</a:t>
            </a:r>
            <a:r>
              <a:rPr lang="en-US" sz="2800" b="1" i="1" dirty="0">
                <a:effectLst/>
                <a:latin typeface="Arial" panose="020B0604020202020204" pitchFamily="34" charset="0"/>
                <a:ea typeface="Calibri" panose="020F0502020204030204" pitchFamily="34" charset="0"/>
                <a:cs typeface="Arial" panose="020B0604020202020204" pitchFamily="34" charset="0"/>
              </a:rPr>
              <a:t> </a:t>
            </a:r>
            <a:r>
              <a:rPr lang="en-US" sz="2800" b="1" i="1" dirty="0" err="1">
                <a:effectLst/>
                <a:latin typeface="Arial" panose="020B0604020202020204" pitchFamily="34" charset="0"/>
                <a:ea typeface="Calibri" panose="020F0502020204030204" pitchFamily="34" charset="0"/>
                <a:cs typeface="Arial" panose="020B0604020202020204" pitchFamily="34" charset="0"/>
              </a:rPr>
              <a:t>cách</a:t>
            </a:r>
            <a:r>
              <a:rPr lang="en-US" sz="2800" b="1" i="1" dirty="0">
                <a:effectLst/>
                <a:latin typeface="Arial" panose="020B0604020202020204" pitchFamily="34" charset="0"/>
                <a:ea typeface="Calibri" panose="020F0502020204030204" pitchFamily="34" charset="0"/>
                <a:cs typeface="Arial" panose="020B0604020202020204" pitchFamily="34" charset="0"/>
              </a:rPr>
              <a:t> </a:t>
            </a:r>
            <a:r>
              <a:rPr lang="en-US" sz="2800" b="1" i="1" dirty="0" err="1">
                <a:effectLst/>
                <a:latin typeface="Arial" panose="020B0604020202020204" pitchFamily="34" charset="0"/>
                <a:ea typeface="Calibri" panose="020F0502020204030204" pitchFamily="34" charset="0"/>
                <a:cs typeface="Arial" panose="020B0604020202020204" pitchFamily="34" charset="0"/>
              </a:rPr>
              <a:t>để</a:t>
            </a:r>
            <a:r>
              <a:rPr lang="en-US" sz="2800" b="1" i="1" dirty="0">
                <a:effectLst/>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kiềm</a:t>
            </a:r>
            <a:r>
              <a:rPr lang="en-US" sz="2800" b="1" i="1" dirty="0">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chế</a:t>
            </a:r>
            <a:r>
              <a:rPr lang="en-US" sz="2800" b="1" i="1" dirty="0">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cảm</a:t>
            </a:r>
            <a:r>
              <a:rPr lang="en-US" sz="2800" b="1" i="1" dirty="0">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xúc</a:t>
            </a:r>
            <a:r>
              <a:rPr lang="en-US" sz="2800" b="1" i="1" dirty="0">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tiêu</a:t>
            </a:r>
            <a:r>
              <a:rPr lang="en-US" sz="2800" b="1" i="1" dirty="0">
                <a:latin typeface="Arial" panose="020B0604020202020204" pitchFamily="34" charset="0"/>
                <a:ea typeface="Calibri" panose="020F0502020204030204" pitchFamily="34" charset="0"/>
                <a:cs typeface="Arial" panose="020B0604020202020204" pitchFamily="34" charset="0"/>
              </a:rPr>
              <a:t> </a:t>
            </a:r>
            <a:r>
              <a:rPr lang="en-US" sz="2800" b="1" i="1" dirty="0" err="1">
                <a:latin typeface="Arial" panose="020B0604020202020204" pitchFamily="34" charset="0"/>
                <a:ea typeface="Calibri" panose="020F0502020204030204" pitchFamily="34" charset="0"/>
                <a:cs typeface="Arial" panose="020B0604020202020204" pitchFamily="34" charset="0"/>
              </a:rPr>
              <a:t>cực</a:t>
            </a:r>
            <a:r>
              <a:rPr lang="en-US" sz="2800" b="1" i="1" dirty="0">
                <a:latin typeface="Arial" panose="020B0604020202020204" pitchFamily="34" charset="0"/>
                <a:ea typeface="Calibri" panose="020F0502020204030204" pitchFamily="34" charset="0"/>
                <a:cs typeface="Arial" panose="020B0604020202020204" pitchFamily="34" charset="0"/>
              </a:rPr>
              <a:t>:</a:t>
            </a:r>
            <a:endParaRPr lang="en-US" sz="2800" b="1" i="1" dirty="0">
              <a:effectLst/>
              <a:latin typeface="Arial" panose="020B0604020202020204" pitchFamily="34" charset="0"/>
              <a:ea typeface="Calibri" panose="020F0502020204030204" pitchFamily="34" charset="0"/>
              <a:cs typeface="Arial" panose="020B0604020202020204" pitchFamily="34" charset="0"/>
            </a:endParaRPr>
          </a:p>
          <a:p>
            <a:pPr marL="914400" lvl="1" indent="-457200" algn="just">
              <a:lnSpc>
                <a:spcPct val="150000"/>
              </a:lnSpc>
              <a:spcBef>
                <a:spcPts val="600"/>
              </a:spcBef>
              <a:spcAft>
                <a:spcPts val="1000"/>
              </a:spcAft>
              <a:buFont typeface="Wingdings" panose="05000000000000000000" pitchFamily="2" charset="2"/>
              <a:buChar char="ü"/>
            </a:pPr>
            <a:r>
              <a:rPr lang="en-US" sz="2800" dirty="0" err="1">
                <a:effectLst/>
                <a:latin typeface="Arial" panose="020B0604020202020204" pitchFamily="34" charset="0"/>
                <a:ea typeface="Calibri" panose="020F0502020204030204" pitchFamily="34" charset="0"/>
                <a:cs typeface="Arial" panose="020B0604020202020204" pitchFamily="34" charset="0"/>
              </a:rPr>
              <a:t>Hít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thở</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sâu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để</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giữ</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tình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huống</a:t>
            </a:r>
            <a:r>
              <a:rPr lang="en-US" sz="2800" dirty="0">
                <a:effectLst/>
                <a:latin typeface="Arial" panose="020B0604020202020204" pitchFamily="34" charset="0"/>
                <a:ea typeface="Calibri" panose="020F0502020204030204" pitchFamily="34" charset="0"/>
                <a:cs typeface="Arial" panose="020B0604020202020204" pitchFamily="34" charset="0"/>
              </a:rPr>
              <a:t>.</a:t>
            </a:r>
          </a:p>
          <a:p>
            <a:pPr marL="914400" lvl="1" indent="-457200" algn="just">
              <a:lnSpc>
                <a:spcPct val="150000"/>
              </a:lnSpc>
              <a:spcBef>
                <a:spcPts val="600"/>
              </a:spcBef>
              <a:spcAft>
                <a:spcPts val="1000"/>
              </a:spcAft>
              <a:buFont typeface="Wingdings" panose="05000000000000000000" pitchFamily="2" charset="2"/>
              <a:buChar char="ü"/>
            </a:pPr>
            <a:r>
              <a:rPr lang="en-US" sz="2800" dirty="0" err="1">
                <a:effectLst/>
                <a:latin typeface="Arial" panose="020B0604020202020204" pitchFamily="34" charset="0"/>
                <a:ea typeface="Calibri" panose="020F0502020204030204" pitchFamily="34" charset="0"/>
                <a:cs typeface="Arial" panose="020B0604020202020204" pitchFamily="34" charset="0"/>
              </a:rPr>
              <a:t>Phân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tích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nỗi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xác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định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những</a:t>
            </a:r>
            <a:r>
              <a:rPr lang="en-US" sz="2800" dirty="0">
                <a:effectLst/>
                <a:latin typeface="Arial" panose="020B0604020202020204" pitchFamily="34" charset="0"/>
                <a:ea typeface="Calibri" panose="020F0502020204030204" pitchFamily="34" charset="0"/>
                <a:cs typeface="Arial" panose="020B0604020202020204" pitchFamily="34" charset="0"/>
              </a:rPr>
              <a:t> lo </a:t>
            </a:r>
            <a:r>
              <a:rPr lang="en-US" sz="2800" dirty="0" err="1">
                <a:effectLst/>
                <a:latin typeface="Arial" panose="020B0604020202020204" pitchFamily="34" charset="0"/>
                <a:ea typeface="Calibri" panose="020F0502020204030204" pitchFamily="34" charset="0"/>
                <a:cs typeface="Arial" panose="020B0604020202020204" pitchFamily="34" charset="0"/>
              </a:rPr>
              <a:t>lắng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đó</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gì</a:t>
            </a:r>
            <a:r>
              <a:rPr lang="en-US" sz="2800" dirty="0">
                <a:effectLst/>
                <a:latin typeface="Arial" panose="020B0604020202020204" pitchFamily="34" charset="0"/>
                <a:ea typeface="Calibri" panose="020F0502020204030204" pitchFamily="34" charset="0"/>
                <a:cs typeface="Arial" panose="020B0604020202020204" pitchFamily="34" charset="0"/>
              </a:rPr>
              <a:t>.</a:t>
            </a:r>
          </a:p>
          <a:p>
            <a:pPr marL="914400" lvl="1" indent="-457200" algn="just">
              <a:lnSpc>
                <a:spcPct val="150000"/>
              </a:lnSpc>
              <a:spcBef>
                <a:spcPts val="600"/>
              </a:spcBef>
              <a:spcAft>
                <a:spcPts val="1000"/>
              </a:spcAft>
              <a:buFont typeface="Wingdings" panose="05000000000000000000" pitchFamily="2" charset="2"/>
              <a:buChar char="ü"/>
            </a:pPr>
            <a:r>
              <a:rPr lang="en-US" sz="2800" dirty="0" err="1">
                <a:effectLst/>
                <a:latin typeface="Arial" panose="020B0604020202020204" pitchFamily="34" charset="0"/>
                <a:ea typeface="Calibri" panose="020F0502020204030204" pitchFamily="34" charset="0"/>
                <a:cs typeface="Arial" panose="020B0604020202020204" pitchFamily="34" charset="0"/>
              </a:rPr>
              <a:t>Dũng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cảm</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đối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nỗi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sợ</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đó</a:t>
            </a:r>
            <a:r>
              <a:rPr lang="en-US" sz="2800" dirty="0">
                <a:effectLst/>
                <a:latin typeface="Arial" panose="020B0604020202020204" pitchFamily="34" charset="0"/>
                <a:ea typeface="Calibri" panose="020F0502020204030204" pitchFamily="34" charset="0"/>
                <a:cs typeface="Arial" panose="020B0604020202020204" pitchFamily="34" charset="0"/>
              </a:rPr>
              <a:t>.</a:t>
            </a:r>
          </a:p>
          <a:p>
            <a:pPr marL="914400" lvl="1" indent="-457200" algn="just">
              <a:lnSpc>
                <a:spcPct val="150000"/>
              </a:lnSpc>
              <a:spcBef>
                <a:spcPts val="600"/>
              </a:spcBef>
              <a:spcAft>
                <a:spcPts val="1000"/>
              </a:spcAft>
              <a:buFont typeface="Wingdings" panose="05000000000000000000" pitchFamily="2" charset="2"/>
              <a:buChar char="ü"/>
            </a:pPr>
            <a:r>
              <a:rPr lang="en-US" sz="2800" dirty="0" err="1">
                <a:effectLst/>
                <a:latin typeface="Arial" panose="020B0604020202020204" pitchFamily="34" charset="0"/>
                <a:ea typeface="Calibri" panose="020F0502020204030204" pitchFamily="34" charset="0"/>
                <a:cs typeface="Arial" panose="020B0604020202020204" pitchFamily="34" charset="0"/>
              </a:rPr>
              <a:t>Tâm</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sự</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với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bạn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bè</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người</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thân</a:t>
            </a:r>
            <a:r>
              <a:rPr lang="en-US" sz="2800" dirty="0">
                <a:effectLst/>
                <a:latin typeface="Arial" panose="020B0604020202020204" pitchFamily="34" charset="0"/>
                <a:ea typeface="Calibri" panose="020F0502020204030204" pitchFamily="34" charset="0"/>
                <a:cs typeface="Arial" panose="020B0604020202020204" pitchFamily="34" charset="0"/>
              </a:rPr>
              <a:t>…</a:t>
            </a:r>
          </a:p>
        </p:txBody>
      </p:sp>
      <p:grpSp>
        <p:nvGrpSpPr>
          <p:cNvPr id="7" name="Group 6">
            <a:extLst>
              <a:ext uri="{FF2B5EF4-FFF2-40B4-BE49-F238E27FC236}">
                <a16:creationId xmlns:a16="http://schemas.microsoft.com/office/drawing/2014/main" id="{7AD86DCB-5A6A-4465-BF0E-A81FB76A0627}"/>
              </a:ext>
            </a:extLst>
          </p:cNvPr>
          <p:cNvGrpSpPr/>
          <p:nvPr/>
        </p:nvGrpSpPr>
        <p:grpSpPr>
          <a:xfrm>
            <a:off x="-397034" y="-166201"/>
            <a:ext cx="7856613" cy="991235"/>
            <a:chOff x="-397034" y="-166201"/>
            <a:chExt cx="7856613" cy="991235"/>
          </a:xfrm>
        </p:grpSpPr>
        <p:sp>
          <p:nvSpPr>
            <p:cNvPr id="8" name="Rectangle: Rounded Corners 7">
              <a:extLst>
                <a:ext uri="{FF2B5EF4-FFF2-40B4-BE49-F238E27FC236}">
                  <a16:creationId xmlns:a16="http://schemas.microsoft.com/office/drawing/2014/main" id="{E4B1A526-D19E-48C2-A5EA-79C06E74E0FE}"/>
                </a:ext>
              </a:extLst>
            </p:cNvPr>
            <p:cNvSpPr/>
            <p:nvPr/>
          </p:nvSpPr>
          <p:spPr>
            <a:xfrm>
              <a:off x="-397034" y="-166201"/>
              <a:ext cx="7723250" cy="991235"/>
            </a:xfrm>
            <a:custGeom>
              <a:avLst/>
              <a:gdLst>
                <a:gd name="connsiteX0" fmla="*/ 0 w 7723250"/>
                <a:gd name="connsiteY0" fmla="*/ 165209 h 991235"/>
                <a:gd name="connsiteX1" fmla="*/ 165209 w 7723250"/>
                <a:gd name="connsiteY1" fmla="*/ 0 h 991235"/>
                <a:gd name="connsiteX2" fmla="*/ 837285 w 7723250"/>
                <a:gd name="connsiteY2" fmla="*/ 0 h 991235"/>
                <a:gd name="connsiteX3" fmla="*/ 1657217 w 7723250"/>
                <a:gd name="connsiteY3" fmla="*/ 0 h 991235"/>
                <a:gd name="connsiteX4" fmla="*/ 2403221 w 7723250"/>
                <a:gd name="connsiteY4" fmla="*/ 0 h 991235"/>
                <a:gd name="connsiteX5" fmla="*/ 3149225 w 7723250"/>
                <a:gd name="connsiteY5" fmla="*/ 0 h 991235"/>
                <a:gd name="connsiteX6" fmla="*/ 3747372 w 7723250"/>
                <a:gd name="connsiteY6" fmla="*/ 0 h 991235"/>
                <a:gd name="connsiteX7" fmla="*/ 4567304 w 7723250"/>
                <a:gd name="connsiteY7" fmla="*/ 0 h 991235"/>
                <a:gd name="connsiteX8" fmla="*/ 5239380 w 7723250"/>
                <a:gd name="connsiteY8" fmla="*/ 0 h 991235"/>
                <a:gd name="connsiteX9" fmla="*/ 5689671 w 7723250"/>
                <a:gd name="connsiteY9" fmla="*/ 0 h 991235"/>
                <a:gd name="connsiteX10" fmla="*/ 6213890 w 7723250"/>
                <a:gd name="connsiteY10" fmla="*/ 0 h 991235"/>
                <a:gd name="connsiteX11" fmla="*/ 7558041 w 7723250"/>
                <a:gd name="connsiteY11" fmla="*/ 0 h 991235"/>
                <a:gd name="connsiteX12" fmla="*/ 7723250 w 7723250"/>
                <a:gd name="connsiteY12" fmla="*/ 165209 h 991235"/>
                <a:gd name="connsiteX13" fmla="*/ 7723250 w 7723250"/>
                <a:gd name="connsiteY13" fmla="*/ 826026 h 991235"/>
                <a:gd name="connsiteX14" fmla="*/ 7558041 w 7723250"/>
                <a:gd name="connsiteY14" fmla="*/ 991235 h 991235"/>
                <a:gd name="connsiteX15" fmla="*/ 7107750 w 7723250"/>
                <a:gd name="connsiteY15" fmla="*/ 991235 h 991235"/>
                <a:gd name="connsiteX16" fmla="*/ 6509603 w 7723250"/>
                <a:gd name="connsiteY16" fmla="*/ 991235 h 991235"/>
                <a:gd name="connsiteX17" fmla="*/ 5763599 w 7723250"/>
                <a:gd name="connsiteY17" fmla="*/ 991235 h 991235"/>
                <a:gd name="connsiteX18" fmla="*/ 5091523 w 7723250"/>
                <a:gd name="connsiteY18" fmla="*/ 991235 h 991235"/>
                <a:gd name="connsiteX19" fmla="*/ 4419448 w 7723250"/>
                <a:gd name="connsiteY19" fmla="*/ 991235 h 991235"/>
                <a:gd name="connsiteX20" fmla="*/ 3821300 w 7723250"/>
                <a:gd name="connsiteY20" fmla="*/ 991235 h 991235"/>
                <a:gd name="connsiteX21" fmla="*/ 3223153 w 7723250"/>
                <a:gd name="connsiteY21" fmla="*/ 991235 h 991235"/>
                <a:gd name="connsiteX22" fmla="*/ 2551078 w 7723250"/>
                <a:gd name="connsiteY22" fmla="*/ 991235 h 991235"/>
                <a:gd name="connsiteX23" fmla="*/ 1805074 w 7723250"/>
                <a:gd name="connsiteY23" fmla="*/ 991235 h 991235"/>
                <a:gd name="connsiteX24" fmla="*/ 985141 w 7723250"/>
                <a:gd name="connsiteY24" fmla="*/ 991235 h 991235"/>
                <a:gd name="connsiteX25" fmla="*/ 165209 w 7723250"/>
                <a:gd name="connsiteY25" fmla="*/ 991235 h 991235"/>
                <a:gd name="connsiteX26" fmla="*/ 0 w 7723250"/>
                <a:gd name="connsiteY26" fmla="*/ 826026 h 991235"/>
                <a:gd name="connsiteX27" fmla="*/ 0 w 7723250"/>
                <a:gd name="connsiteY27"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3250" h="991235" fill="none" extrusionOk="0">
                  <a:moveTo>
                    <a:pt x="0" y="165209"/>
                  </a:moveTo>
                  <a:cubicBezTo>
                    <a:pt x="-6587" y="61807"/>
                    <a:pt x="75082" y="2124"/>
                    <a:pt x="165209" y="0"/>
                  </a:cubicBezTo>
                  <a:cubicBezTo>
                    <a:pt x="430898" y="2130"/>
                    <a:pt x="543599" y="19956"/>
                    <a:pt x="837285" y="0"/>
                  </a:cubicBezTo>
                  <a:cubicBezTo>
                    <a:pt x="1130971" y="-19956"/>
                    <a:pt x="1484907" y="34265"/>
                    <a:pt x="1657217" y="0"/>
                  </a:cubicBezTo>
                  <a:cubicBezTo>
                    <a:pt x="1829527" y="-34265"/>
                    <a:pt x="2085780" y="-2404"/>
                    <a:pt x="2403221" y="0"/>
                  </a:cubicBezTo>
                  <a:cubicBezTo>
                    <a:pt x="2720662" y="2404"/>
                    <a:pt x="2956986" y="26618"/>
                    <a:pt x="3149225" y="0"/>
                  </a:cubicBezTo>
                  <a:cubicBezTo>
                    <a:pt x="3341464" y="-26618"/>
                    <a:pt x="3523231" y="-17793"/>
                    <a:pt x="3747372" y="0"/>
                  </a:cubicBezTo>
                  <a:cubicBezTo>
                    <a:pt x="3971513" y="17793"/>
                    <a:pt x="4205812" y="-35200"/>
                    <a:pt x="4567304" y="0"/>
                  </a:cubicBezTo>
                  <a:cubicBezTo>
                    <a:pt x="4928796" y="35200"/>
                    <a:pt x="5003084" y="29838"/>
                    <a:pt x="5239380" y="0"/>
                  </a:cubicBezTo>
                  <a:cubicBezTo>
                    <a:pt x="5475676" y="-29838"/>
                    <a:pt x="5528788" y="-11185"/>
                    <a:pt x="5689671" y="0"/>
                  </a:cubicBezTo>
                  <a:cubicBezTo>
                    <a:pt x="5850554" y="11185"/>
                    <a:pt x="6073964" y="7830"/>
                    <a:pt x="6213890" y="0"/>
                  </a:cubicBezTo>
                  <a:cubicBezTo>
                    <a:pt x="6353816" y="-7830"/>
                    <a:pt x="7280285" y="-57331"/>
                    <a:pt x="7558041" y="0"/>
                  </a:cubicBezTo>
                  <a:cubicBezTo>
                    <a:pt x="7655801" y="15061"/>
                    <a:pt x="7712582" y="92503"/>
                    <a:pt x="7723250" y="165209"/>
                  </a:cubicBezTo>
                  <a:cubicBezTo>
                    <a:pt x="7751317" y="318569"/>
                    <a:pt x="7737943" y="692510"/>
                    <a:pt x="7723250" y="826026"/>
                  </a:cubicBezTo>
                  <a:cubicBezTo>
                    <a:pt x="7738093" y="934099"/>
                    <a:pt x="7649294" y="1005306"/>
                    <a:pt x="7558041" y="991235"/>
                  </a:cubicBezTo>
                  <a:cubicBezTo>
                    <a:pt x="7427024" y="999341"/>
                    <a:pt x="7289362" y="1003532"/>
                    <a:pt x="7107750" y="991235"/>
                  </a:cubicBezTo>
                  <a:cubicBezTo>
                    <a:pt x="6926138" y="978938"/>
                    <a:pt x="6641072" y="1005233"/>
                    <a:pt x="6509603" y="991235"/>
                  </a:cubicBezTo>
                  <a:cubicBezTo>
                    <a:pt x="6378134" y="977237"/>
                    <a:pt x="6071997" y="957499"/>
                    <a:pt x="5763599" y="991235"/>
                  </a:cubicBezTo>
                  <a:cubicBezTo>
                    <a:pt x="5455201" y="1024971"/>
                    <a:pt x="5373117" y="992319"/>
                    <a:pt x="5091523" y="991235"/>
                  </a:cubicBezTo>
                  <a:cubicBezTo>
                    <a:pt x="4809929" y="990151"/>
                    <a:pt x="4671248" y="1011695"/>
                    <a:pt x="4419448" y="991235"/>
                  </a:cubicBezTo>
                  <a:cubicBezTo>
                    <a:pt x="4167649" y="970775"/>
                    <a:pt x="4109696" y="969954"/>
                    <a:pt x="3821300" y="991235"/>
                  </a:cubicBezTo>
                  <a:cubicBezTo>
                    <a:pt x="3532904" y="1012516"/>
                    <a:pt x="3506779" y="986393"/>
                    <a:pt x="3223153" y="991235"/>
                  </a:cubicBezTo>
                  <a:cubicBezTo>
                    <a:pt x="2939527" y="996077"/>
                    <a:pt x="2776766" y="972047"/>
                    <a:pt x="2551078" y="991235"/>
                  </a:cubicBezTo>
                  <a:cubicBezTo>
                    <a:pt x="2325390" y="1010423"/>
                    <a:pt x="2052981" y="968407"/>
                    <a:pt x="1805074" y="991235"/>
                  </a:cubicBezTo>
                  <a:cubicBezTo>
                    <a:pt x="1557167" y="1014063"/>
                    <a:pt x="1349459" y="954803"/>
                    <a:pt x="985141" y="991235"/>
                  </a:cubicBezTo>
                  <a:cubicBezTo>
                    <a:pt x="620823" y="1027667"/>
                    <a:pt x="540918" y="994950"/>
                    <a:pt x="165209" y="991235"/>
                  </a:cubicBezTo>
                  <a:cubicBezTo>
                    <a:pt x="78848" y="974655"/>
                    <a:pt x="7079" y="902932"/>
                    <a:pt x="0" y="826026"/>
                  </a:cubicBezTo>
                  <a:cubicBezTo>
                    <a:pt x="-32654" y="649095"/>
                    <a:pt x="182" y="336140"/>
                    <a:pt x="0" y="165209"/>
                  </a:cubicBezTo>
                  <a:close/>
                </a:path>
                <a:path w="7723250" h="991235" stroke="0" extrusionOk="0">
                  <a:moveTo>
                    <a:pt x="0" y="165209"/>
                  </a:moveTo>
                  <a:cubicBezTo>
                    <a:pt x="3306" y="77614"/>
                    <a:pt x="82961" y="8966"/>
                    <a:pt x="165209" y="0"/>
                  </a:cubicBezTo>
                  <a:cubicBezTo>
                    <a:pt x="410225" y="32221"/>
                    <a:pt x="619428" y="19706"/>
                    <a:pt x="911213" y="0"/>
                  </a:cubicBezTo>
                  <a:cubicBezTo>
                    <a:pt x="1202998" y="-19706"/>
                    <a:pt x="1354036" y="-2635"/>
                    <a:pt x="1509360" y="0"/>
                  </a:cubicBezTo>
                  <a:cubicBezTo>
                    <a:pt x="1664684" y="2635"/>
                    <a:pt x="1838895" y="-4801"/>
                    <a:pt x="1959651" y="0"/>
                  </a:cubicBezTo>
                  <a:cubicBezTo>
                    <a:pt x="2080407" y="4801"/>
                    <a:pt x="2335316" y="-13748"/>
                    <a:pt x="2483870" y="0"/>
                  </a:cubicBezTo>
                  <a:cubicBezTo>
                    <a:pt x="2632424" y="13748"/>
                    <a:pt x="2749477" y="-11127"/>
                    <a:pt x="2934161" y="0"/>
                  </a:cubicBezTo>
                  <a:cubicBezTo>
                    <a:pt x="3118845" y="11127"/>
                    <a:pt x="3209899" y="13992"/>
                    <a:pt x="3384451" y="0"/>
                  </a:cubicBezTo>
                  <a:cubicBezTo>
                    <a:pt x="3559003" y="-13992"/>
                    <a:pt x="3769841" y="13505"/>
                    <a:pt x="4056527" y="0"/>
                  </a:cubicBezTo>
                  <a:cubicBezTo>
                    <a:pt x="4343213" y="-13505"/>
                    <a:pt x="4366227" y="14010"/>
                    <a:pt x="4654674" y="0"/>
                  </a:cubicBezTo>
                  <a:cubicBezTo>
                    <a:pt x="4943121" y="-14010"/>
                    <a:pt x="5126953" y="-29361"/>
                    <a:pt x="5326750" y="0"/>
                  </a:cubicBezTo>
                  <a:cubicBezTo>
                    <a:pt x="5526547" y="29361"/>
                    <a:pt x="5767832" y="17065"/>
                    <a:pt x="5998826" y="0"/>
                  </a:cubicBezTo>
                  <a:cubicBezTo>
                    <a:pt x="6229820" y="-17065"/>
                    <a:pt x="6302642" y="9280"/>
                    <a:pt x="6449116" y="0"/>
                  </a:cubicBezTo>
                  <a:cubicBezTo>
                    <a:pt x="6595590" y="-9280"/>
                    <a:pt x="7116191" y="-53954"/>
                    <a:pt x="7558041" y="0"/>
                  </a:cubicBezTo>
                  <a:cubicBezTo>
                    <a:pt x="7670712" y="626"/>
                    <a:pt x="7745805" y="72538"/>
                    <a:pt x="7723250" y="165209"/>
                  </a:cubicBezTo>
                  <a:cubicBezTo>
                    <a:pt x="7696432" y="445390"/>
                    <a:pt x="7700809" y="512728"/>
                    <a:pt x="7723250" y="826026"/>
                  </a:cubicBezTo>
                  <a:cubicBezTo>
                    <a:pt x="7713647" y="924180"/>
                    <a:pt x="7640519" y="1001528"/>
                    <a:pt x="7558041" y="991235"/>
                  </a:cubicBezTo>
                  <a:cubicBezTo>
                    <a:pt x="7355377" y="983440"/>
                    <a:pt x="7204792" y="976582"/>
                    <a:pt x="7033822" y="991235"/>
                  </a:cubicBezTo>
                  <a:cubicBezTo>
                    <a:pt x="6862852" y="1005888"/>
                    <a:pt x="6575924" y="992506"/>
                    <a:pt x="6287818" y="991235"/>
                  </a:cubicBezTo>
                  <a:cubicBezTo>
                    <a:pt x="5999712" y="989964"/>
                    <a:pt x="5894413" y="974742"/>
                    <a:pt x="5689671" y="991235"/>
                  </a:cubicBezTo>
                  <a:cubicBezTo>
                    <a:pt x="5484929" y="1007728"/>
                    <a:pt x="5329746" y="973696"/>
                    <a:pt x="5165452" y="991235"/>
                  </a:cubicBezTo>
                  <a:cubicBezTo>
                    <a:pt x="5001158" y="1008774"/>
                    <a:pt x="4850392" y="980121"/>
                    <a:pt x="4715161" y="991235"/>
                  </a:cubicBezTo>
                  <a:cubicBezTo>
                    <a:pt x="4579930" y="1002349"/>
                    <a:pt x="4307344" y="955917"/>
                    <a:pt x="3969157" y="991235"/>
                  </a:cubicBezTo>
                  <a:cubicBezTo>
                    <a:pt x="3630970" y="1026553"/>
                    <a:pt x="3559715" y="984633"/>
                    <a:pt x="3371010" y="991235"/>
                  </a:cubicBezTo>
                  <a:cubicBezTo>
                    <a:pt x="3182305" y="997837"/>
                    <a:pt x="3039593" y="994635"/>
                    <a:pt x="2846791" y="991235"/>
                  </a:cubicBezTo>
                  <a:cubicBezTo>
                    <a:pt x="2653989" y="987835"/>
                    <a:pt x="2568357" y="996812"/>
                    <a:pt x="2396500" y="991235"/>
                  </a:cubicBezTo>
                  <a:cubicBezTo>
                    <a:pt x="2224643" y="985658"/>
                    <a:pt x="2075370" y="966527"/>
                    <a:pt x="1872281" y="991235"/>
                  </a:cubicBezTo>
                  <a:cubicBezTo>
                    <a:pt x="1669192" y="1015943"/>
                    <a:pt x="1389645" y="975962"/>
                    <a:pt x="1126277" y="991235"/>
                  </a:cubicBezTo>
                  <a:cubicBezTo>
                    <a:pt x="862909" y="1006508"/>
                    <a:pt x="388522" y="1039174"/>
                    <a:pt x="165209" y="991235"/>
                  </a:cubicBezTo>
                  <a:cubicBezTo>
                    <a:pt x="70260" y="993890"/>
                    <a:pt x="-2496" y="902998"/>
                    <a:pt x="0" y="826026"/>
                  </a:cubicBezTo>
                  <a:cubicBezTo>
                    <a:pt x="29423" y="578328"/>
                    <a:pt x="3671" y="341041"/>
                    <a:pt x="0" y="165209"/>
                  </a:cubicBezTo>
                  <a:close/>
                </a:path>
              </a:pathLst>
            </a:custGeom>
            <a:solidFill>
              <a:srgbClr val="FF6600"/>
            </a:solidFill>
            <a:ln w="28575">
              <a:solidFill>
                <a:schemeClr val="accent4">
                  <a:lumMod val="50000"/>
                </a:schemeClr>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3864E3-C60D-41D4-9030-0203439E4330}"/>
                </a:ext>
              </a:extLst>
            </p:cNvPr>
            <p:cNvSpPr txBox="1"/>
            <p:nvPr/>
          </p:nvSpPr>
          <p:spPr>
            <a:xfrm>
              <a:off x="201104" y="-48342"/>
              <a:ext cx="7258475" cy="739754"/>
            </a:xfrm>
            <a:prstGeom prst="rect">
              <a:avLst/>
            </a:prstGeom>
            <a:noFill/>
          </p:spPr>
          <p:txBody>
            <a:bodyPr wrap="square">
              <a:spAutoFit/>
            </a:bodyPr>
            <a:lstStyle/>
            <a:p>
              <a:pPr marL="0" marR="0">
                <a:lnSpc>
                  <a:spcPct val="150000"/>
                </a:lnSpc>
                <a:spcBef>
                  <a:spcPts val="0"/>
                </a:spcBef>
                <a:spcAft>
                  <a:spcPts val="1000"/>
                </a:spcAft>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a:t>
              </a:r>
              <a:r>
                <a:rPr lang="en-US" sz="32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Cách</a:t>
              </a: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kiềm</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chế</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cảm</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xúc</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tiêu</a:t>
              </a: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chemeClr val="bg1"/>
                  </a:solidFill>
                  <a:latin typeface="Arial" panose="020B0604020202020204" pitchFamily="34" charset="0"/>
                  <a:ea typeface="Calibri" panose="020F0502020204030204" pitchFamily="34" charset="0"/>
                  <a:cs typeface="Arial" panose="020B0604020202020204" pitchFamily="34" charset="0"/>
                </a:rPr>
                <a:t>cực</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8893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BB0929-346B-4582-BA9E-18998EA0A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3" y="0"/>
            <a:ext cx="12288253" cy="6858000"/>
          </a:xfrm>
          <a:prstGeom prst="rect">
            <a:avLst/>
          </a:prstGeom>
        </p:spPr>
      </p:pic>
      <p:sp>
        <p:nvSpPr>
          <p:cNvPr id="3" name="Rectangle 2">
            <a:extLst>
              <a:ext uri="{FF2B5EF4-FFF2-40B4-BE49-F238E27FC236}">
                <a16:creationId xmlns:a16="http://schemas.microsoft.com/office/drawing/2014/main" id="{54477494-1C47-4193-986C-05FAEF1EAABB}"/>
              </a:ext>
            </a:extLst>
          </p:cNvPr>
          <p:cNvSpPr/>
          <p:nvPr/>
        </p:nvSpPr>
        <p:spPr>
          <a:xfrm>
            <a:off x="2453785" y="1203421"/>
            <a:ext cx="7616508" cy="2045708"/>
          </a:xfrm>
          <a:prstGeom prst="rect">
            <a:avLst/>
          </a:prstGeom>
          <a:noFill/>
        </p:spPr>
        <p:txBody>
          <a:bodyPr wrap="none" lIns="68580" tIns="34291" rIns="68580" bIns="34291" numCol="1">
            <a:prstTxWarp prst="textTriangle">
              <a:avLst>
                <a:gd name="adj" fmla="val 30003"/>
              </a:avLst>
            </a:prstTxWarp>
            <a:spAutoFit/>
          </a:bodyPr>
          <a:lstStyle/>
          <a:p>
            <a:pPr algn="ctr" defTabSz="685766"/>
            <a:r>
              <a:rPr lang="vi-VN" sz="4951">
                <a:ln w="0"/>
                <a:solidFill>
                  <a:srgbClr val="FF0000"/>
                </a:solidFill>
                <a:effectLst>
                  <a:reflection blurRad="6350" stA="53000" endA="300" endPos="35500" dir="5400000" sy="-90000" algn="bl" rotWithShape="0"/>
                </a:effectLst>
                <a:latin typeface="Arial" panose="020B0604020202020204" pitchFamily="34" charset="0"/>
              </a:rPr>
              <a:t>CHÚC CÁC CON </a:t>
            </a:r>
          </a:p>
          <a:p>
            <a:pPr algn="ctr" defTabSz="685766"/>
            <a:r>
              <a:rPr lang="vi-VN" sz="4951">
                <a:ln w="0"/>
                <a:solidFill>
                  <a:srgbClr val="FF0000"/>
                </a:solidFill>
                <a:effectLst>
                  <a:reflection blurRad="6350" stA="53000" endA="300" endPos="35500" dir="5400000" sy="-90000" algn="bl" rotWithShape="0"/>
                </a:effectLst>
                <a:latin typeface="Arial" panose="020B0604020202020204" pitchFamily="34" charset="0"/>
              </a:rPr>
              <a:t>CHĂM NGOAN HỌC GIỎI</a:t>
            </a:r>
            <a:endParaRPr lang="en-US" sz="4951">
              <a:ln w="0"/>
              <a:solidFill>
                <a:srgbClr val="FF0000"/>
              </a:solidFill>
              <a:effectLst>
                <a:reflection blurRad="6350" stA="53000" endA="300" endPos="35500" dir="5400000" sy="-90000" algn="bl" rotWithShape="0"/>
              </a:effectLst>
              <a:latin typeface="Calibri"/>
            </a:endParaRPr>
          </a:p>
        </p:txBody>
      </p:sp>
    </p:spTree>
    <p:extLst>
      <p:ext uri="{BB962C8B-B14F-4D97-AF65-F5344CB8AC3E}">
        <p14:creationId xmlns:p14="http://schemas.microsoft.com/office/powerpoint/2010/main" val="236938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E41E5F2-92A7-4A5B-ABE5-5E803F9EB063}"/>
              </a:ext>
            </a:extLst>
          </p:cNvPr>
          <p:cNvGrpSpPr/>
          <p:nvPr/>
        </p:nvGrpSpPr>
        <p:grpSpPr>
          <a:xfrm>
            <a:off x="2845715" y="310904"/>
            <a:ext cx="6101500" cy="800043"/>
            <a:chOff x="2453326" y="340600"/>
            <a:chExt cx="6101500" cy="800043"/>
          </a:xfrm>
        </p:grpSpPr>
        <p:sp>
          <p:nvSpPr>
            <p:cNvPr id="9" name="Rectangle: Rounded Corners 8">
              <a:extLst>
                <a:ext uri="{FF2B5EF4-FFF2-40B4-BE49-F238E27FC236}">
                  <a16:creationId xmlns:a16="http://schemas.microsoft.com/office/drawing/2014/main" id="{807B8DAA-6EC0-43AB-B994-03959FB4F63E}"/>
                </a:ext>
              </a:extLst>
            </p:cNvPr>
            <p:cNvSpPr/>
            <p:nvPr/>
          </p:nvSpPr>
          <p:spPr>
            <a:xfrm>
              <a:off x="2453326" y="340600"/>
              <a:ext cx="6101499" cy="800043"/>
            </a:xfrm>
            <a:prstGeom prst="roundRect">
              <a:avLst/>
            </a:prstGeom>
            <a:solidFill>
              <a:schemeClr val="tx2">
                <a:lumMod val="20000"/>
                <a:lumOff val="8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3213C28C-95D8-4055-B0DF-13DF036942E6}"/>
                </a:ext>
              </a:extLst>
            </p:cNvPr>
            <p:cNvSpPr txBox="1"/>
            <p:nvPr/>
          </p:nvSpPr>
          <p:spPr>
            <a:xfrm>
              <a:off x="2453326" y="478657"/>
              <a:ext cx="6101500" cy="523220"/>
            </a:xfrm>
            <a:prstGeom prst="rect">
              <a:avLst/>
            </a:prstGeom>
            <a:noFill/>
          </p:spPr>
          <p:txBody>
            <a:bodyPr wrap="square">
              <a:spAutoFit/>
            </a:bodyPr>
            <a:lstStyle/>
            <a:p>
              <a:pPr algn="ctr"/>
              <a:r>
                <a:rPr lang="vi-VN" sz="2800" b="1" i="0" dirty="0">
                  <a:solidFill>
                    <a:srgbClr val="444444"/>
                  </a:solidFill>
                  <a:effectLst/>
                  <a:latin typeface="Arial" panose="020B0604020202020204" pitchFamily="34" charset="0"/>
                  <a:cs typeface="Arial" panose="020B0604020202020204" pitchFamily="34" charset="0"/>
                </a:rPr>
                <a:t>CÂU CHUYỆN CỦA HAI HẠT MẦM</a:t>
              </a:r>
              <a:endParaRPr lang="vi-VN" sz="2800" b="0" i="0" dirty="0">
                <a:solidFill>
                  <a:srgbClr val="444444"/>
                </a:solidFill>
                <a:effectLst/>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9C7DDDED-CDC3-4E8C-B4C2-B42315760570}"/>
              </a:ext>
            </a:extLst>
          </p:cNvPr>
          <p:cNvSpPr/>
          <p:nvPr/>
        </p:nvSpPr>
        <p:spPr>
          <a:xfrm>
            <a:off x="837415" y="1690891"/>
            <a:ext cx="10407192" cy="450355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FE3885-8B3C-4678-B370-64897A75D49B}"/>
              </a:ext>
            </a:extLst>
          </p:cNvPr>
          <p:cNvSpPr txBox="1"/>
          <p:nvPr/>
        </p:nvSpPr>
        <p:spPr>
          <a:xfrm>
            <a:off x="956035" y="1736038"/>
            <a:ext cx="10317637" cy="4212692"/>
          </a:xfrm>
          <a:prstGeom prst="rect">
            <a:avLst/>
          </a:prstGeom>
          <a:noFill/>
        </p:spPr>
        <p:txBody>
          <a:bodyPr wrap="square">
            <a:spAutoFit/>
          </a:bodyPr>
          <a:lstStyle/>
          <a:p>
            <a:pPr algn="l">
              <a:lnSpc>
                <a:spcPct val="120000"/>
              </a:lnSpc>
              <a:spcBef>
                <a:spcPts val="600"/>
              </a:spcBef>
              <a:spcAft>
                <a:spcPts val="600"/>
              </a:spcAft>
            </a:pPr>
            <a:r>
              <a:rPr lang="vi-VN" sz="2400" b="0" dirty="0">
                <a:solidFill>
                  <a:srgbClr val="444444"/>
                </a:solidFill>
                <a:effectLst/>
                <a:latin typeface="Arial" panose="020B0604020202020204" pitchFamily="34" charset="0"/>
                <a:cs typeface="Arial" panose="020B0604020202020204" pitchFamily="34" charset="0"/>
              </a:rPr>
              <a:t>Có hai hạt mầm nằm cạnh nhau trên một mảnh đất màu mỡ. </a:t>
            </a:r>
            <a:endParaRPr lang="en-US" sz="2400" b="0" dirty="0">
              <a:solidFill>
                <a:srgbClr val="444444"/>
              </a:solidFill>
              <a:effectLst/>
              <a:latin typeface="Arial" panose="020B0604020202020204" pitchFamily="34" charset="0"/>
              <a:cs typeface="Arial" panose="020B0604020202020204" pitchFamily="34" charset="0"/>
            </a:endParaRPr>
          </a:p>
          <a:p>
            <a:pPr algn="l">
              <a:lnSpc>
                <a:spcPct val="120000"/>
              </a:lnSpc>
              <a:spcBef>
                <a:spcPts val="600"/>
              </a:spcBef>
              <a:spcAft>
                <a:spcPts val="600"/>
              </a:spcAft>
            </a:pPr>
            <a:r>
              <a:rPr lang="vi-VN" sz="2400" b="1" i="1" dirty="0">
                <a:solidFill>
                  <a:srgbClr val="444444"/>
                </a:solidFill>
                <a:effectLst/>
                <a:latin typeface="Arial" panose="020B0604020202020204" pitchFamily="34" charset="0"/>
                <a:cs typeface="Arial" panose="020B0604020202020204" pitchFamily="34" charset="0"/>
              </a:rPr>
              <a:t>Hạt mầm thứ nhất nói: </a:t>
            </a:r>
            <a:endParaRPr lang="en-US" sz="2400" b="1" i="1" dirty="0">
              <a:solidFill>
                <a:srgbClr val="444444"/>
              </a:solidFill>
              <a:latin typeface="Arial" panose="020B0604020202020204" pitchFamily="34" charset="0"/>
              <a:cs typeface="Arial" panose="020B0604020202020204" pitchFamily="34" charset="0"/>
            </a:endParaRPr>
          </a:p>
          <a:p>
            <a:pPr algn="l">
              <a:lnSpc>
                <a:spcPct val="120000"/>
              </a:lnSpc>
              <a:spcBef>
                <a:spcPts val="600"/>
              </a:spcBef>
              <a:spcAft>
                <a:spcPts val="600"/>
              </a:spcAft>
            </a:pPr>
            <a:r>
              <a:rPr lang="en-US" sz="2400" dirty="0">
                <a:solidFill>
                  <a:srgbClr val="444444"/>
                </a:solidFill>
                <a:latin typeface="Arial" panose="020B0604020202020204" pitchFamily="34" charset="0"/>
                <a:cs typeface="Arial" panose="020B0604020202020204" pitchFamily="34" charset="0"/>
              </a:rPr>
              <a:t>“</a:t>
            </a:r>
            <a:r>
              <a:rPr lang="vi-VN" sz="2400" b="0" i="0" dirty="0">
                <a:solidFill>
                  <a:srgbClr val="444444"/>
                </a:solidFill>
                <a:effectLst/>
                <a:latin typeface="Arial" panose="020B0604020202020204" pitchFamily="34" charset="0"/>
                <a:cs typeface="Arial" panose="020B0604020202020204" pitchFamily="34" charset="0"/>
              </a:rPr>
              <a:t>Tôi muốn lớn lên thật nhanh. Tôi muốn bén rễ sâu xuống lòng đất và đâm chồi nảy lộc xuyên qua lớp đất cứng phía trên...</a:t>
            </a:r>
          </a:p>
          <a:p>
            <a:pPr algn="l">
              <a:lnSpc>
                <a:spcPct val="120000"/>
              </a:lnSpc>
              <a:spcBef>
                <a:spcPts val="600"/>
              </a:spcBef>
              <a:spcAft>
                <a:spcPts val="600"/>
              </a:spcAft>
            </a:pPr>
            <a:r>
              <a:rPr lang="vi-VN" sz="2400" b="0" i="0" dirty="0">
                <a:solidFill>
                  <a:srgbClr val="444444"/>
                </a:solidFill>
                <a:effectLst/>
                <a:latin typeface="Arial" panose="020B0604020202020204" pitchFamily="34" charset="0"/>
                <a:cs typeface="Arial" panose="020B0604020202020204" pitchFamily="34" charset="0"/>
              </a:rPr>
              <a:t>Tôi muốn nở ra những cánh hoa dịu dàng như dấu hiệu chào đón mùa xuân... Tôi muốn cảm nhận sự ấm áp của ánh mặt trời và thưởng thức những giọt sương mai đọng trên cành lá.</a:t>
            </a:r>
            <a:r>
              <a:rPr lang="en-US" sz="2400" b="0" i="0" dirty="0">
                <a:solidFill>
                  <a:srgbClr val="444444"/>
                </a:solidFill>
                <a:effectLst/>
                <a:latin typeface="Arial" panose="020B0604020202020204" pitchFamily="34" charset="0"/>
                <a:cs typeface="Arial" panose="020B0604020202020204" pitchFamily="34" charset="0"/>
              </a:rPr>
              <a:t>”</a:t>
            </a:r>
            <a:endParaRPr lang="vi-VN" sz="2400" b="0" i="0" dirty="0">
              <a:solidFill>
                <a:srgbClr val="444444"/>
              </a:solidFill>
              <a:effectLst/>
              <a:latin typeface="Arial" panose="020B0604020202020204" pitchFamily="34" charset="0"/>
              <a:cs typeface="Arial" panose="020B0604020202020204" pitchFamily="34" charset="0"/>
            </a:endParaRPr>
          </a:p>
          <a:p>
            <a:pPr algn="l">
              <a:lnSpc>
                <a:spcPct val="120000"/>
              </a:lnSpc>
              <a:spcBef>
                <a:spcPts val="600"/>
              </a:spcBef>
              <a:spcAft>
                <a:spcPts val="600"/>
              </a:spcAft>
            </a:pPr>
            <a:r>
              <a:rPr lang="vi-VN" sz="2400" b="0" i="0" dirty="0">
                <a:solidFill>
                  <a:srgbClr val="444444"/>
                </a:solidFill>
                <a:effectLst/>
                <a:latin typeface="Arial" panose="020B0604020202020204" pitchFamily="34" charset="0"/>
                <a:cs typeface="Arial" panose="020B0604020202020204" pitchFamily="34" charset="0"/>
              </a:rPr>
              <a:t>Và rồi hạt mầm mọc lên.</a:t>
            </a:r>
          </a:p>
        </p:txBody>
      </p:sp>
      <p:pic>
        <p:nvPicPr>
          <p:cNvPr id="13" name="Picture 12" descr="Icon&#10;&#10;Description automatically generated">
            <a:extLst>
              <a:ext uri="{FF2B5EF4-FFF2-40B4-BE49-F238E27FC236}">
                <a16:creationId xmlns:a16="http://schemas.microsoft.com/office/drawing/2014/main" id="{A970C33A-FD65-4237-B664-38852BDEF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308" y="448961"/>
            <a:ext cx="1668239" cy="1668239"/>
          </a:xfrm>
          <a:prstGeom prst="rect">
            <a:avLst/>
          </a:prstGeom>
        </p:spPr>
      </p:pic>
    </p:spTree>
    <p:extLst>
      <p:ext uri="{BB962C8B-B14F-4D97-AF65-F5344CB8AC3E}">
        <p14:creationId xmlns:p14="http://schemas.microsoft.com/office/powerpoint/2010/main" val="22512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1000"/>
                                        <p:tgtEl>
                                          <p:spTgt spid="12">
                                            <p:txEl>
                                              <p:pRg st="0" end="0"/>
                                            </p:txEl>
                                          </p:spTgt>
                                        </p:tgtEl>
                                      </p:cBhvr>
                                    </p:animEffect>
                                    <p:anim calcmode="lin" valueType="num">
                                      <p:cBhvr>
                                        <p:cTn id="4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fade">
                                      <p:cBhvr>
                                        <p:cTn id="48" dur="1000"/>
                                        <p:tgtEl>
                                          <p:spTgt spid="12">
                                            <p:txEl>
                                              <p:pRg st="1" end="1"/>
                                            </p:txEl>
                                          </p:spTgt>
                                        </p:tgtEl>
                                      </p:cBhvr>
                                    </p:animEffect>
                                    <p:anim calcmode="lin" valueType="num">
                                      <p:cBhvr>
                                        <p:cTn id="4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Effect transition="in" filter="fade">
                                      <p:cBhvr>
                                        <p:cTn id="53" dur="1000"/>
                                        <p:tgtEl>
                                          <p:spTgt spid="12">
                                            <p:txEl>
                                              <p:pRg st="4" end="4"/>
                                            </p:txEl>
                                          </p:spTgt>
                                        </p:tgtEl>
                                      </p:cBhvr>
                                    </p:animEffect>
                                    <p:anim calcmode="lin" valueType="num">
                                      <p:cBhvr>
                                        <p:cTn id="5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1000"/>
                                        <p:tgtEl>
                                          <p:spTgt spid="12">
                                            <p:txEl>
                                              <p:pRg st="2" end="2"/>
                                            </p:txEl>
                                          </p:spTgt>
                                        </p:tgtEl>
                                      </p:cBhvr>
                                    </p:animEffect>
                                    <p:anim calcmode="lin" valueType="num">
                                      <p:cBhvr>
                                        <p:cTn id="5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animEffect transition="in" filter="fade">
                                      <p:cBhvr>
                                        <p:cTn id="63" dur="1000"/>
                                        <p:tgtEl>
                                          <p:spTgt spid="12">
                                            <p:txEl>
                                              <p:pRg st="3" end="3"/>
                                            </p:txEl>
                                          </p:spTgt>
                                        </p:tgtEl>
                                      </p:cBhvr>
                                    </p:animEffect>
                                    <p:anim calcmode="lin" valueType="num">
                                      <p:cBhvr>
                                        <p:cTn id="6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E41E5F2-92A7-4A5B-ABE5-5E803F9EB063}"/>
              </a:ext>
            </a:extLst>
          </p:cNvPr>
          <p:cNvGrpSpPr/>
          <p:nvPr/>
        </p:nvGrpSpPr>
        <p:grpSpPr>
          <a:xfrm>
            <a:off x="2845715" y="310904"/>
            <a:ext cx="6101500" cy="800043"/>
            <a:chOff x="2453326" y="340600"/>
            <a:chExt cx="6101500" cy="800043"/>
          </a:xfrm>
        </p:grpSpPr>
        <p:sp>
          <p:nvSpPr>
            <p:cNvPr id="9" name="Rectangle: Rounded Corners 8">
              <a:extLst>
                <a:ext uri="{FF2B5EF4-FFF2-40B4-BE49-F238E27FC236}">
                  <a16:creationId xmlns:a16="http://schemas.microsoft.com/office/drawing/2014/main" id="{807B8DAA-6EC0-43AB-B994-03959FB4F63E}"/>
                </a:ext>
              </a:extLst>
            </p:cNvPr>
            <p:cNvSpPr/>
            <p:nvPr/>
          </p:nvSpPr>
          <p:spPr>
            <a:xfrm>
              <a:off x="2453326" y="340600"/>
              <a:ext cx="6101499" cy="800043"/>
            </a:xfrm>
            <a:prstGeom prst="roundRect">
              <a:avLst/>
            </a:prstGeom>
            <a:solidFill>
              <a:schemeClr val="tx2">
                <a:lumMod val="20000"/>
                <a:lumOff val="8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3213C28C-95D8-4055-B0DF-13DF036942E6}"/>
                </a:ext>
              </a:extLst>
            </p:cNvPr>
            <p:cNvSpPr txBox="1"/>
            <p:nvPr/>
          </p:nvSpPr>
          <p:spPr>
            <a:xfrm>
              <a:off x="2453326" y="478657"/>
              <a:ext cx="6101500" cy="523220"/>
            </a:xfrm>
            <a:prstGeom prst="rect">
              <a:avLst/>
            </a:prstGeom>
            <a:noFill/>
          </p:spPr>
          <p:txBody>
            <a:bodyPr wrap="square">
              <a:spAutoFit/>
            </a:bodyPr>
            <a:lstStyle/>
            <a:p>
              <a:pPr algn="ctr"/>
              <a:r>
                <a:rPr lang="vi-VN" sz="2800" b="1" i="0" dirty="0">
                  <a:solidFill>
                    <a:srgbClr val="444444"/>
                  </a:solidFill>
                  <a:effectLst/>
                  <a:latin typeface="Arial" panose="020B0604020202020204" pitchFamily="34" charset="0"/>
                  <a:cs typeface="Arial" panose="020B0604020202020204" pitchFamily="34" charset="0"/>
                </a:rPr>
                <a:t>CÂU CHUYỆN CỦA HAI HẠT MẦM</a:t>
              </a:r>
              <a:endParaRPr lang="vi-VN" sz="2800" b="0" i="0" dirty="0">
                <a:solidFill>
                  <a:srgbClr val="444444"/>
                </a:solidFill>
                <a:effectLst/>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9C7DDDED-CDC3-4E8C-B4C2-B42315760570}"/>
              </a:ext>
            </a:extLst>
          </p:cNvPr>
          <p:cNvSpPr/>
          <p:nvPr/>
        </p:nvSpPr>
        <p:spPr>
          <a:xfrm>
            <a:off x="818561" y="1454184"/>
            <a:ext cx="10407192" cy="502823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FE3885-8B3C-4678-B370-64897A75D49B}"/>
              </a:ext>
            </a:extLst>
          </p:cNvPr>
          <p:cNvSpPr txBox="1"/>
          <p:nvPr/>
        </p:nvSpPr>
        <p:spPr>
          <a:xfrm>
            <a:off x="937181" y="1499332"/>
            <a:ext cx="10317637" cy="4945200"/>
          </a:xfrm>
          <a:prstGeom prst="rect">
            <a:avLst/>
          </a:prstGeom>
          <a:noFill/>
        </p:spPr>
        <p:txBody>
          <a:bodyPr wrap="square">
            <a:spAutoFit/>
          </a:bodyPr>
          <a:lstStyle/>
          <a:p>
            <a:pPr algn="l">
              <a:lnSpc>
                <a:spcPct val="120000"/>
              </a:lnSpc>
              <a:spcBef>
                <a:spcPts val="600"/>
              </a:spcBef>
              <a:spcAft>
                <a:spcPts val="600"/>
              </a:spcAft>
            </a:pPr>
            <a:r>
              <a:rPr lang="vi-VN" sz="2400" b="1" i="1" dirty="0">
                <a:solidFill>
                  <a:srgbClr val="444444"/>
                </a:solidFill>
                <a:effectLst/>
              </a:rPr>
              <a:t>Hạt mầm thứ hai bảo:</a:t>
            </a:r>
          </a:p>
          <a:p>
            <a:pPr algn="l">
              <a:lnSpc>
                <a:spcPct val="120000"/>
              </a:lnSpc>
              <a:spcBef>
                <a:spcPts val="600"/>
              </a:spcBef>
              <a:spcAft>
                <a:spcPts val="600"/>
              </a:spcAft>
            </a:pPr>
            <a:r>
              <a:rPr lang="vi-VN" sz="2400" b="0" i="0" dirty="0">
                <a:solidFill>
                  <a:srgbClr val="444444"/>
                </a:solidFill>
                <a:effectLst/>
              </a:rPr>
              <a:t>- </a:t>
            </a:r>
            <a:r>
              <a:rPr lang="en-US" sz="2400" b="0" i="0" dirty="0">
                <a:solidFill>
                  <a:srgbClr val="444444"/>
                </a:solidFill>
                <a:effectLst/>
              </a:rPr>
              <a:t>“</a:t>
            </a:r>
            <a:r>
              <a:rPr lang="vi-VN" sz="2400" b="0" i="0" dirty="0">
                <a:solidFill>
                  <a:srgbClr val="444444"/>
                </a:solidFill>
                <a:effectLst/>
              </a:rPr>
              <a:t>Tôi sợ lắm. Nếu bén những nhánh rễ vào lòng đất sâu bên dưới, tôi không biết sẽ gặp phải điều gì ở nơi tối tăm đó. Và giả như những chồi non của tôi có mọc ra, đám côn trùng sẽ kéo đến và nuốt ngay lấy chúng. Một ngày nào đó, nếu những bông hoa của tôi có thể nở ra được thì bọn trẻ con cũng sẽ vặt lấy mà đùa nghịch thôi. Không, tốt hơn hết là tôi nên nằm ở đây cho đến khi cảm thấy thật an toàn đã</a:t>
            </a:r>
            <a:r>
              <a:rPr lang="en-US" sz="2400" b="0" i="0" dirty="0">
                <a:solidFill>
                  <a:srgbClr val="444444"/>
                </a:solidFill>
                <a:effectLst/>
              </a:rPr>
              <a:t>.”</a:t>
            </a:r>
            <a:endParaRPr lang="vi-VN" sz="2400" b="0" i="0" dirty="0">
              <a:solidFill>
                <a:srgbClr val="444444"/>
              </a:solidFill>
              <a:effectLst/>
            </a:endParaRPr>
          </a:p>
          <a:p>
            <a:pPr algn="l">
              <a:lnSpc>
                <a:spcPct val="120000"/>
              </a:lnSpc>
              <a:spcBef>
                <a:spcPts val="600"/>
              </a:spcBef>
              <a:spcAft>
                <a:spcPts val="600"/>
              </a:spcAft>
            </a:pPr>
            <a:r>
              <a:rPr lang="vi-VN" sz="2400" b="0" i="0" dirty="0">
                <a:solidFill>
                  <a:srgbClr val="444444"/>
                </a:solidFill>
                <a:effectLst/>
              </a:rPr>
              <a:t>Và rồi hạt mầm nằm im và chờ đợi.</a:t>
            </a:r>
          </a:p>
          <a:p>
            <a:pPr algn="l">
              <a:lnSpc>
                <a:spcPct val="120000"/>
              </a:lnSpc>
              <a:spcBef>
                <a:spcPts val="600"/>
              </a:spcBef>
              <a:spcAft>
                <a:spcPts val="600"/>
              </a:spcAft>
            </a:pPr>
            <a:r>
              <a:rPr lang="vi-VN" sz="2400" b="0" i="0" dirty="0">
                <a:solidFill>
                  <a:srgbClr val="444444"/>
                </a:solidFill>
                <a:effectLst/>
              </a:rPr>
              <a:t>Một ngày nọ, một chú gà đi loanh quanh trong vườn tìm thức ăn, thấy hạt mầm nằm lạc lõng trên mặt đất bèn mổ ngay lập tức.</a:t>
            </a:r>
          </a:p>
        </p:txBody>
      </p:sp>
      <p:pic>
        <p:nvPicPr>
          <p:cNvPr id="13" name="Picture 12" descr="Icon&#10;&#10;Description automatically generated">
            <a:extLst>
              <a:ext uri="{FF2B5EF4-FFF2-40B4-BE49-F238E27FC236}">
                <a16:creationId xmlns:a16="http://schemas.microsoft.com/office/drawing/2014/main" id="{A970C33A-FD65-4237-B664-38852BDEF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454" y="212255"/>
            <a:ext cx="1668239" cy="1668239"/>
          </a:xfrm>
          <a:prstGeom prst="rect">
            <a:avLst/>
          </a:prstGeom>
        </p:spPr>
      </p:pic>
    </p:spTree>
    <p:extLst>
      <p:ext uri="{BB962C8B-B14F-4D97-AF65-F5344CB8AC3E}">
        <p14:creationId xmlns:p14="http://schemas.microsoft.com/office/powerpoint/2010/main" val="10472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anim calcmode="lin" valueType="num">
                                      <p:cBhvr>
                                        <p:cTn id="2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E41E5F2-92A7-4A5B-ABE5-5E803F9EB063}"/>
              </a:ext>
            </a:extLst>
          </p:cNvPr>
          <p:cNvGrpSpPr/>
          <p:nvPr/>
        </p:nvGrpSpPr>
        <p:grpSpPr>
          <a:xfrm>
            <a:off x="2855142" y="548283"/>
            <a:ext cx="6101500" cy="800043"/>
            <a:chOff x="2453326" y="340600"/>
            <a:chExt cx="6101500" cy="800043"/>
          </a:xfrm>
        </p:grpSpPr>
        <p:sp>
          <p:nvSpPr>
            <p:cNvPr id="9" name="Rectangle: Rounded Corners 8">
              <a:extLst>
                <a:ext uri="{FF2B5EF4-FFF2-40B4-BE49-F238E27FC236}">
                  <a16:creationId xmlns:a16="http://schemas.microsoft.com/office/drawing/2014/main" id="{807B8DAA-6EC0-43AB-B994-03959FB4F63E}"/>
                </a:ext>
              </a:extLst>
            </p:cNvPr>
            <p:cNvSpPr/>
            <p:nvPr/>
          </p:nvSpPr>
          <p:spPr>
            <a:xfrm>
              <a:off x="2453326" y="340600"/>
              <a:ext cx="6101499" cy="800043"/>
            </a:xfrm>
            <a:prstGeom prst="roundRect">
              <a:avLst/>
            </a:prstGeom>
            <a:solidFill>
              <a:schemeClr val="tx2">
                <a:lumMod val="20000"/>
                <a:lumOff val="8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3213C28C-95D8-4055-B0DF-13DF036942E6}"/>
                </a:ext>
              </a:extLst>
            </p:cNvPr>
            <p:cNvSpPr txBox="1"/>
            <p:nvPr/>
          </p:nvSpPr>
          <p:spPr>
            <a:xfrm>
              <a:off x="2453326" y="478657"/>
              <a:ext cx="6101500" cy="523220"/>
            </a:xfrm>
            <a:prstGeom prst="rect">
              <a:avLst/>
            </a:prstGeom>
            <a:noFill/>
          </p:spPr>
          <p:txBody>
            <a:bodyPr wrap="square">
              <a:spAutoFit/>
            </a:bodyPr>
            <a:lstStyle/>
            <a:p>
              <a:pPr algn="ctr"/>
              <a:r>
                <a:rPr lang="vi-VN" sz="2800" b="1" i="0" dirty="0">
                  <a:solidFill>
                    <a:srgbClr val="444444"/>
                  </a:solidFill>
                  <a:effectLst/>
                  <a:latin typeface="Arial" panose="020B0604020202020204" pitchFamily="34" charset="0"/>
                  <a:cs typeface="Arial" panose="020B0604020202020204" pitchFamily="34" charset="0"/>
                </a:rPr>
                <a:t>CÂU CHUYỆN CỦA HAI HẠT MẦM</a:t>
              </a:r>
              <a:endParaRPr lang="vi-VN" sz="2800" b="0" i="0" dirty="0">
                <a:solidFill>
                  <a:srgbClr val="444444"/>
                </a:solidFill>
                <a:effectLst/>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9C7DDDED-CDC3-4E8C-B4C2-B42315760570}"/>
              </a:ext>
            </a:extLst>
          </p:cNvPr>
          <p:cNvSpPr/>
          <p:nvPr/>
        </p:nvSpPr>
        <p:spPr>
          <a:xfrm>
            <a:off x="780952" y="1872447"/>
            <a:ext cx="10407192" cy="4005427"/>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AFE3885-8B3C-4678-B370-64897A75D49B}"/>
              </a:ext>
            </a:extLst>
          </p:cNvPr>
          <p:cNvSpPr txBox="1"/>
          <p:nvPr/>
        </p:nvSpPr>
        <p:spPr>
          <a:xfrm>
            <a:off x="825730" y="2522449"/>
            <a:ext cx="10317637" cy="2113079"/>
          </a:xfrm>
          <a:prstGeom prst="rect">
            <a:avLst/>
          </a:prstGeom>
          <a:noFill/>
        </p:spPr>
        <p:txBody>
          <a:bodyPr wrap="square">
            <a:spAutoFit/>
          </a:bodyPr>
          <a:lstStyle/>
          <a:p>
            <a:pPr algn="just">
              <a:lnSpc>
                <a:spcPct val="120000"/>
              </a:lnSpc>
              <a:spcBef>
                <a:spcPts val="600"/>
              </a:spcBef>
              <a:spcAft>
                <a:spcPts val="600"/>
              </a:spcAft>
            </a:pPr>
            <a:r>
              <a:rPr lang="vi-VN" sz="2800" b="0" i="0" dirty="0">
                <a:solidFill>
                  <a:srgbClr val="444444"/>
                </a:solidFill>
                <a:effectLst/>
              </a:rPr>
              <a:t>Trong cuộc sống sẽ luôn có những cơ hội cho những ai dám chấp nhận mạo hiểm, trải nghiệm những thử thách, mạnh dạn vượt qua những khuôn khổ lối mòn để bước lên những con đường mới.</a:t>
            </a:r>
          </a:p>
        </p:txBody>
      </p:sp>
      <p:pic>
        <p:nvPicPr>
          <p:cNvPr id="13" name="Picture 12" descr="Icon&#10;&#10;Description automatically generated">
            <a:extLst>
              <a:ext uri="{FF2B5EF4-FFF2-40B4-BE49-F238E27FC236}">
                <a16:creationId xmlns:a16="http://schemas.microsoft.com/office/drawing/2014/main" id="{A970C33A-FD65-4237-B664-38852BDEF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784" y="306523"/>
            <a:ext cx="1668239" cy="1668239"/>
          </a:xfrm>
          <a:prstGeom prst="rect">
            <a:avLst/>
          </a:prstGeom>
        </p:spPr>
      </p:pic>
      <p:sp>
        <p:nvSpPr>
          <p:cNvPr id="14" name="TextBox 13">
            <a:extLst>
              <a:ext uri="{FF2B5EF4-FFF2-40B4-BE49-F238E27FC236}">
                <a16:creationId xmlns:a16="http://schemas.microsoft.com/office/drawing/2014/main" id="{89D9F99B-E5A6-4C2B-A7C7-46F005E05B47}"/>
              </a:ext>
            </a:extLst>
          </p:cNvPr>
          <p:cNvSpPr txBox="1"/>
          <p:nvPr/>
        </p:nvSpPr>
        <p:spPr>
          <a:xfrm>
            <a:off x="3266487" y="5098360"/>
            <a:ext cx="7876880" cy="400110"/>
          </a:xfrm>
          <a:prstGeom prst="rect">
            <a:avLst/>
          </a:prstGeom>
          <a:noFill/>
        </p:spPr>
        <p:txBody>
          <a:bodyPr wrap="square">
            <a:spAutoFit/>
          </a:bodyPr>
          <a:lstStyle/>
          <a:p>
            <a:pPr algn="r"/>
            <a:r>
              <a:rPr lang="vi-VN" sz="2000" b="0" i="1" dirty="0">
                <a:solidFill>
                  <a:srgbClr val="444444"/>
                </a:solidFill>
                <a:effectLst/>
                <a:latin typeface="Arial" panose="020B0604020202020204" pitchFamily="34" charset="0"/>
                <a:cs typeface="Arial" panose="020B0604020202020204" pitchFamily="34" charset="0"/>
              </a:rPr>
              <a:t>(Theo </a:t>
            </a:r>
            <a:r>
              <a:rPr lang="vi-VN" sz="2000" b="1" i="1" dirty="0">
                <a:solidFill>
                  <a:srgbClr val="444444"/>
                </a:solidFill>
                <a:effectLst/>
                <a:latin typeface="Arial" panose="020B0604020202020204" pitchFamily="34" charset="0"/>
                <a:cs typeface="Arial" panose="020B0604020202020204" pitchFamily="34" charset="0"/>
              </a:rPr>
              <a:t>Hạt giống tâm hồn</a:t>
            </a:r>
            <a:r>
              <a:rPr lang="vi-VN" sz="2000" b="0" i="1" dirty="0">
                <a:solidFill>
                  <a:srgbClr val="444444"/>
                </a:solidFill>
                <a:effectLst/>
                <a:latin typeface="Arial" panose="020B0604020202020204" pitchFamily="34" charset="0"/>
                <a:cs typeface="Arial" panose="020B0604020202020204" pitchFamily="34" charset="0"/>
              </a:rPr>
              <a:t>, Fisrt New và NXB Tổng hợp TP HCM</a:t>
            </a:r>
            <a:r>
              <a:rPr lang="en-US" sz="2000" b="0" i="1" dirty="0">
                <a:solidFill>
                  <a:srgbClr val="444444"/>
                </a:solidFill>
                <a:effectLst/>
                <a:latin typeface="Arial" panose="020B0604020202020204" pitchFamily="34" charset="0"/>
                <a:cs typeface="Arial" panose="020B0604020202020204" pitchFamily="34" charset="0"/>
              </a:rPr>
              <a:t>)</a:t>
            </a:r>
            <a:endParaRPr lang="vi-VN" sz="2000" b="0" i="1" dirty="0">
              <a:solidFill>
                <a:srgbClr val="44444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4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u chuyện 2 hạt giống và 2 số phận - Trí Thức VN">
            <a:extLst>
              <a:ext uri="{FF2B5EF4-FFF2-40B4-BE49-F238E27FC236}">
                <a16:creationId xmlns:a16="http://schemas.microsoft.com/office/drawing/2014/main" id="{922F10CB-DBD0-42C6-9A0E-14A4209DD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2777547"/>
            <a:ext cx="6314388" cy="3946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15278663-0055-4DED-BEB4-7D6205F2B9A7}"/>
              </a:ext>
            </a:extLst>
          </p:cNvPr>
          <p:cNvGrpSpPr/>
          <p:nvPr/>
        </p:nvGrpSpPr>
        <p:grpSpPr>
          <a:xfrm>
            <a:off x="544164" y="400227"/>
            <a:ext cx="10557772" cy="2104743"/>
            <a:chOff x="704420" y="3482791"/>
            <a:chExt cx="10557772" cy="2104743"/>
          </a:xfrm>
        </p:grpSpPr>
        <p:sp>
          <p:nvSpPr>
            <p:cNvPr id="14" name="Cloud 13">
              <a:extLst>
                <a:ext uri="{FF2B5EF4-FFF2-40B4-BE49-F238E27FC236}">
                  <a16:creationId xmlns:a16="http://schemas.microsoft.com/office/drawing/2014/main" id="{A597E8FC-F53B-4671-9092-B8A56AA781DE}"/>
                </a:ext>
              </a:extLst>
            </p:cNvPr>
            <p:cNvSpPr/>
            <p:nvPr/>
          </p:nvSpPr>
          <p:spPr>
            <a:xfrm>
              <a:off x="704420" y="3482791"/>
              <a:ext cx="10557772" cy="2104743"/>
            </a:xfrm>
            <a:prstGeom prst="cloud">
              <a:avLst/>
            </a:prstGeom>
            <a:solidFill>
              <a:schemeClr val="tx2">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C758809-AB6D-4997-B1FB-44D0130DF34F}"/>
                </a:ext>
              </a:extLst>
            </p:cNvPr>
            <p:cNvSpPr txBox="1"/>
            <p:nvPr/>
          </p:nvSpPr>
          <p:spPr>
            <a:xfrm>
              <a:off x="2278399" y="3857067"/>
              <a:ext cx="8157074" cy="1231619"/>
            </a:xfrm>
            <a:prstGeom prst="rect">
              <a:avLst/>
            </a:prstGeom>
            <a:noFill/>
          </p:spPr>
          <p:txBody>
            <a:bodyPr wrap="square">
              <a:spAutoFit/>
            </a:bodyPr>
            <a:lstStyle/>
            <a:p>
              <a:pPr algn="ctr">
                <a:lnSpc>
                  <a:spcPct val="120000"/>
                </a:lnSpc>
              </a:pPr>
              <a:r>
                <a:rPr lang="en-US" sz="3200" b="1" i="1" dirty="0">
                  <a:effectLst/>
                  <a:latin typeface="Arial" panose="020B0604020202020204" pitchFamily="34" charset="0"/>
                  <a:ea typeface="Calibri" panose="020F0502020204030204" pitchFamily="34" charset="0"/>
                  <a:cs typeface="Arial" panose="020B0604020202020204" pitchFamily="34" charset="0"/>
                </a:rPr>
                <a:t>Sau </a:t>
              </a:r>
              <a:r>
                <a:rPr lang="en-US" sz="3200" b="1" i="1" dirty="0" err="1">
                  <a:effectLst/>
                  <a:latin typeface="Arial" panose="020B0604020202020204" pitchFamily="34" charset="0"/>
                  <a:ea typeface="Calibri" panose="020F0502020204030204" pitchFamily="34" charset="0"/>
                  <a:cs typeface="Arial" panose="020B0604020202020204" pitchFamily="34" charset="0"/>
                </a:rPr>
                <a:t>khi</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nghe</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câu</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chuyện</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của</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hai</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hạt</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mầm</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latin typeface="Arial" panose="020B0604020202020204" pitchFamily="34" charset="0"/>
                  <a:ea typeface="Calibri" panose="020F0502020204030204" pitchFamily="34" charset="0"/>
                  <a:cs typeface="Arial" panose="020B0604020202020204" pitchFamily="34" charset="0"/>
                </a:rPr>
                <a:t>e</a:t>
              </a:r>
              <a:r>
                <a:rPr lang="en-US" sz="3200" b="1" i="1" dirty="0" err="1">
                  <a:effectLst/>
                  <a:latin typeface="Arial" panose="020B0604020202020204" pitchFamily="34" charset="0"/>
                  <a:ea typeface="Calibri" panose="020F0502020204030204" pitchFamily="34" charset="0"/>
                  <a:cs typeface="Arial" panose="020B0604020202020204" pitchFamily="34" charset="0"/>
                </a:rPr>
                <a:t>m</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thích</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hạt</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mầm</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nào</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Vì</a:t>
              </a:r>
              <a:r>
                <a:rPr lang="en-US" sz="3200" b="1" i="1" dirty="0">
                  <a:effectLst/>
                  <a:latin typeface="Arial" panose="020B0604020202020204" pitchFamily="34" charset="0"/>
                  <a:ea typeface="Calibri" panose="020F0502020204030204" pitchFamily="34" charset="0"/>
                  <a:cs typeface="Arial" panose="020B0604020202020204" pitchFamily="34" charset="0"/>
                </a:rPr>
                <a:t> </a:t>
              </a:r>
              <a:r>
                <a:rPr lang="en-US" sz="3200" b="1" i="1" dirty="0" err="1">
                  <a:effectLst/>
                  <a:latin typeface="Arial" panose="020B0604020202020204" pitchFamily="34" charset="0"/>
                  <a:ea typeface="Calibri" panose="020F0502020204030204" pitchFamily="34" charset="0"/>
                  <a:cs typeface="Arial" panose="020B0604020202020204" pitchFamily="34" charset="0"/>
                </a:rPr>
                <a:t>sao</a:t>
              </a:r>
              <a:r>
                <a:rPr lang="en-US" sz="3200" b="1" i="1" dirty="0">
                  <a:effectLst/>
                  <a:latin typeface="Arial" panose="020B0604020202020204" pitchFamily="34" charset="0"/>
                  <a:ea typeface="Calibri" panose="020F0502020204030204" pitchFamily="34" charset="0"/>
                  <a:cs typeface="Arial" panose="020B0604020202020204" pitchFamily="34" charset="0"/>
                </a:rPr>
                <a:t>?</a:t>
              </a:r>
              <a:endParaRPr lang="en-US" sz="3200" b="1" dirty="0"/>
            </a:p>
          </p:txBody>
        </p:sp>
      </p:grpSp>
      <p:pic>
        <p:nvPicPr>
          <p:cNvPr id="16" name="Picture 15" descr="Icon&#10;&#10;Description automatically generated">
            <a:extLst>
              <a:ext uri="{FF2B5EF4-FFF2-40B4-BE49-F238E27FC236}">
                <a16:creationId xmlns:a16="http://schemas.microsoft.com/office/drawing/2014/main" id="{AAA373DA-9A9C-45F2-9204-72BD05DAD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40" y="467898"/>
            <a:ext cx="1844827" cy="1844827"/>
          </a:xfrm>
          <a:prstGeom prst="rect">
            <a:avLst/>
          </a:prstGeom>
        </p:spPr>
      </p:pic>
    </p:spTree>
    <p:extLst>
      <p:ext uri="{BB962C8B-B14F-4D97-AF65-F5344CB8AC3E}">
        <p14:creationId xmlns:p14="http://schemas.microsoft.com/office/powerpoint/2010/main" val="7212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8" presetClass="emph" presetSubtype="0" repeatCount="indefinite" fill="hold" nodeType="withEffect">
                                  <p:stCondLst>
                                    <p:cond delay="0"/>
                                  </p:stCondLst>
                                  <p:childTnLst>
                                    <p:animRot by="21600000">
                                      <p:cBhvr>
                                        <p:cTn id="9" dur="2000" fill="hold"/>
                                        <p:tgtEl>
                                          <p:spTgt spid="1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687861-EBF1-4598-B9E8-9B5051FF1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53CDCA2B-12E1-4ECA-8579-BD6421D43A7D}"/>
              </a:ext>
            </a:extLst>
          </p:cNvPr>
          <p:cNvSpPr txBox="1"/>
          <p:nvPr/>
        </p:nvSpPr>
        <p:spPr>
          <a:xfrm>
            <a:off x="2902095" y="714812"/>
            <a:ext cx="6913046" cy="584775"/>
          </a:xfrm>
          <a:prstGeom prst="rect">
            <a:avLst/>
          </a:prstGeom>
          <a:noFill/>
        </p:spPr>
        <p:txBody>
          <a:bodyPr wrap="none" rtlCol="0">
            <a:spAutoFit/>
          </a:bodyPr>
          <a:lstStyle/>
          <a:p>
            <a:r>
              <a:rPr lang="en-US" sz="3200" b="1">
                <a:solidFill>
                  <a:srgbClr val="990099"/>
                </a:solidFill>
                <a:latin typeface="HP001 4 hàng" panose="020B0603050302020204" pitchFamily="34" charset="0"/>
              </a:rPr>
              <a:t>Thứ ba ngày 8 tháng 2 năm 2022</a:t>
            </a:r>
          </a:p>
        </p:txBody>
      </p:sp>
      <p:sp>
        <p:nvSpPr>
          <p:cNvPr id="14" name="TextBox 13">
            <a:extLst>
              <a:ext uri="{FF2B5EF4-FFF2-40B4-BE49-F238E27FC236}">
                <a16:creationId xmlns:a16="http://schemas.microsoft.com/office/drawing/2014/main" id="{D6EB74EE-23F6-46C9-9A7D-D57BF6712D88}"/>
              </a:ext>
            </a:extLst>
          </p:cNvPr>
          <p:cNvSpPr txBox="1"/>
          <p:nvPr/>
        </p:nvSpPr>
        <p:spPr>
          <a:xfrm>
            <a:off x="4794345" y="1314335"/>
            <a:ext cx="1593706" cy="584775"/>
          </a:xfrm>
          <a:prstGeom prst="rect">
            <a:avLst/>
          </a:prstGeom>
          <a:noFill/>
        </p:spPr>
        <p:txBody>
          <a:bodyPr wrap="none" rtlCol="0">
            <a:spAutoFit/>
          </a:bodyPr>
          <a:lstStyle/>
          <a:p>
            <a:r>
              <a:rPr lang="en-US" sz="3200" b="1">
                <a:solidFill>
                  <a:srgbClr val="990099"/>
                </a:solidFill>
                <a:latin typeface="HP001 4 hàng" panose="020B0603050302020204" pitchFamily="34" charset="0"/>
              </a:rPr>
              <a:t>Đạo đức</a:t>
            </a:r>
          </a:p>
        </p:txBody>
      </p:sp>
      <p:sp>
        <p:nvSpPr>
          <p:cNvPr id="15" name="TextBox 14">
            <a:extLst>
              <a:ext uri="{FF2B5EF4-FFF2-40B4-BE49-F238E27FC236}">
                <a16:creationId xmlns:a16="http://schemas.microsoft.com/office/drawing/2014/main" id="{4AF309DC-9546-41F6-A370-B0A78CD845FB}"/>
              </a:ext>
            </a:extLst>
          </p:cNvPr>
          <p:cNvSpPr txBox="1"/>
          <p:nvPr/>
        </p:nvSpPr>
        <p:spPr>
          <a:xfrm>
            <a:off x="2902095" y="1751381"/>
            <a:ext cx="8900474" cy="732508"/>
          </a:xfrm>
          <a:prstGeom prst="rect">
            <a:avLst/>
          </a:prstGeom>
          <a:noFill/>
        </p:spPr>
        <p:txBody>
          <a:bodyPr wrap="square">
            <a:spAutoFit/>
          </a:bodyPr>
          <a:lstStyle/>
          <a:p>
            <a:pPr>
              <a:lnSpc>
                <a:spcPct val="130000"/>
              </a:lnSpc>
            </a:pPr>
            <a:r>
              <a:rPr lang="en-US" sz="3200" b="1">
                <a:solidFill>
                  <a:srgbClr val="990099"/>
                </a:solidFill>
                <a:latin typeface="HP001" panose="020B0603050302020204" pitchFamily="34" charset="0"/>
                <a:ea typeface="HP001" panose="020B0603050302020204" pitchFamily="34" charset="0"/>
              </a:rPr>
              <a:t>Bài 10: Kiềm chế cảm xúc tiêu cực (tiết 1)</a:t>
            </a:r>
            <a:endParaRPr lang="en-US" sz="5400" b="1">
              <a:solidFill>
                <a:srgbClr val="990099"/>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2609908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
                                        <p:tgtEl>
                                          <p:spTgt spid="1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
                                        <p:tgtEl>
                                          <p:spTgt spid="1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0"/>
          <p:cNvSpPr txBox="1">
            <a:spLocks noGrp="1"/>
          </p:cNvSpPr>
          <p:nvPr>
            <p:ph type="title"/>
          </p:nvPr>
        </p:nvSpPr>
        <p:spPr>
          <a:xfrm>
            <a:off x="302693" y="533305"/>
            <a:ext cx="7754187" cy="604615"/>
          </a:xfrm>
          <a:prstGeom prst="rect">
            <a:avLst/>
          </a:prstGeom>
        </p:spPr>
        <p:txBody>
          <a:bodyPr spcFirstLastPara="1" vert="horz" wrap="square" lIns="0" tIns="0" rIns="0" bIns="0" rtlCol="0" anchor="b" anchorCtr="0">
            <a:noAutofit/>
          </a:bodyPr>
          <a:lstStyle/>
          <a:p>
            <a:r>
              <a:rPr lang="en" sz="6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NỘI DUNG BÀI HỌC</a:t>
            </a:r>
            <a:endParaRPr sz="60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809" name="Google Shape;809;p20"/>
          <p:cNvSpPr txBox="1">
            <a:spLocks noGrp="1"/>
          </p:cNvSpPr>
          <p:nvPr>
            <p:ph type="sldNum" idx="12"/>
          </p:nvPr>
        </p:nvSpPr>
        <p:spPr>
          <a:xfrm>
            <a:off x="11553372" y="169705"/>
            <a:ext cx="435600" cy="363600"/>
          </a:xfrm>
          <a:prstGeom prst="rect">
            <a:avLst/>
          </a:prstGeom>
        </p:spPr>
        <p:txBody>
          <a:bodyPr spcFirstLastPara="1" vert="horz" wrap="square" lIns="0" tIns="0" rIns="0" bIns="0" rtlCol="0" anchor="t" anchorCtr="0">
            <a:noAutofit/>
          </a:bodyPr>
          <a:lstStyle/>
          <a:p>
            <a:fld id="{00000000-1234-1234-1234-123412341234}" type="slidenum">
              <a:rPr lang="en"/>
              <a:pPr/>
              <a:t>7</a:t>
            </a:fld>
            <a:endParaRPr/>
          </a:p>
        </p:txBody>
      </p:sp>
      <p:grpSp>
        <p:nvGrpSpPr>
          <p:cNvPr id="15" name="Group 14">
            <a:extLst>
              <a:ext uri="{FF2B5EF4-FFF2-40B4-BE49-F238E27FC236}">
                <a16:creationId xmlns:a16="http://schemas.microsoft.com/office/drawing/2014/main" id="{661DB2BC-AFC8-409D-9F7E-825E4054E837}"/>
              </a:ext>
            </a:extLst>
          </p:cNvPr>
          <p:cNvGrpSpPr/>
          <p:nvPr/>
        </p:nvGrpSpPr>
        <p:grpSpPr>
          <a:xfrm>
            <a:off x="833697" y="2525483"/>
            <a:ext cx="965606" cy="984635"/>
            <a:chOff x="833697" y="2525483"/>
            <a:chExt cx="965606" cy="984635"/>
          </a:xfrm>
        </p:grpSpPr>
        <p:grpSp>
          <p:nvGrpSpPr>
            <p:cNvPr id="4" name="Google Shape;793;p18">
              <a:extLst>
                <a:ext uri="{FF2B5EF4-FFF2-40B4-BE49-F238E27FC236}">
                  <a16:creationId xmlns:a16="http://schemas.microsoft.com/office/drawing/2014/main" id="{062705E9-E247-47B2-B675-CBFC2EA4C082}"/>
                </a:ext>
              </a:extLst>
            </p:cNvPr>
            <p:cNvGrpSpPr/>
            <p:nvPr/>
          </p:nvGrpSpPr>
          <p:grpSpPr>
            <a:xfrm rot="5400000">
              <a:off x="824188" y="2535004"/>
              <a:ext cx="984623" cy="965606"/>
              <a:chOff x="1349350" y="2760598"/>
              <a:chExt cx="771075" cy="729408"/>
            </a:xfrm>
          </p:grpSpPr>
          <p:sp>
            <p:nvSpPr>
              <p:cNvPr id="5" name="Google Shape;794;p18">
                <a:extLst>
                  <a:ext uri="{FF2B5EF4-FFF2-40B4-BE49-F238E27FC236}">
                    <a16:creationId xmlns:a16="http://schemas.microsoft.com/office/drawing/2014/main" id="{ED9A4B94-18DB-4139-BB7C-770C0A5793EA}"/>
                  </a:ext>
                </a:extLst>
              </p:cNvPr>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95;p18">
                <a:extLst>
                  <a:ext uri="{FF2B5EF4-FFF2-40B4-BE49-F238E27FC236}">
                    <a16:creationId xmlns:a16="http://schemas.microsoft.com/office/drawing/2014/main" id="{67102BAF-8EF0-420B-A430-40108BB9587E}"/>
                  </a:ext>
                </a:extLst>
              </p:cNvPr>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3E6BD48C-6393-458C-A4D1-94A3706EDB31}"/>
                </a:ext>
              </a:extLst>
            </p:cNvPr>
            <p:cNvSpPr txBox="1"/>
            <p:nvPr/>
          </p:nvSpPr>
          <p:spPr>
            <a:xfrm>
              <a:off x="1042220" y="2525483"/>
              <a:ext cx="570271" cy="923330"/>
            </a:xfrm>
            <a:prstGeom prst="rect">
              <a:avLst/>
            </a:prstGeom>
            <a:noFill/>
          </p:spPr>
          <p:txBody>
            <a:bodyPr wrap="square">
              <a:spAutoFit/>
            </a:bodyPr>
            <a:lstStyle/>
            <a:p>
              <a:r>
                <a:rPr lang="en" sz="5400" b="1" dirty="0"/>
                <a:t>1</a:t>
              </a:r>
              <a:endParaRPr lang="en-US" sz="5400" b="1" dirty="0"/>
            </a:p>
          </p:txBody>
        </p:sp>
      </p:grpSp>
      <p:grpSp>
        <p:nvGrpSpPr>
          <p:cNvPr id="13" name="Group 12">
            <a:extLst>
              <a:ext uri="{FF2B5EF4-FFF2-40B4-BE49-F238E27FC236}">
                <a16:creationId xmlns:a16="http://schemas.microsoft.com/office/drawing/2014/main" id="{A9F578FB-D3AD-4E07-A4F8-1DC17D373F07}"/>
              </a:ext>
            </a:extLst>
          </p:cNvPr>
          <p:cNvGrpSpPr/>
          <p:nvPr/>
        </p:nvGrpSpPr>
        <p:grpSpPr>
          <a:xfrm>
            <a:off x="844552" y="4273086"/>
            <a:ext cx="965606" cy="984635"/>
            <a:chOff x="833697" y="4134462"/>
            <a:chExt cx="965606" cy="984635"/>
          </a:xfrm>
        </p:grpSpPr>
        <p:grpSp>
          <p:nvGrpSpPr>
            <p:cNvPr id="9" name="Google Shape;793;p18">
              <a:extLst>
                <a:ext uri="{FF2B5EF4-FFF2-40B4-BE49-F238E27FC236}">
                  <a16:creationId xmlns:a16="http://schemas.microsoft.com/office/drawing/2014/main" id="{88E8B4CB-F0E2-4E80-B16C-7DBA9A0C916A}"/>
                </a:ext>
              </a:extLst>
            </p:cNvPr>
            <p:cNvGrpSpPr/>
            <p:nvPr/>
          </p:nvGrpSpPr>
          <p:grpSpPr>
            <a:xfrm rot="5400000">
              <a:off x="824188" y="4143983"/>
              <a:ext cx="984623" cy="965606"/>
              <a:chOff x="1349350" y="2760598"/>
              <a:chExt cx="771075" cy="729408"/>
            </a:xfrm>
          </p:grpSpPr>
          <p:sp>
            <p:nvSpPr>
              <p:cNvPr id="10" name="Google Shape;794;p18">
                <a:extLst>
                  <a:ext uri="{FF2B5EF4-FFF2-40B4-BE49-F238E27FC236}">
                    <a16:creationId xmlns:a16="http://schemas.microsoft.com/office/drawing/2014/main" id="{AC7E3730-1141-47FC-B8B2-6483F306BB87}"/>
                  </a:ext>
                </a:extLst>
              </p:cNvPr>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5;p18">
                <a:extLst>
                  <a:ext uri="{FF2B5EF4-FFF2-40B4-BE49-F238E27FC236}">
                    <a16:creationId xmlns:a16="http://schemas.microsoft.com/office/drawing/2014/main" id="{F4075601-F1C0-4A8F-A303-A6C688211E0B}"/>
                  </a:ext>
                </a:extLst>
              </p:cNvPr>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029EFDEB-2578-49F7-AA07-EC4C2E145F13}"/>
                </a:ext>
              </a:extLst>
            </p:cNvPr>
            <p:cNvSpPr txBox="1"/>
            <p:nvPr/>
          </p:nvSpPr>
          <p:spPr>
            <a:xfrm>
              <a:off x="1042220" y="4134462"/>
              <a:ext cx="570271" cy="923330"/>
            </a:xfrm>
            <a:prstGeom prst="rect">
              <a:avLst/>
            </a:prstGeom>
            <a:noFill/>
          </p:spPr>
          <p:txBody>
            <a:bodyPr wrap="square">
              <a:spAutoFit/>
            </a:bodyPr>
            <a:lstStyle/>
            <a:p>
              <a:r>
                <a:rPr lang="en" sz="5400" b="1" dirty="0"/>
                <a:t>2</a:t>
              </a:r>
              <a:endParaRPr lang="en-US" sz="5400" b="1" dirty="0"/>
            </a:p>
          </p:txBody>
        </p:sp>
      </p:grpSp>
      <p:sp>
        <p:nvSpPr>
          <p:cNvPr id="14" name="TextBox 13">
            <a:extLst>
              <a:ext uri="{FF2B5EF4-FFF2-40B4-BE49-F238E27FC236}">
                <a16:creationId xmlns:a16="http://schemas.microsoft.com/office/drawing/2014/main" id="{273331E2-8EE6-4656-B753-E2B4827CE93B}"/>
              </a:ext>
            </a:extLst>
          </p:cNvPr>
          <p:cNvSpPr txBox="1"/>
          <p:nvPr/>
        </p:nvSpPr>
        <p:spPr>
          <a:xfrm>
            <a:off x="2089722" y="2401991"/>
            <a:ext cx="8401297" cy="1231619"/>
          </a:xfrm>
          <a:prstGeom prst="rect">
            <a:avLst/>
          </a:prstGeom>
          <a:noFill/>
        </p:spPr>
        <p:txBody>
          <a:bodyPr wrap="square">
            <a:spAutoFit/>
          </a:bodyPr>
          <a:lstStyle/>
          <a:p>
            <a:pPr>
              <a:lnSpc>
                <a:spcPct val="120000"/>
              </a:lnSpc>
            </a:pPr>
            <a:r>
              <a:rPr lang="en-US" sz="3200" b="1" dirty="0" err="1">
                <a:effectLst/>
                <a:latin typeface="Arial" panose="020B0604020202020204" pitchFamily="34" charset="0"/>
                <a:ea typeface="Calibri" panose="020F0502020204030204" pitchFamily="34" charset="0"/>
                <a:cs typeface="Arial" panose="020B0604020202020204" pitchFamily="34" charset="0"/>
              </a:rPr>
              <a:t>Tìm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hiểu</a:t>
            </a:r>
            <a:r>
              <a:rPr lang="en-US" sz="3200" b="1" dirty="0">
                <a:effectLst/>
                <a:latin typeface="Arial" panose="020B0604020202020204" pitchFamily="34" charset="0"/>
                <a:ea typeface="Calibri" panose="020F0502020204030204" pitchFamily="34" charset="0"/>
                <a:cs typeface="Arial" panose="020B0604020202020204" pitchFamily="34" charset="0"/>
              </a:rPr>
              <a:t> ý </a:t>
            </a:r>
            <a:r>
              <a:rPr lang="en-US" sz="3200" b="1" dirty="0" err="1">
                <a:effectLst/>
                <a:latin typeface="Arial" panose="020B0604020202020204" pitchFamily="34" charset="0"/>
                <a:ea typeface="Calibri" panose="020F0502020204030204" pitchFamily="34" charset="0"/>
                <a:cs typeface="Arial" panose="020B0604020202020204" pitchFamily="34" charset="0"/>
              </a:rPr>
              <a:t>nghĩa</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của</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việc</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kiềm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chế</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cảm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xúc</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tiêu</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cực</a:t>
            </a:r>
            <a:endParaRPr lang="en-US" sz="3200" dirty="0"/>
          </a:p>
        </p:txBody>
      </p:sp>
      <p:sp>
        <p:nvSpPr>
          <p:cNvPr id="16" name="TextBox 15">
            <a:extLst>
              <a:ext uri="{FF2B5EF4-FFF2-40B4-BE49-F238E27FC236}">
                <a16:creationId xmlns:a16="http://schemas.microsoft.com/office/drawing/2014/main" id="{A64F9C6E-673B-44E1-92A0-923E3B28D81E}"/>
              </a:ext>
            </a:extLst>
          </p:cNvPr>
          <p:cNvSpPr txBox="1"/>
          <p:nvPr/>
        </p:nvSpPr>
        <p:spPr>
          <a:xfrm>
            <a:off x="2011065" y="4488524"/>
            <a:ext cx="8829367" cy="584775"/>
          </a:xfrm>
          <a:prstGeom prst="rect">
            <a:avLst/>
          </a:prstGeom>
          <a:noFill/>
        </p:spPr>
        <p:txBody>
          <a:bodyPr wrap="square">
            <a:spAutoFit/>
          </a:bodyPr>
          <a:lstStyle/>
          <a:p>
            <a:r>
              <a:rPr lang="en-US" sz="3200" b="1" dirty="0" err="1">
                <a:effectLst/>
                <a:latin typeface="Arial" panose="020B0604020202020204" pitchFamily="34" charset="0"/>
                <a:ea typeface="Calibri" panose="020F0502020204030204" pitchFamily="34" charset="0"/>
                <a:cs typeface="Arial" panose="020B0604020202020204" pitchFamily="34" charset="0"/>
              </a:rPr>
              <a:t>Tìm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hiểu</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cách</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kiềm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chế</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cảm</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xúc</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tiêu</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cực</a:t>
            </a:r>
            <a:endParaRPr lang="en-US" sz="3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A88431C-5DFE-4E44-A6B7-7B6CBF513027}"/>
              </a:ext>
            </a:extLst>
          </p:cNvPr>
          <p:cNvGrpSpPr/>
          <p:nvPr/>
        </p:nvGrpSpPr>
        <p:grpSpPr>
          <a:xfrm>
            <a:off x="-397035" y="-166201"/>
            <a:ext cx="8816741" cy="991235"/>
            <a:chOff x="-397035" y="-166201"/>
            <a:chExt cx="8816741" cy="991235"/>
          </a:xfrm>
        </p:grpSpPr>
        <p:sp>
          <p:nvSpPr>
            <p:cNvPr id="3" name="Rectangle: Rounded Corners 2">
              <a:extLst>
                <a:ext uri="{FF2B5EF4-FFF2-40B4-BE49-F238E27FC236}">
                  <a16:creationId xmlns:a16="http://schemas.microsoft.com/office/drawing/2014/main" id="{A7E2B4C9-3A51-4A64-B97E-A9CFC86852E6}"/>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D1A3AD2-DB75-4E7A-968C-E5F1C6E46937}"/>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5" name="Rectangle: Rounded Corners 4">
            <a:extLst>
              <a:ext uri="{FF2B5EF4-FFF2-40B4-BE49-F238E27FC236}">
                <a16:creationId xmlns:a16="http://schemas.microsoft.com/office/drawing/2014/main" id="{98CD2E8A-499F-4BCD-BEE8-76EB2EA141D4}"/>
              </a:ext>
            </a:extLst>
          </p:cNvPr>
          <p:cNvSpPr/>
          <p:nvPr/>
        </p:nvSpPr>
        <p:spPr>
          <a:xfrm>
            <a:off x="1058779" y="1101072"/>
            <a:ext cx="9064307" cy="1892386"/>
          </a:xfrm>
          <a:prstGeom prst="roundRect">
            <a:avLst>
              <a:gd name="adj" fmla="val 7510"/>
            </a:avLst>
          </a:prstGeom>
          <a:solidFill>
            <a:schemeClr val="bg1">
              <a:lumMod val="95000"/>
            </a:schemeClr>
          </a:solidFill>
          <a:ln w="28575">
            <a:solidFill>
              <a:schemeClr val="bg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56578EE9-5DF8-42DC-82C1-9AF7980A1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441" y="0"/>
            <a:ext cx="2338014" cy="2338014"/>
          </a:xfrm>
          <a:prstGeom prst="rect">
            <a:avLst/>
          </a:prstGeom>
        </p:spPr>
      </p:pic>
      <p:sp>
        <p:nvSpPr>
          <p:cNvPr id="7" name="Rectangle 6">
            <a:extLst>
              <a:ext uri="{FF2B5EF4-FFF2-40B4-BE49-F238E27FC236}">
                <a16:creationId xmlns:a16="http://schemas.microsoft.com/office/drawing/2014/main" id="{E534BA11-FF98-496B-89F6-14D0967C8380}"/>
              </a:ext>
            </a:extLst>
          </p:cNvPr>
          <p:cNvSpPr/>
          <p:nvPr/>
        </p:nvSpPr>
        <p:spPr>
          <a:xfrm>
            <a:off x="6978080" y="1267271"/>
            <a:ext cx="2066924" cy="45877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Thời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gian</a:t>
            </a:r>
            <a:r>
              <a:rPr lang="en-US" b="1" dirty="0">
                <a:latin typeface="Arial" panose="020B0604020202020204" pitchFamily="34" charset="0"/>
                <a:cs typeface="Arial" panose="020B0604020202020204" pitchFamily="34" charset="0"/>
              </a:rPr>
              <a:t>: 3 </a:t>
            </a:r>
            <a:r>
              <a:rPr lang="en-US" b="1" dirty="0" err="1">
                <a:latin typeface="Arial" panose="020B0604020202020204" pitchFamily="34" charset="0"/>
                <a:cs typeface="Arial" panose="020B0604020202020204" pitchFamily="34" charset="0"/>
              </a:rPr>
              <a:t>phút</a:t>
            </a: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78306D-E0DD-43BA-B872-1424B9E82248}"/>
              </a:ext>
            </a:extLst>
          </p:cNvPr>
          <p:cNvSpPr txBox="1"/>
          <p:nvPr/>
        </p:nvSpPr>
        <p:spPr>
          <a:xfrm>
            <a:off x="2068914" y="1267271"/>
            <a:ext cx="494446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HOẠT ĐỘNG THEO CẶP</a:t>
            </a:r>
          </a:p>
        </p:txBody>
      </p:sp>
      <p:sp>
        <p:nvSpPr>
          <p:cNvPr id="10" name="TextBox 9">
            <a:extLst>
              <a:ext uri="{FF2B5EF4-FFF2-40B4-BE49-F238E27FC236}">
                <a16:creationId xmlns:a16="http://schemas.microsoft.com/office/drawing/2014/main" id="{5BA73F5A-AEC9-4127-B422-C21C6D61D3FE}"/>
              </a:ext>
            </a:extLst>
          </p:cNvPr>
          <p:cNvSpPr txBox="1"/>
          <p:nvPr/>
        </p:nvSpPr>
        <p:spPr>
          <a:xfrm>
            <a:off x="1127855" y="1891747"/>
            <a:ext cx="8841635" cy="937949"/>
          </a:xfrm>
          <a:prstGeom prst="rect">
            <a:avLst/>
          </a:prstGeom>
          <a:noFill/>
        </p:spPr>
        <p:txBody>
          <a:bodyPr wrap="square">
            <a:spAutoFit/>
          </a:bodyPr>
          <a:lstStyle/>
          <a:p>
            <a:pPr marL="342900" marR="0" indent="-342900" algn="just">
              <a:lnSpc>
                <a:spcPct val="120000"/>
              </a:lnSpc>
              <a:spcBef>
                <a:spcPts val="0"/>
              </a:spcBef>
              <a:spcAft>
                <a:spcPts val="1000"/>
              </a:spcAft>
              <a:buFont typeface="Wingdings" panose="05000000000000000000" pitchFamily="2" charset="2"/>
              <a:buChar char="ü"/>
            </a:pP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Đọc tình huống 1 trong sgk, thảo luận với bạn để nhận xét về cách vượt qua sự lo lắng, sợ hãi của Hoa.</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7E010B1-5C4A-48B2-B388-6406FD0B5B47}"/>
              </a:ext>
            </a:extLst>
          </p:cNvPr>
          <p:cNvPicPr>
            <a:picLocks noChangeAspect="1"/>
          </p:cNvPicPr>
          <p:nvPr/>
        </p:nvPicPr>
        <p:blipFill>
          <a:blip r:embed="rId3"/>
          <a:stretch>
            <a:fillRect/>
          </a:stretch>
        </p:blipFill>
        <p:spPr>
          <a:xfrm>
            <a:off x="3283260" y="3170191"/>
            <a:ext cx="5875738" cy="3297022"/>
          </a:xfrm>
          <a:prstGeom prst="rect">
            <a:avLst/>
          </a:prstGeom>
        </p:spPr>
      </p:pic>
    </p:spTree>
    <p:extLst>
      <p:ext uri="{BB962C8B-B14F-4D97-AF65-F5344CB8AC3E}">
        <p14:creationId xmlns:p14="http://schemas.microsoft.com/office/powerpoint/2010/main" val="4060031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750"/>
                                        <p:tgtEl>
                                          <p:spTgt spid="10">
                                            <p:txEl>
                                              <p:pRg st="0" end="0"/>
                                            </p:txEl>
                                          </p:spTgt>
                                        </p:tgtEl>
                                      </p:cBhvr>
                                    </p:animEffect>
                                    <p:anim calcmode="lin" valueType="num">
                                      <p:cBhvr>
                                        <p:cTn id="31"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F7ECF-0FEF-4630-904E-3A6657C8189F}"/>
              </a:ext>
            </a:extLst>
          </p:cNvPr>
          <p:cNvPicPr>
            <a:picLocks noChangeAspect="1"/>
          </p:cNvPicPr>
          <p:nvPr/>
        </p:nvPicPr>
        <p:blipFill>
          <a:blip r:embed="rId2"/>
          <a:stretch>
            <a:fillRect/>
          </a:stretch>
        </p:blipFill>
        <p:spPr>
          <a:xfrm>
            <a:off x="3620144" y="786852"/>
            <a:ext cx="5875738" cy="3297022"/>
          </a:xfrm>
          <a:prstGeom prst="rect">
            <a:avLst/>
          </a:prstGeom>
        </p:spPr>
      </p:pic>
      <p:sp>
        <p:nvSpPr>
          <p:cNvPr id="5" name="Rectangle: Rounded Corners 4">
            <a:extLst>
              <a:ext uri="{FF2B5EF4-FFF2-40B4-BE49-F238E27FC236}">
                <a16:creationId xmlns:a16="http://schemas.microsoft.com/office/drawing/2014/main" id="{0A6DF042-D705-44D7-AD89-23CA25275644}"/>
              </a:ext>
            </a:extLst>
          </p:cNvPr>
          <p:cNvSpPr/>
          <p:nvPr/>
        </p:nvSpPr>
        <p:spPr>
          <a:xfrm>
            <a:off x="-397035" y="-166201"/>
            <a:ext cx="8816741" cy="991235"/>
          </a:xfrm>
          <a:custGeom>
            <a:avLst/>
            <a:gdLst>
              <a:gd name="connsiteX0" fmla="*/ 0 w 8816741"/>
              <a:gd name="connsiteY0" fmla="*/ 165209 h 991235"/>
              <a:gd name="connsiteX1" fmla="*/ 165209 w 8816741"/>
              <a:gd name="connsiteY1" fmla="*/ 0 h 991235"/>
              <a:gd name="connsiteX2" fmla="*/ 902866 w 8816741"/>
              <a:gd name="connsiteY2" fmla="*/ 0 h 991235"/>
              <a:gd name="connsiteX3" fmla="*/ 1555660 w 8816741"/>
              <a:gd name="connsiteY3" fmla="*/ 0 h 991235"/>
              <a:gd name="connsiteX4" fmla="*/ 1953865 w 8816741"/>
              <a:gd name="connsiteY4" fmla="*/ 0 h 991235"/>
              <a:gd name="connsiteX5" fmla="*/ 2436932 w 8816741"/>
              <a:gd name="connsiteY5" fmla="*/ 0 h 991235"/>
              <a:gd name="connsiteX6" fmla="*/ 3259453 w 8816741"/>
              <a:gd name="connsiteY6" fmla="*/ 0 h 991235"/>
              <a:gd name="connsiteX7" fmla="*/ 3827384 w 8816741"/>
              <a:gd name="connsiteY7" fmla="*/ 0 h 991235"/>
              <a:gd name="connsiteX8" fmla="*/ 4649904 w 8816741"/>
              <a:gd name="connsiteY8" fmla="*/ 0 h 991235"/>
              <a:gd name="connsiteX9" fmla="*/ 5048109 w 8816741"/>
              <a:gd name="connsiteY9" fmla="*/ 0 h 991235"/>
              <a:gd name="connsiteX10" fmla="*/ 5700903 w 8816741"/>
              <a:gd name="connsiteY10" fmla="*/ 0 h 991235"/>
              <a:gd name="connsiteX11" fmla="*/ 6353697 w 8816741"/>
              <a:gd name="connsiteY11" fmla="*/ 0 h 991235"/>
              <a:gd name="connsiteX12" fmla="*/ 6751901 w 8816741"/>
              <a:gd name="connsiteY12" fmla="*/ 0 h 991235"/>
              <a:gd name="connsiteX13" fmla="*/ 7319832 w 8816741"/>
              <a:gd name="connsiteY13" fmla="*/ 0 h 991235"/>
              <a:gd name="connsiteX14" fmla="*/ 8057489 w 8816741"/>
              <a:gd name="connsiteY14" fmla="*/ 0 h 991235"/>
              <a:gd name="connsiteX15" fmla="*/ 8651532 w 8816741"/>
              <a:gd name="connsiteY15" fmla="*/ 0 h 991235"/>
              <a:gd name="connsiteX16" fmla="*/ 8816741 w 8816741"/>
              <a:gd name="connsiteY16" fmla="*/ 165209 h 991235"/>
              <a:gd name="connsiteX17" fmla="*/ 8816741 w 8816741"/>
              <a:gd name="connsiteY17" fmla="*/ 826026 h 991235"/>
              <a:gd name="connsiteX18" fmla="*/ 8651532 w 8816741"/>
              <a:gd name="connsiteY18" fmla="*/ 991235 h 991235"/>
              <a:gd name="connsiteX19" fmla="*/ 7913875 w 8816741"/>
              <a:gd name="connsiteY19" fmla="*/ 991235 h 991235"/>
              <a:gd name="connsiteX20" fmla="*/ 7091354 w 8816741"/>
              <a:gd name="connsiteY20" fmla="*/ 991235 h 991235"/>
              <a:gd name="connsiteX21" fmla="*/ 6438560 w 8816741"/>
              <a:gd name="connsiteY21" fmla="*/ 991235 h 991235"/>
              <a:gd name="connsiteX22" fmla="*/ 5700903 w 8816741"/>
              <a:gd name="connsiteY22" fmla="*/ 991235 h 991235"/>
              <a:gd name="connsiteX23" fmla="*/ 5132972 w 8816741"/>
              <a:gd name="connsiteY23" fmla="*/ 991235 h 991235"/>
              <a:gd name="connsiteX24" fmla="*/ 4480178 w 8816741"/>
              <a:gd name="connsiteY24" fmla="*/ 991235 h 991235"/>
              <a:gd name="connsiteX25" fmla="*/ 3657657 w 8816741"/>
              <a:gd name="connsiteY25" fmla="*/ 991235 h 991235"/>
              <a:gd name="connsiteX26" fmla="*/ 3004863 w 8816741"/>
              <a:gd name="connsiteY26" fmla="*/ 991235 h 991235"/>
              <a:gd name="connsiteX27" fmla="*/ 2267206 w 8816741"/>
              <a:gd name="connsiteY27" fmla="*/ 991235 h 991235"/>
              <a:gd name="connsiteX28" fmla="*/ 1444685 w 8816741"/>
              <a:gd name="connsiteY28" fmla="*/ 991235 h 991235"/>
              <a:gd name="connsiteX29" fmla="*/ 961618 w 8816741"/>
              <a:gd name="connsiteY29" fmla="*/ 991235 h 991235"/>
              <a:gd name="connsiteX30" fmla="*/ 165209 w 8816741"/>
              <a:gd name="connsiteY30" fmla="*/ 991235 h 991235"/>
              <a:gd name="connsiteX31" fmla="*/ 0 w 8816741"/>
              <a:gd name="connsiteY31" fmla="*/ 826026 h 991235"/>
              <a:gd name="connsiteX32" fmla="*/ 0 w 8816741"/>
              <a:gd name="connsiteY32" fmla="*/ 165209 h 9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16741" h="991235" fill="none" extrusionOk="0">
                <a:moveTo>
                  <a:pt x="0" y="165209"/>
                </a:moveTo>
                <a:cubicBezTo>
                  <a:pt x="9549" y="69060"/>
                  <a:pt x="72576" y="-10215"/>
                  <a:pt x="165209" y="0"/>
                </a:cubicBezTo>
                <a:cubicBezTo>
                  <a:pt x="474268" y="-21177"/>
                  <a:pt x="584654" y="-17547"/>
                  <a:pt x="902866" y="0"/>
                </a:cubicBezTo>
                <a:cubicBezTo>
                  <a:pt x="1221078" y="17547"/>
                  <a:pt x="1374434" y="6492"/>
                  <a:pt x="1555660" y="0"/>
                </a:cubicBezTo>
                <a:cubicBezTo>
                  <a:pt x="1736886" y="-6492"/>
                  <a:pt x="1803819" y="-18706"/>
                  <a:pt x="1953865" y="0"/>
                </a:cubicBezTo>
                <a:cubicBezTo>
                  <a:pt x="2103912" y="18706"/>
                  <a:pt x="2209587" y="7355"/>
                  <a:pt x="2436932" y="0"/>
                </a:cubicBezTo>
                <a:cubicBezTo>
                  <a:pt x="2664277" y="-7355"/>
                  <a:pt x="3002442" y="11649"/>
                  <a:pt x="3259453" y="0"/>
                </a:cubicBezTo>
                <a:cubicBezTo>
                  <a:pt x="3516464" y="-11649"/>
                  <a:pt x="3708529" y="-3081"/>
                  <a:pt x="3827384" y="0"/>
                </a:cubicBezTo>
                <a:cubicBezTo>
                  <a:pt x="3946239" y="3081"/>
                  <a:pt x="4254584" y="30303"/>
                  <a:pt x="4649904" y="0"/>
                </a:cubicBezTo>
                <a:cubicBezTo>
                  <a:pt x="5045224" y="-30303"/>
                  <a:pt x="4932994" y="-12669"/>
                  <a:pt x="5048109" y="0"/>
                </a:cubicBezTo>
                <a:cubicBezTo>
                  <a:pt x="5163224" y="12669"/>
                  <a:pt x="5384076" y="-27422"/>
                  <a:pt x="5700903" y="0"/>
                </a:cubicBezTo>
                <a:cubicBezTo>
                  <a:pt x="6017730" y="27422"/>
                  <a:pt x="6145435" y="29762"/>
                  <a:pt x="6353697" y="0"/>
                </a:cubicBezTo>
                <a:cubicBezTo>
                  <a:pt x="6561959" y="-29762"/>
                  <a:pt x="6598037" y="-11262"/>
                  <a:pt x="6751901" y="0"/>
                </a:cubicBezTo>
                <a:cubicBezTo>
                  <a:pt x="6905765" y="11262"/>
                  <a:pt x="7087561" y="13841"/>
                  <a:pt x="7319832" y="0"/>
                </a:cubicBezTo>
                <a:cubicBezTo>
                  <a:pt x="7552103" y="-13841"/>
                  <a:pt x="7845229" y="-110"/>
                  <a:pt x="8057489" y="0"/>
                </a:cubicBezTo>
                <a:cubicBezTo>
                  <a:pt x="8269749" y="110"/>
                  <a:pt x="8530740" y="-13555"/>
                  <a:pt x="8651532" y="0"/>
                </a:cubicBezTo>
                <a:cubicBezTo>
                  <a:pt x="8722108" y="-2136"/>
                  <a:pt x="8808020" y="74920"/>
                  <a:pt x="8816741" y="165209"/>
                </a:cubicBezTo>
                <a:cubicBezTo>
                  <a:pt x="8836637" y="348287"/>
                  <a:pt x="8797368" y="535506"/>
                  <a:pt x="8816741" y="826026"/>
                </a:cubicBezTo>
                <a:cubicBezTo>
                  <a:pt x="8798004" y="924227"/>
                  <a:pt x="8731466" y="1010892"/>
                  <a:pt x="8651532" y="991235"/>
                </a:cubicBezTo>
                <a:cubicBezTo>
                  <a:pt x="8474460" y="1011274"/>
                  <a:pt x="8100003" y="990256"/>
                  <a:pt x="7913875" y="991235"/>
                </a:cubicBezTo>
                <a:cubicBezTo>
                  <a:pt x="7727747" y="992214"/>
                  <a:pt x="7341767" y="1026581"/>
                  <a:pt x="7091354" y="991235"/>
                </a:cubicBezTo>
                <a:cubicBezTo>
                  <a:pt x="6840941" y="955889"/>
                  <a:pt x="6691683" y="1020465"/>
                  <a:pt x="6438560" y="991235"/>
                </a:cubicBezTo>
                <a:cubicBezTo>
                  <a:pt x="6185437" y="962005"/>
                  <a:pt x="5967450" y="994139"/>
                  <a:pt x="5700903" y="991235"/>
                </a:cubicBezTo>
                <a:cubicBezTo>
                  <a:pt x="5434356" y="988331"/>
                  <a:pt x="5362819" y="996789"/>
                  <a:pt x="5132972" y="991235"/>
                </a:cubicBezTo>
                <a:cubicBezTo>
                  <a:pt x="4903125" y="985681"/>
                  <a:pt x="4718121" y="965184"/>
                  <a:pt x="4480178" y="991235"/>
                </a:cubicBezTo>
                <a:cubicBezTo>
                  <a:pt x="4242235" y="1017286"/>
                  <a:pt x="3912424" y="993240"/>
                  <a:pt x="3657657" y="991235"/>
                </a:cubicBezTo>
                <a:cubicBezTo>
                  <a:pt x="3402890" y="989230"/>
                  <a:pt x="3224902" y="987421"/>
                  <a:pt x="3004863" y="991235"/>
                </a:cubicBezTo>
                <a:cubicBezTo>
                  <a:pt x="2784824" y="995049"/>
                  <a:pt x="2558235" y="1024899"/>
                  <a:pt x="2267206" y="991235"/>
                </a:cubicBezTo>
                <a:cubicBezTo>
                  <a:pt x="1976177" y="957571"/>
                  <a:pt x="1637001" y="981293"/>
                  <a:pt x="1444685" y="991235"/>
                </a:cubicBezTo>
                <a:cubicBezTo>
                  <a:pt x="1252369" y="1001177"/>
                  <a:pt x="1165496" y="998239"/>
                  <a:pt x="961618" y="991235"/>
                </a:cubicBezTo>
                <a:cubicBezTo>
                  <a:pt x="757740" y="984231"/>
                  <a:pt x="477467" y="999255"/>
                  <a:pt x="165209" y="991235"/>
                </a:cubicBezTo>
                <a:cubicBezTo>
                  <a:pt x="82056" y="1008118"/>
                  <a:pt x="-12489" y="902156"/>
                  <a:pt x="0" y="826026"/>
                </a:cubicBezTo>
                <a:cubicBezTo>
                  <a:pt x="-12925" y="693314"/>
                  <a:pt x="7873" y="340501"/>
                  <a:pt x="0" y="165209"/>
                </a:cubicBezTo>
                <a:close/>
              </a:path>
              <a:path w="8816741" h="991235" stroke="0" extrusionOk="0">
                <a:moveTo>
                  <a:pt x="0" y="165209"/>
                </a:moveTo>
                <a:cubicBezTo>
                  <a:pt x="3306" y="77614"/>
                  <a:pt x="82961" y="8966"/>
                  <a:pt x="165209" y="0"/>
                </a:cubicBezTo>
                <a:cubicBezTo>
                  <a:pt x="514385" y="-1453"/>
                  <a:pt x="730959" y="-29748"/>
                  <a:pt x="902866" y="0"/>
                </a:cubicBezTo>
                <a:cubicBezTo>
                  <a:pt x="1074773" y="29748"/>
                  <a:pt x="1310533" y="27884"/>
                  <a:pt x="1470797" y="0"/>
                </a:cubicBezTo>
                <a:cubicBezTo>
                  <a:pt x="1631061" y="-27884"/>
                  <a:pt x="1745481" y="-15942"/>
                  <a:pt x="1869002" y="0"/>
                </a:cubicBezTo>
                <a:cubicBezTo>
                  <a:pt x="1992524" y="15942"/>
                  <a:pt x="2229546" y="23473"/>
                  <a:pt x="2352069" y="0"/>
                </a:cubicBezTo>
                <a:cubicBezTo>
                  <a:pt x="2474592" y="-23473"/>
                  <a:pt x="2583653" y="3065"/>
                  <a:pt x="2750274" y="0"/>
                </a:cubicBezTo>
                <a:cubicBezTo>
                  <a:pt x="2916896" y="-3065"/>
                  <a:pt x="2998201" y="6453"/>
                  <a:pt x="3148478" y="0"/>
                </a:cubicBezTo>
                <a:cubicBezTo>
                  <a:pt x="3298755" y="-6453"/>
                  <a:pt x="3516751" y="-1122"/>
                  <a:pt x="3801272" y="0"/>
                </a:cubicBezTo>
                <a:cubicBezTo>
                  <a:pt x="4085793" y="1122"/>
                  <a:pt x="4249221" y="3559"/>
                  <a:pt x="4369203" y="0"/>
                </a:cubicBezTo>
                <a:cubicBezTo>
                  <a:pt x="4489185" y="-3559"/>
                  <a:pt x="4807552" y="6246"/>
                  <a:pt x="5021997" y="0"/>
                </a:cubicBezTo>
                <a:cubicBezTo>
                  <a:pt x="5236442" y="-6246"/>
                  <a:pt x="5460890" y="-8606"/>
                  <a:pt x="5674791" y="0"/>
                </a:cubicBezTo>
                <a:cubicBezTo>
                  <a:pt x="5888692" y="8606"/>
                  <a:pt x="5980095" y="-9558"/>
                  <a:pt x="6072995" y="0"/>
                </a:cubicBezTo>
                <a:cubicBezTo>
                  <a:pt x="6165895" y="9558"/>
                  <a:pt x="6714173" y="-22003"/>
                  <a:pt x="6895516" y="0"/>
                </a:cubicBezTo>
                <a:cubicBezTo>
                  <a:pt x="7076859" y="22003"/>
                  <a:pt x="7246482" y="19391"/>
                  <a:pt x="7463447" y="0"/>
                </a:cubicBezTo>
                <a:cubicBezTo>
                  <a:pt x="7680412" y="-19391"/>
                  <a:pt x="7835821" y="-4517"/>
                  <a:pt x="7946514" y="0"/>
                </a:cubicBezTo>
                <a:cubicBezTo>
                  <a:pt x="8057207" y="4517"/>
                  <a:pt x="8420123" y="-1943"/>
                  <a:pt x="8651532" y="0"/>
                </a:cubicBezTo>
                <a:cubicBezTo>
                  <a:pt x="8733171" y="6912"/>
                  <a:pt x="8807977" y="84260"/>
                  <a:pt x="8816741" y="165209"/>
                </a:cubicBezTo>
                <a:cubicBezTo>
                  <a:pt x="8792756" y="495528"/>
                  <a:pt x="8827140" y="575092"/>
                  <a:pt x="8816741" y="826026"/>
                </a:cubicBezTo>
                <a:cubicBezTo>
                  <a:pt x="8810119" y="916547"/>
                  <a:pt x="8731548" y="1000078"/>
                  <a:pt x="8651532" y="991235"/>
                </a:cubicBezTo>
                <a:cubicBezTo>
                  <a:pt x="8449792" y="988560"/>
                  <a:pt x="8328528" y="968169"/>
                  <a:pt x="8168464" y="991235"/>
                </a:cubicBezTo>
                <a:cubicBezTo>
                  <a:pt x="8008400" y="1014301"/>
                  <a:pt x="7891936" y="982704"/>
                  <a:pt x="7770260" y="991235"/>
                </a:cubicBezTo>
                <a:cubicBezTo>
                  <a:pt x="7648584" y="999766"/>
                  <a:pt x="7323922" y="969013"/>
                  <a:pt x="7032603" y="991235"/>
                </a:cubicBezTo>
                <a:cubicBezTo>
                  <a:pt x="6741284" y="1013457"/>
                  <a:pt x="6623099" y="1014488"/>
                  <a:pt x="6464672" y="991235"/>
                </a:cubicBezTo>
                <a:cubicBezTo>
                  <a:pt x="6306245" y="967982"/>
                  <a:pt x="6088222" y="990694"/>
                  <a:pt x="5981604" y="991235"/>
                </a:cubicBezTo>
                <a:cubicBezTo>
                  <a:pt x="5874986" y="991776"/>
                  <a:pt x="5739484" y="996852"/>
                  <a:pt x="5583400" y="991235"/>
                </a:cubicBezTo>
                <a:cubicBezTo>
                  <a:pt x="5427316" y="985618"/>
                  <a:pt x="5250197" y="989285"/>
                  <a:pt x="5100332" y="991235"/>
                </a:cubicBezTo>
                <a:cubicBezTo>
                  <a:pt x="4950467" y="993185"/>
                  <a:pt x="4693789" y="985945"/>
                  <a:pt x="4362675" y="991235"/>
                </a:cubicBezTo>
                <a:cubicBezTo>
                  <a:pt x="4031561" y="996525"/>
                  <a:pt x="3999904" y="974873"/>
                  <a:pt x="3794744" y="991235"/>
                </a:cubicBezTo>
                <a:cubicBezTo>
                  <a:pt x="3589584" y="1007597"/>
                  <a:pt x="3193743" y="1008882"/>
                  <a:pt x="2972224" y="991235"/>
                </a:cubicBezTo>
                <a:cubicBezTo>
                  <a:pt x="2750705" y="973588"/>
                  <a:pt x="2696016" y="1007579"/>
                  <a:pt x="2489156" y="991235"/>
                </a:cubicBezTo>
                <a:cubicBezTo>
                  <a:pt x="2282296" y="974891"/>
                  <a:pt x="2012898" y="957237"/>
                  <a:pt x="1666635" y="991235"/>
                </a:cubicBezTo>
                <a:cubicBezTo>
                  <a:pt x="1320372" y="1025233"/>
                  <a:pt x="1068596" y="1024734"/>
                  <a:pt x="844115" y="991235"/>
                </a:cubicBezTo>
                <a:cubicBezTo>
                  <a:pt x="619634" y="957736"/>
                  <a:pt x="445093" y="1007635"/>
                  <a:pt x="165209" y="991235"/>
                </a:cubicBezTo>
                <a:cubicBezTo>
                  <a:pt x="55895" y="982490"/>
                  <a:pt x="12129" y="916241"/>
                  <a:pt x="0" y="826026"/>
                </a:cubicBezTo>
                <a:cubicBezTo>
                  <a:pt x="-3141" y="531509"/>
                  <a:pt x="-29824" y="348771"/>
                  <a:pt x="0" y="165209"/>
                </a:cubicBezTo>
                <a:close/>
              </a:path>
            </a:pathLst>
          </a:custGeom>
          <a:solidFill>
            <a:srgbClr val="0070C0"/>
          </a:solidFill>
          <a:ln w="28575">
            <a:solidFill>
              <a:srgbClr val="002060"/>
            </a:solidFill>
            <a:extLst>
              <a:ext uri="{C807C97D-BFC1-408E-A445-0C87EB9F89A2}">
                <ask:lineSketchStyleProps xmlns:ask="http://schemas.microsoft.com/office/drawing/2018/sketchyshapes" sd="24540050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D3F7B4-869B-4DE4-BE30-86DAE7A73F2D}"/>
              </a:ext>
            </a:extLst>
          </p:cNvPr>
          <p:cNvSpPr txBox="1"/>
          <p:nvPr/>
        </p:nvSpPr>
        <p:spPr>
          <a:xfrm>
            <a:off x="133545" y="0"/>
            <a:ext cx="8286161" cy="658835"/>
          </a:xfrm>
          <a:prstGeom prst="rect">
            <a:avLst/>
          </a:prstGeom>
          <a:noFill/>
        </p:spPr>
        <p:txBody>
          <a:bodyPr wrap="square">
            <a:spAutoFit/>
          </a:bodyPr>
          <a:lstStyle/>
          <a:p>
            <a:pPr marL="0" marR="0">
              <a:lnSpc>
                <a:spcPct val="150000"/>
              </a:lnSpc>
              <a:spcBef>
                <a:spcPts val="0"/>
              </a:spcBef>
              <a:spcAft>
                <a:spcPts val="10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Ý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việc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kiềm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chế</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cảm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xúc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tiêu</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cực</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B7D8519-96AC-4814-BF82-D1B664FE8669}"/>
              </a:ext>
            </a:extLst>
          </p:cNvPr>
          <p:cNvSpPr/>
          <p:nvPr/>
        </p:nvSpPr>
        <p:spPr>
          <a:xfrm>
            <a:off x="488724" y="4129238"/>
            <a:ext cx="11214552" cy="2550695"/>
          </a:xfrm>
          <a:prstGeom prst="roundRect">
            <a:avLst>
              <a:gd name="adj" fmla="val 7121"/>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2DFE3C-4C73-4BB6-B062-9BA88454042E}"/>
              </a:ext>
            </a:extLst>
          </p:cNvPr>
          <p:cNvSpPr txBox="1"/>
          <p:nvPr/>
        </p:nvSpPr>
        <p:spPr>
          <a:xfrm>
            <a:off x="630578" y="4199243"/>
            <a:ext cx="11072698" cy="2344488"/>
          </a:xfrm>
          <a:prstGeom prst="rect">
            <a:avLst/>
          </a:prstGeom>
          <a:noFill/>
        </p:spPr>
        <p:txBody>
          <a:bodyPr wrap="square">
            <a:spAutoFit/>
          </a:bodyPr>
          <a:lstStyle/>
          <a:p>
            <a:pPr>
              <a:lnSpc>
                <a:spcPct val="120000"/>
              </a:lnSpc>
              <a:spcBef>
                <a:spcPts val="600"/>
              </a:spcBef>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diễn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lo </a:t>
            </a:r>
            <a:r>
              <a:rPr lang="en-US" sz="2400" dirty="0" err="1">
                <a:latin typeface="Arial" panose="020B0604020202020204" pitchFamily="34" charset="0"/>
                <a:cs typeface="Arial" panose="020B0604020202020204" pitchFamily="34" charset="0"/>
              </a:rPr>
              <a:t>lắng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hãi</a:t>
            </a:r>
            <a:r>
              <a:rPr lang="en-US" sz="2400" dirty="0">
                <a:latin typeface="Arial" panose="020B0604020202020204" pitchFamily="34" charset="0"/>
                <a:cs typeface="Arial" panose="020B0604020202020204" pitchFamily="34" charset="0"/>
              </a:rPr>
              <a:t>.</a:t>
            </a:r>
          </a:p>
          <a:p>
            <a:pPr>
              <a:lnSpc>
                <a:spcPct val="120000"/>
              </a:lnSpc>
              <a:spcBef>
                <a:spcPts val="600"/>
              </a:spcBef>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tĩnh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diễn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mọi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a:t>
            </a:r>
          </a:p>
        </p:txBody>
      </p:sp>
      <p:sp>
        <p:nvSpPr>
          <p:cNvPr id="9" name="Oval 8">
            <a:extLst>
              <a:ext uri="{FF2B5EF4-FFF2-40B4-BE49-F238E27FC236}">
                <a16:creationId xmlns:a16="http://schemas.microsoft.com/office/drawing/2014/main" id="{C6A1000B-D941-481E-8A0F-0852329459A4}"/>
              </a:ext>
            </a:extLst>
          </p:cNvPr>
          <p:cNvSpPr/>
          <p:nvPr/>
        </p:nvSpPr>
        <p:spPr>
          <a:xfrm>
            <a:off x="1636295" y="2020112"/>
            <a:ext cx="1058779" cy="99123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1</a:t>
            </a:r>
          </a:p>
        </p:txBody>
      </p:sp>
    </p:spTree>
    <p:extLst>
      <p:ext uri="{BB962C8B-B14F-4D97-AF65-F5344CB8AC3E}">
        <p14:creationId xmlns:p14="http://schemas.microsoft.com/office/powerpoint/2010/main" val="33070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1026</Words>
  <Application>Microsoft Office PowerPoint</Application>
  <PresentationFormat>Widescreen</PresentationFormat>
  <Paragraphs>64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Arial-Rounded</vt:lpstr>
      <vt:lpstr>Calibri</vt:lpstr>
      <vt:lpstr>Calibri Light</vt:lpstr>
      <vt:lpstr>HP001</vt:lpstr>
      <vt:lpstr>HP001 4 hàng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2</cp:revision>
  <dcterms:created xsi:type="dcterms:W3CDTF">2022-02-06T13:15:27Z</dcterms:created>
  <dcterms:modified xsi:type="dcterms:W3CDTF">2022-02-06T13:21:11Z</dcterms:modified>
</cp:coreProperties>
</file>