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media/image9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  <p:sldMasterId id="2147483697" r:id="rId3"/>
    <p:sldMasterId id="2147483709" r:id="rId4"/>
    <p:sldMasterId id="2147483721" r:id="rId5"/>
    <p:sldMasterId id="2147483735" r:id="rId6"/>
    <p:sldMasterId id="2147483739" r:id="rId7"/>
    <p:sldMasterId id="2147483772" r:id="rId8"/>
  </p:sldMasterIdLst>
  <p:notesMasterIdLst>
    <p:notesMasterId r:id="rId34"/>
  </p:notesMasterIdLst>
  <p:sldIdLst>
    <p:sldId id="2007577096" r:id="rId9"/>
    <p:sldId id="523" r:id="rId10"/>
    <p:sldId id="270" r:id="rId11"/>
    <p:sldId id="271" r:id="rId12"/>
    <p:sldId id="256" r:id="rId13"/>
    <p:sldId id="2007577095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425" r:id="rId24"/>
    <p:sldId id="2007577099" r:id="rId25"/>
    <p:sldId id="2007577098" r:id="rId26"/>
    <p:sldId id="2898" r:id="rId27"/>
    <p:sldId id="278" r:id="rId28"/>
    <p:sldId id="2893" r:id="rId29"/>
    <p:sldId id="2889" r:id="rId30"/>
    <p:sldId id="286" r:id="rId31"/>
    <p:sldId id="2007577097" r:id="rId32"/>
    <p:sldId id="200757710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35" d="100"/>
          <a:sy n="35" d="100"/>
        </p:scale>
        <p:origin x="68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61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484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9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2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31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2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5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4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10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4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4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60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1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1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87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0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7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3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5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4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4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99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895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785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172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588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9883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306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9634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62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6217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98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30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70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16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7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emf"/><Relationship Id="rId10" Type="http://schemas.openxmlformats.org/officeDocument/2006/relationships/image" Target="../media/image50.png"/><Relationship Id="rId4" Type="http://schemas.openxmlformats.org/officeDocument/2006/relationships/image" Target="../media/image44.emf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8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0.gif"/><Relationship Id="rId7" Type="http://schemas.openxmlformats.org/officeDocument/2006/relationships/image" Target="../media/image62.png"/><Relationship Id="rId12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7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microsoft.com/office/2007/relationships/hdphoto" Target="../media/hdphoto9.wdp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9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1.wdp"/><Relationship Id="rId5" Type="http://schemas.openxmlformats.org/officeDocument/2006/relationships/image" Target="../media/image65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slide" Target="slide9.xml"/><Relationship Id="rId26" Type="http://schemas.microsoft.com/office/2007/relationships/hdphoto" Target="../media/hdphoto1.wdp"/><Relationship Id="rId3" Type="http://schemas.microsoft.com/office/2007/relationships/hdphoto" Target="../media/hdphoto2.wdp"/><Relationship Id="rId21" Type="http://schemas.openxmlformats.org/officeDocument/2006/relationships/slide" Target="slide1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8.xml"/><Relationship Id="rId25" Type="http://schemas.openxmlformats.org/officeDocument/2006/relationships/image" Target="../media/image16.png"/><Relationship Id="rId2" Type="http://schemas.openxmlformats.org/officeDocument/2006/relationships/image" Target="../media/image17.png"/><Relationship Id="rId16" Type="http://schemas.openxmlformats.org/officeDocument/2006/relationships/slide" Target="slide7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48.xml"/><Relationship Id="rId6" Type="http://schemas.microsoft.com/office/2007/relationships/hdphoto" Target="../media/hdphoto3.wdp"/><Relationship Id="rId11" Type="http://schemas.openxmlformats.org/officeDocument/2006/relationships/image" Target="../media/image24.png"/><Relationship Id="rId24" Type="http://schemas.openxmlformats.org/officeDocument/2006/relationships/slide" Target="slide15.xml"/><Relationship Id="rId5" Type="http://schemas.openxmlformats.org/officeDocument/2006/relationships/image" Target="../media/image19.png"/><Relationship Id="rId15" Type="http://schemas.openxmlformats.org/officeDocument/2006/relationships/slide" Target="slide6.xml"/><Relationship Id="rId23" Type="http://schemas.openxmlformats.org/officeDocument/2006/relationships/slide" Target="slide14.xml"/><Relationship Id="rId10" Type="http://schemas.openxmlformats.org/officeDocument/2006/relationships/image" Target="../media/image23.png"/><Relationship Id="rId19" Type="http://schemas.openxmlformats.org/officeDocument/2006/relationships/slide" Target="slide10.xml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8E6190-FE6B-400F-9F65-CF8C4BCA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0ADD9D-19BA-4359-ACD8-8710F77BA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646470"/>
            <a:ext cx="1433052" cy="1433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EE6761-3136-49C0-B365-8447ABD01C66}"/>
              </a:ext>
            </a:extLst>
          </p:cNvPr>
          <p:cNvSpPr txBox="1"/>
          <p:nvPr/>
        </p:nvSpPr>
        <p:spPr>
          <a:xfrm>
            <a:off x="2657640" y="2512981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D71A3-CF65-4D5C-BAA5-2132D25EB179}"/>
              </a:ext>
            </a:extLst>
          </p:cNvPr>
          <p:cNvSpPr txBox="1"/>
          <p:nvPr/>
        </p:nvSpPr>
        <p:spPr>
          <a:xfrm>
            <a:off x="3477576" y="1362996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583054070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5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536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0278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6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12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4688" y="1648511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7 =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7254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8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079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9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FF"/>
                </a:solidFill>
                <a:latin typeface="Calibri"/>
              </a:rPr>
              <a:t>45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080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6785" y="1648511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10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68255"/>
            <a:ext cx="1005367" cy="87677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508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tư ngày 26 tháng 1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6909" y="2428247"/>
            <a:ext cx="5964773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40: Bảng nhân 5 (tiết 2)</a:t>
            </a:r>
          </a:p>
        </p:txBody>
      </p:sp>
    </p:spTree>
    <p:extLst>
      <p:ext uri="{BB962C8B-B14F-4D97-AF65-F5344CB8AC3E}">
        <p14:creationId xmlns:p14="http://schemas.microsoft.com/office/powerpoint/2010/main" val="362694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Ôn bảng nhân 5, đếm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thêm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dụng bảng nhân 5 tính nhẩm, thực hiện tính trong trường hợp có 2 dấu phép tính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14958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6096000" y="1923530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4F1E5AE-48BA-4DEF-A46A-376ABA5F1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6" y="1168056"/>
            <a:ext cx="4138057" cy="4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4128274" y="709199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30489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形 1">
            <a:extLst>
              <a:ext uri="{FF2B5EF4-FFF2-40B4-BE49-F238E27FC236}">
                <a16:creationId xmlns:a16="http://schemas.microsoft.com/office/drawing/2014/main" id="{A21BAD10-7AFB-4D1C-8F54-34F818125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045689"/>
            <a:ext cx="3486969" cy="173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C7197-9858-48C9-973E-0C697A69A5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105" y="3588002"/>
            <a:ext cx="7811474" cy="2448950"/>
          </a:xfrm>
          <a:prstGeom prst="rect">
            <a:avLst/>
          </a:prstGeom>
        </p:spPr>
      </p:pic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436410E1-D654-4286-9CD0-BFF8483D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0394" y="222494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A7E99D-B5C8-454C-8540-51769A4FA8D7}"/>
              </a:ext>
            </a:extLst>
          </p:cNvPr>
          <p:cNvSpPr/>
          <p:nvPr/>
        </p:nvSpPr>
        <p:spPr>
          <a:xfrm>
            <a:off x="3308178" y="457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A88A28-94DC-454F-B95F-87CBE78EB06E}"/>
              </a:ext>
            </a:extLst>
          </p:cNvPr>
          <p:cNvGrpSpPr/>
          <p:nvPr/>
        </p:nvGrpSpPr>
        <p:grpSpPr>
          <a:xfrm>
            <a:off x="3925985" y="477812"/>
            <a:ext cx="1116312" cy="461666"/>
            <a:chOff x="1870518" y="1440653"/>
            <a:chExt cx="1116312" cy="4515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88C1F7E-005E-46C6-94FF-BC403D5CE69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F732EEA-BA91-4C9D-ADDC-D129A0469E8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BCE29D-52AB-4AF8-8BFE-9A3B9307F36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25E80C-3A9B-4510-8A75-E84AB365E25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8C03E7-2F3B-4B9F-998C-3A6FCD127BF0}"/>
              </a:ext>
            </a:extLst>
          </p:cNvPr>
          <p:cNvSpPr txBox="1"/>
          <p:nvPr/>
        </p:nvSpPr>
        <p:spPr>
          <a:xfrm>
            <a:off x="1388387" y="122929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</a:t>
            </a:r>
          </a:p>
        </p:txBody>
      </p:sp>
      <p:graphicFrame>
        <p:nvGraphicFramePr>
          <p:cNvPr id="15" name="Table 17">
            <a:extLst>
              <a:ext uri="{FF2B5EF4-FFF2-40B4-BE49-F238E27FC236}">
                <a16:creationId xmlns:a16="http://schemas.microsoft.com/office/drawing/2014/main" id="{28B8BD3C-0CED-45D8-ABB9-7302237F0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792562"/>
              </p:ext>
            </p:extLst>
          </p:nvPr>
        </p:nvGraphicFramePr>
        <p:xfrm>
          <a:off x="2168179" y="1285343"/>
          <a:ext cx="9015991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80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871568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881368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934787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93187267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720397088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2F110C8-6417-4C9C-812E-E73FA4545221}"/>
              </a:ext>
            </a:extLst>
          </p:cNvPr>
          <p:cNvSpPr txBox="1"/>
          <p:nvPr/>
        </p:nvSpPr>
        <p:spPr>
          <a:xfrm>
            <a:off x="4602360" y="250567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0BE0B4-ED63-4B78-A18A-ABECED948624}"/>
              </a:ext>
            </a:extLst>
          </p:cNvPr>
          <p:cNvSpPr txBox="1"/>
          <p:nvPr/>
        </p:nvSpPr>
        <p:spPr>
          <a:xfrm>
            <a:off x="5511638" y="251837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55E144-5D46-4ED5-BFD0-7C2B7A4F4F01}"/>
              </a:ext>
            </a:extLst>
          </p:cNvPr>
          <p:cNvSpPr txBox="1"/>
          <p:nvPr/>
        </p:nvSpPr>
        <p:spPr>
          <a:xfrm>
            <a:off x="6462933" y="25183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1D3A4-64CB-47AB-AA3B-1356D5181858}"/>
              </a:ext>
            </a:extLst>
          </p:cNvPr>
          <p:cNvSpPr txBox="1"/>
          <p:nvPr/>
        </p:nvSpPr>
        <p:spPr>
          <a:xfrm>
            <a:off x="7410952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AF2E9C-2254-4794-AD75-C254A017D17C}"/>
              </a:ext>
            </a:extLst>
          </p:cNvPr>
          <p:cNvSpPr txBox="1"/>
          <p:nvPr/>
        </p:nvSpPr>
        <p:spPr>
          <a:xfrm>
            <a:off x="1388387" y="332639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D82CE3-FF52-4731-B592-D4EF79A3B566}"/>
              </a:ext>
            </a:extLst>
          </p:cNvPr>
          <p:cNvSpPr txBox="1"/>
          <p:nvPr/>
        </p:nvSpPr>
        <p:spPr>
          <a:xfrm>
            <a:off x="4984021" y="4199566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642468-838C-40C8-B8C6-CD1B688F9746}"/>
              </a:ext>
            </a:extLst>
          </p:cNvPr>
          <p:cNvSpPr txBox="1"/>
          <p:nvPr/>
        </p:nvSpPr>
        <p:spPr>
          <a:xfrm>
            <a:off x="7211755" y="5211425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0580B1-3D5F-4509-A61B-2852A302EDF4}"/>
              </a:ext>
            </a:extLst>
          </p:cNvPr>
          <p:cNvSpPr txBox="1"/>
          <p:nvPr/>
        </p:nvSpPr>
        <p:spPr>
          <a:xfrm>
            <a:off x="9003765" y="4194667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3F61F2-096D-45A7-803F-093B88B88D65}"/>
              </a:ext>
            </a:extLst>
          </p:cNvPr>
          <p:cNvSpPr txBox="1"/>
          <p:nvPr/>
        </p:nvSpPr>
        <p:spPr>
          <a:xfrm>
            <a:off x="8391299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9FC7D4-9719-45A5-8473-5C268D10A3A0}"/>
              </a:ext>
            </a:extLst>
          </p:cNvPr>
          <p:cNvSpPr txBox="1"/>
          <p:nvPr/>
        </p:nvSpPr>
        <p:spPr>
          <a:xfrm>
            <a:off x="9371646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805D39-3711-4AE5-8C36-A89C1416AA58}"/>
              </a:ext>
            </a:extLst>
          </p:cNvPr>
          <p:cNvSpPr txBox="1"/>
          <p:nvPr/>
        </p:nvSpPr>
        <p:spPr>
          <a:xfrm>
            <a:off x="10351993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09463-566D-43AD-BD1E-0410F1AEBA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340" y="1607803"/>
            <a:ext cx="10515600" cy="4857750"/>
          </a:xfrm>
          <a:prstGeom prst="rect">
            <a:avLst/>
          </a:prstGeom>
        </p:spPr>
      </p:pic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72014929-712F-42E0-B0B9-F8E23381F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375CEB-EDE8-46CA-A9D7-31BC9EFCEDAE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1AC8EF-BEF2-429D-99D7-305C1A5F5E75}"/>
              </a:ext>
            </a:extLst>
          </p:cNvPr>
          <p:cNvSpPr txBox="1"/>
          <p:nvPr/>
        </p:nvSpPr>
        <p:spPr>
          <a:xfrm>
            <a:off x="1313001" y="1192305"/>
            <a:ext cx="257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Đếm thêm 5 rồi nêu số còn thiếu.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806C-60D8-4E42-BA98-8F1AC74A5FAE}"/>
              </a:ext>
            </a:extLst>
          </p:cNvPr>
          <p:cNvSpPr txBox="1"/>
          <p:nvPr/>
        </p:nvSpPr>
        <p:spPr>
          <a:xfrm>
            <a:off x="5869527" y="3301447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6591C8-4EF9-4DAF-B442-1E77800E469E}"/>
              </a:ext>
            </a:extLst>
          </p:cNvPr>
          <p:cNvSpPr txBox="1"/>
          <p:nvPr/>
        </p:nvSpPr>
        <p:spPr>
          <a:xfrm>
            <a:off x="7209833" y="310583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24AED-C574-4EF6-95DF-7CFF4E91A3EA}"/>
              </a:ext>
            </a:extLst>
          </p:cNvPr>
          <p:cNvSpPr txBox="1"/>
          <p:nvPr/>
        </p:nvSpPr>
        <p:spPr>
          <a:xfrm>
            <a:off x="8686859" y="3091418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80E24-5D8E-4A17-817A-5656CA3449DB}"/>
              </a:ext>
            </a:extLst>
          </p:cNvPr>
          <p:cNvSpPr txBox="1"/>
          <p:nvPr/>
        </p:nvSpPr>
        <p:spPr>
          <a:xfrm>
            <a:off x="8944168" y="377701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31DC3-C6E7-4B7B-B632-D5A89F6AF845}"/>
              </a:ext>
            </a:extLst>
          </p:cNvPr>
          <p:cNvSpPr txBox="1"/>
          <p:nvPr/>
        </p:nvSpPr>
        <p:spPr>
          <a:xfrm>
            <a:off x="8246539" y="442334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95943" y="209360"/>
            <a:ext cx="11800114" cy="6439280"/>
          </a:xfrm>
          <a:custGeom>
            <a:avLst/>
            <a:gdLst>
              <a:gd name="connsiteX0" fmla="*/ 0 w 11800114"/>
              <a:gd name="connsiteY0" fmla="*/ 280237 h 6439280"/>
              <a:gd name="connsiteX1" fmla="*/ 280237 w 11800114"/>
              <a:gd name="connsiteY1" fmla="*/ 0 h 6439280"/>
              <a:gd name="connsiteX2" fmla="*/ 984193 w 11800114"/>
              <a:gd name="connsiteY2" fmla="*/ 0 h 6439280"/>
              <a:gd name="connsiteX3" fmla="*/ 1350961 w 11800114"/>
              <a:gd name="connsiteY3" fmla="*/ 0 h 6439280"/>
              <a:gd name="connsiteX4" fmla="*/ 1717728 w 11800114"/>
              <a:gd name="connsiteY4" fmla="*/ 0 h 6439280"/>
              <a:gd name="connsiteX5" fmla="*/ 2309288 w 11800114"/>
              <a:gd name="connsiteY5" fmla="*/ 0 h 6439280"/>
              <a:gd name="connsiteX6" fmla="*/ 2900848 w 11800114"/>
              <a:gd name="connsiteY6" fmla="*/ 0 h 6439280"/>
              <a:gd name="connsiteX7" fmla="*/ 3380011 w 11800114"/>
              <a:gd name="connsiteY7" fmla="*/ 0 h 6439280"/>
              <a:gd name="connsiteX8" fmla="*/ 4196364 w 11800114"/>
              <a:gd name="connsiteY8" fmla="*/ 0 h 6439280"/>
              <a:gd name="connsiteX9" fmla="*/ 4563131 w 11800114"/>
              <a:gd name="connsiteY9" fmla="*/ 0 h 6439280"/>
              <a:gd name="connsiteX10" fmla="*/ 5379484 w 11800114"/>
              <a:gd name="connsiteY10" fmla="*/ 0 h 6439280"/>
              <a:gd name="connsiteX11" fmla="*/ 5746251 w 11800114"/>
              <a:gd name="connsiteY11" fmla="*/ 0 h 6439280"/>
              <a:gd name="connsiteX12" fmla="*/ 6450208 w 11800114"/>
              <a:gd name="connsiteY12" fmla="*/ 0 h 6439280"/>
              <a:gd name="connsiteX13" fmla="*/ 7266561 w 11800114"/>
              <a:gd name="connsiteY13" fmla="*/ 0 h 6439280"/>
              <a:gd name="connsiteX14" fmla="*/ 7520931 w 11800114"/>
              <a:gd name="connsiteY14" fmla="*/ 0 h 6439280"/>
              <a:gd name="connsiteX15" fmla="*/ 8337284 w 11800114"/>
              <a:gd name="connsiteY15" fmla="*/ 0 h 6439280"/>
              <a:gd name="connsiteX16" fmla="*/ 9153637 w 11800114"/>
              <a:gd name="connsiteY16" fmla="*/ 0 h 6439280"/>
              <a:gd name="connsiteX17" fmla="*/ 9408008 w 11800114"/>
              <a:gd name="connsiteY17" fmla="*/ 0 h 6439280"/>
              <a:gd name="connsiteX18" fmla="*/ 9999568 w 11800114"/>
              <a:gd name="connsiteY18" fmla="*/ 0 h 6439280"/>
              <a:gd name="connsiteX19" fmla="*/ 10478731 w 11800114"/>
              <a:gd name="connsiteY19" fmla="*/ 0 h 6439280"/>
              <a:gd name="connsiteX20" fmla="*/ 10957895 w 11800114"/>
              <a:gd name="connsiteY20" fmla="*/ 0 h 6439280"/>
              <a:gd name="connsiteX21" fmla="*/ 11519877 w 11800114"/>
              <a:gd name="connsiteY21" fmla="*/ 0 h 6439280"/>
              <a:gd name="connsiteX22" fmla="*/ 11800114 w 11800114"/>
              <a:gd name="connsiteY22" fmla="*/ 280237 h 6439280"/>
              <a:gd name="connsiteX23" fmla="*/ 11800114 w 11800114"/>
              <a:gd name="connsiteY23" fmla="*/ 691753 h 6439280"/>
              <a:gd name="connsiteX24" fmla="*/ 11800114 w 11800114"/>
              <a:gd name="connsiteY24" fmla="*/ 1103270 h 6439280"/>
              <a:gd name="connsiteX25" fmla="*/ 11800114 w 11800114"/>
              <a:gd name="connsiteY25" fmla="*/ 1573574 h 6439280"/>
              <a:gd name="connsiteX26" fmla="*/ 11800114 w 11800114"/>
              <a:gd name="connsiteY26" fmla="*/ 2161455 h 6439280"/>
              <a:gd name="connsiteX27" fmla="*/ 11800114 w 11800114"/>
              <a:gd name="connsiteY27" fmla="*/ 2808124 h 6439280"/>
              <a:gd name="connsiteX28" fmla="*/ 11800114 w 11800114"/>
              <a:gd name="connsiteY28" fmla="*/ 3337216 h 6439280"/>
              <a:gd name="connsiteX29" fmla="*/ 11800114 w 11800114"/>
              <a:gd name="connsiteY29" fmla="*/ 3807521 h 6439280"/>
              <a:gd name="connsiteX30" fmla="*/ 11800114 w 11800114"/>
              <a:gd name="connsiteY30" fmla="*/ 4277825 h 6439280"/>
              <a:gd name="connsiteX31" fmla="*/ 11800114 w 11800114"/>
              <a:gd name="connsiteY31" fmla="*/ 4924494 h 6439280"/>
              <a:gd name="connsiteX32" fmla="*/ 11800114 w 11800114"/>
              <a:gd name="connsiteY32" fmla="*/ 5336010 h 6439280"/>
              <a:gd name="connsiteX33" fmla="*/ 11800114 w 11800114"/>
              <a:gd name="connsiteY33" fmla="*/ 6159043 h 6439280"/>
              <a:gd name="connsiteX34" fmla="*/ 11519877 w 11800114"/>
              <a:gd name="connsiteY34" fmla="*/ 6439280 h 6439280"/>
              <a:gd name="connsiteX35" fmla="*/ 11040713 w 11800114"/>
              <a:gd name="connsiteY35" fmla="*/ 6439280 h 6439280"/>
              <a:gd name="connsiteX36" fmla="*/ 10786343 w 11800114"/>
              <a:gd name="connsiteY36" fmla="*/ 6439280 h 6439280"/>
              <a:gd name="connsiteX37" fmla="*/ 10531972 w 11800114"/>
              <a:gd name="connsiteY37" fmla="*/ 6439280 h 6439280"/>
              <a:gd name="connsiteX38" fmla="*/ 10052808 w 11800114"/>
              <a:gd name="connsiteY38" fmla="*/ 6439280 h 6439280"/>
              <a:gd name="connsiteX39" fmla="*/ 9461248 w 11800114"/>
              <a:gd name="connsiteY39" fmla="*/ 6439280 h 6439280"/>
              <a:gd name="connsiteX40" fmla="*/ 8757292 w 11800114"/>
              <a:gd name="connsiteY40" fmla="*/ 6439280 h 6439280"/>
              <a:gd name="connsiteX41" fmla="*/ 8053335 w 11800114"/>
              <a:gd name="connsiteY41" fmla="*/ 6439280 h 6439280"/>
              <a:gd name="connsiteX42" fmla="*/ 7236983 w 11800114"/>
              <a:gd name="connsiteY42" fmla="*/ 6439280 h 6439280"/>
              <a:gd name="connsiteX43" fmla="*/ 6645423 w 11800114"/>
              <a:gd name="connsiteY43" fmla="*/ 6439280 h 6439280"/>
              <a:gd name="connsiteX44" fmla="*/ 6391052 w 11800114"/>
              <a:gd name="connsiteY44" fmla="*/ 6439280 h 6439280"/>
              <a:gd name="connsiteX45" fmla="*/ 5574699 w 11800114"/>
              <a:gd name="connsiteY45" fmla="*/ 6439280 h 6439280"/>
              <a:gd name="connsiteX46" fmla="*/ 4983139 w 11800114"/>
              <a:gd name="connsiteY46" fmla="*/ 6439280 h 6439280"/>
              <a:gd name="connsiteX47" fmla="*/ 4391579 w 11800114"/>
              <a:gd name="connsiteY47" fmla="*/ 6439280 h 6439280"/>
              <a:gd name="connsiteX48" fmla="*/ 4024812 w 11800114"/>
              <a:gd name="connsiteY48" fmla="*/ 6439280 h 6439280"/>
              <a:gd name="connsiteX49" fmla="*/ 3208459 w 11800114"/>
              <a:gd name="connsiteY49" fmla="*/ 6439280 h 6439280"/>
              <a:gd name="connsiteX50" fmla="*/ 2841692 w 11800114"/>
              <a:gd name="connsiteY50" fmla="*/ 6439280 h 6439280"/>
              <a:gd name="connsiteX51" fmla="*/ 2025339 w 11800114"/>
              <a:gd name="connsiteY51" fmla="*/ 6439280 h 6439280"/>
              <a:gd name="connsiteX52" fmla="*/ 1770968 w 11800114"/>
              <a:gd name="connsiteY52" fmla="*/ 6439280 h 6439280"/>
              <a:gd name="connsiteX53" fmla="*/ 1067012 w 11800114"/>
              <a:gd name="connsiteY53" fmla="*/ 6439280 h 6439280"/>
              <a:gd name="connsiteX54" fmla="*/ 280237 w 11800114"/>
              <a:gd name="connsiteY54" fmla="*/ 6439280 h 6439280"/>
              <a:gd name="connsiteX55" fmla="*/ 0 w 11800114"/>
              <a:gd name="connsiteY55" fmla="*/ 6159043 h 6439280"/>
              <a:gd name="connsiteX56" fmla="*/ 0 w 11800114"/>
              <a:gd name="connsiteY56" fmla="*/ 5629950 h 6439280"/>
              <a:gd name="connsiteX57" fmla="*/ 0 w 11800114"/>
              <a:gd name="connsiteY57" fmla="*/ 5159646 h 6439280"/>
              <a:gd name="connsiteX58" fmla="*/ 0 w 11800114"/>
              <a:gd name="connsiteY58" fmla="*/ 4630553 h 6439280"/>
              <a:gd name="connsiteX59" fmla="*/ 0 w 11800114"/>
              <a:gd name="connsiteY59" fmla="*/ 3925097 h 6439280"/>
              <a:gd name="connsiteX60" fmla="*/ 0 w 11800114"/>
              <a:gd name="connsiteY60" fmla="*/ 3278428 h 6439280"/>
              <a:gd name="connsiteX61" fmla="*/ 0 w 11800114"/>
              <a:gd name="connsiteY61" fmla="*/ 2866912 h 6439280"/>
              <a:gd name="connsiteX62" fmla="*/ 0 w 11800114"/>
              <a:gd name="connsiteY62" fmla="*/ 2455395 h 6439280"/>
              <a:gd name="connsiteX63" fmla="*/ 0 w 11800114"/>
              <a:gd name="connsiteY63" fmla="*/ 1749938 h 6439280"/>
              <a:gd name="connsiteX64" fmla="*/ 0 w 11800114"/>
              <a:gd name="connsiteY64" fmla="*/ 1338422 h 6439280"/>
              <a:gd name="connsiteX65" fmla="*/ 0 w 11800114"/>
              <a:gd name="connsiteY65" fmla="*/ 926906 h 6439280"/>
              <a:gd name="connsiteX66" fmla="*/ 0 w 11800114"/>
              <a:gd name="connsiteY66" fmla="*/ 280237 h 643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800114" h="6439280" fill="none" extrusionOk="0">
                <a:moveTo>
                  <a:pt x="0" y="280237"/>
                </a:moveTo>
                <a:cubicBezTo>
                  <a:pt x="31627" y="130338"/>
                  <a:pt x="131383" y="9078"/>
                  <a:pt x="280237" y="0"/>
                </a:cubicBezTo>
                <a:cubicBezTo>
                  <a:pt x="426254" y="-83083"/>
                  <a:pt x="666685" y="36130"/>
                  <a:pt x="984193" y="0"/>
                </a:cubicBezTo>
                <a:cubicBezTo>
                  <a:pt x="1301701" y="-36130"/>
                  <a:pt x="1168784" y="2786"/>
                  <a:pt x="1350961" y="0"/>
                </a:cubicBezTo>
                <a:cubicBezTo>
                  <a:pt x="1533138" y="-2786"/>
                  <a:pt x="1629683" y="39952"/>
                  <a:pt x="1717728" y="0"/>
                </a:cubicBezTo>
                <a:cubicBezTo>
                  <a:pt x="1805773" y="-39952"/>
                  <a:pt x="2070009" y="5385"/>
                  <a:pt x="2309288" y="0"/>
                </a:cubicBezTo>
                <a:cubicBezTo>
                  <a:pt x="2548567" y="-5385"/>
                  <a:pt x="2734460" y="40852"/>
                  <a:pt x="2900848" y="0"/>
                </a:cubicBezTo>
                <a:cubicBezTo>
                  <a:pt x="3067236" y="-40852"/>
                  <a:pt x="3269915" y="6593"/>
                  <a:pt x="3380011" y="0"/>
                </a:cubicBezTo>
                <a:cubicBezTo>
                  <a:pt x="3490107" y="-6593"/>
                  <a:pt x="3967673" y="96824"/>
                  <a:pt x="4196364" y="0"/>
                </a:cubicBezTo>
                <a:cubicBezTo>
                  <a:pt x="4425055" y="-96824"/>
                  <a:pt x="4468802" y="16750"/>
                  <a:pt x="4563131" y="0"/>
                </a:cubicBezTo>
                <a:cubicBezTo>
                  <a:pt x="4657460" y="-16750"/>
                  <a:pt x="5035510" y="95707"/>
                  <a:pt x="5379484" y="0"/>
                </a:cubicBezTo>
                <a:cubicBezTo>
                  <a:pt x="5723458" y="-95707"/>
                  <a:pt x="5645084" y="18560"/>
                  <a:pt x="5746251" y="0"/>
                </a:cubicBezTo>
                <a:cubicBezTo>
                  <a:pt x="5847418" y="-18560"/>
                  <a:pt x="6124741" y="19130"/>
                  <a:pt x="6450208" y="0"/>
                </a:cubicBezTo>
                <a:cubicBezTo>
                  <a:pt x="6775675" y="-19130"/>
                  <a:pt x="6986302" y="36833"/>
                  <a:pt x="7266561" y="0"/>
                </a:cubicBezTo>
                <a:cubicBezTo>
                  <a:pt x="7546820" y="-36833"/>
                  <a:pt x="7436685" y="7687"/>
                  <a:pt x="7520931" y="0"/>
                </a:cubicBezTo>
                <a:cubicBezTo>
                  <a:pt x="7605177" y="-7687"/>
                  <a:pt x="8104381" y="47206"/>
                  <a:pt x="8337284" y="0"/>
                </a:cubicBezTo>
                <a:cubicBezTo>
                  <a:pt x="8570187" y="-47206"/>
                  <a:pt x="8763937" y="72097"/>
                  <a:pt x="9153637" y="0"/>
                </a:cubicBezTo>
                <a:cubicBezTo>
                  <a:pt x="9543337" y="-72097"/>
                  <a:pt x="9287210" y="10257"/>
                  <a:pt x="9408008" y="0"/>
                </a:cubicBezTo>
                <a:cubicBezTo>
                  <a:pt x="9528806" y="-10257"/>
                  <a:pt x="9738739" y="22198"/>
                  <a:pt x="9999568" y="0"/>
                </a:cubicBezTo>
                <a:cubicBezTo>
                  <a:pt x="10260397" y="-22198"/>
                  <a:pt x="10247275" y="12276"/>
                  <a:pt x="10478731" y="0"/>
                </a:cubicBezTo>
                <a:cubicBezTo>
                  <a:pt x="10710187" y="-12276"/>
                  <a:pt x="10749336" y="31553"/>
                  <a:pt x="10957895" y="0"/>
                </a:cubicBezTo>
                <a:cubicBezTo>
                  <a:pt x="11166454" y="-31553"/>
                  <a:pt x="11406583" y="61613"/>
                  <a:pt x="11519877" y="0"/>
                </a:cubicBezTo>
                <a:cubicBezTo>
                  <a:pt x="11692282" y="6063"/>
                  <a:pt x="11769727" y="151439"/>
                  <a:pt x="11800114" y="280237"/>
                </a:cubicBezTo>
                <a:cubicBezTo>
                  <a:pt x="11845799" y="401296"/>
                  <a:pt x="11796023" y="520245"/>
                  <a:pt x="11800114" y="691753"/>
                </a:cubicBezTo>
                <a:cubicBezTo>
                  <a:pt x="11804205" y="863261"/>
                  <a:pt x="11771211" y="947771"/>
                  <a:pt x="11800114" y="1103270"/>
                </a:cubicBezTo>
                <a:cubicBezTo>
                  <a:pt x="11829017" y="1258769"/>
                  <a:pt x="11758161" y="1373489"/>
                  <a:pt x="11800114" y="1573574"/>
                </a:cubicBezTo>
                <a:cubicBezTo>
                  <a:pt x="11842067" y="1773659"/>
                  <a:pt x="11763646" y="1948789"/>
                  <a:pt x="11800114" y="2161455"/>
                </a:cubicBezTo>
                <a:cubicBezTo>
                  <a:pt x="11836582" y="2374121"/>
                  <a:pt x="11787636" y="2499709"/>
                  <a:pt x="11800114" y="2808124"/>
                </a:cubicBezTo>
                <a:cubicBezTo>
                  <a:pt x="11812592" y="3116539"/>
                  <a:pt x="11791696" y="3129857"/>
                  <a:pt x="11800114" y="3337216"/>
                </a:cubicBezTo>
                <a:cubicBezTo>
                  <a:pt x="11808532" y="3544575"/>
                  <a:pt x="11793179" y="3691529"/>
                  <a:pt x="11800114" y="3807521"/>
                </a:cubicBezTo>
                <a:cubicBezTo>
                  <a:pt x="11807049" y="3923513"/>
                  <a:pt x="11756397" y="4092007"/>
                  <a:pt x="11800114" y="4277825"/>
                </a:cubicBezTo>
                <a:cubicBezTo>
                  <a:pt x="11843831" y="4463643"/>
                  <a:pt x="11748876" y="4771850"/>
                  <a:pt x="11800114" y="4924494"/>
                </a:cubicBezTo>
                <a:cubicBezTo>
                  <a:pt x="11851352" y="5077138"/>
                  <a:pt x="11765226" y="5205543"/>
                  <a:pt x="11800114" y="5336010"/>
                </a:cubicBezTo>
                <a:cubicBezTo>
                  <a:pt x="11835002" y="5466477"/>
                  <a:pt x="11780337" y="5812185"/>
                  <a:pt x="11800114" y="6159043"/>
                </a:cubicBezTo>
                <a:cubicBezTo>
                  <a:pt x="11820059" y="6277887"/>
                  <a:pt x="11688158" y="6442388"/>
                  <a:pt x="11519877" y="6439280"/>
                </a:cubicBezTo>
                <a:cubicBezTo>
                  <a:pt x="11334618" y="6463346"/>
                  <a:pt x="11271568" y="6419171"/>
                  <a:pt x="11040713" y="6439280"/>
                </a:cubicBezTo>
                <a:cubicBezTo>
                  <a:pt x="10809858" y="6459389"/>
                  <a:pt x="10909012" y="6431470"/>
                  <a:pt x="10786343" y="6439280"/>
                </a:cubicBezTo>
                <a:cubicBezTo>
                  <a:pt x="10663674" y="6447090"/>
                  <a:pt x="10628607" y="6415336"/>
                  <a:pt x="10531972" y="6439280"/>
                </a:cubicBezTo>
                <a:cubicBezTo>
                  <a:pt x="10435337" y="6463224"/>
                  <a:pt x="10217106" y="6406703"/>
                  <a:pt x="10052808" y="6439280"/>
                </a:cubicBezTo>
                <a:cubicBezTo>
                  <a:pt x="9888510" y="6471857"/>
                  <a:pt x="9738307" y="6428256"/>
                  <a:pt x="9461248" y="6439280"/>
                </a:cubicBezTo>
                <a:cubicBezTo>
                  <a:pt x="9184189" y="6450304"/>
                  <a:pt x="8990170" y="6417129"/>
                  <a:pt x="8757292" y="6439280"/>
                </a:cubicBezTo>
                <a:cubicBezTo>
                  <a:pt x="8524414" y="6461431"/>
                  <a:pt x="8254129" y="6415005"/>
                  <a:pt x="8053335" y="6439280"/>
                </a:cubicBezTo>
                <a:cubicBezTo>
                  <a:pt x="7852541" y="6463555"/>
                  <a:pt x="7523079" y="6342479"/>
                  <a:pt x="7236983" y="6439280"/>
                </a:cubicBezTo>
                <a:cubicBezTo>
                  <a:pt x="6950887" y="6536081"/>
                  <a:pt x="6915641" y="6386423"/>
                  <a:pt x="6645423" y="6439280"/>
                </a:cubicBezTo>
                <a:cubicBezTo>
                  <a:pt x="6375205" y="6492137"/>
                  <a:pt x="6492007" y="6412823"/>
                  <a:pt x="6391052" y="6439280"/>
                </a:cubicBezTo>
                <a:cubicBezTo>
                  <a:pt x="6290097" y="6465737"/>
                  <a:pt x="5824824" y="6360042"/>
                  <a:pt x="5574699" y="6439280"/>
                </a:cubicBezTo>
                <a:cubicBezTo>
                  <a:pt x="5324574" y="6518518"/>
                  <a:pt x="5236477" y="6432990"/>
                  <a:pt x="4983139" y="6439280"/>
                </a:cubicBezTo>
                <a:cubicBezTo>
                  <a:pt x="4729801" y="6445570"/>
                  <a:pt x="4558134" y="6418575"/>
                  <a:pt x="4391579" y="6439280"/>
                </a:cubicBezTo>
                <a:cubicBezTo>
                  <a:pt x="4225024" y="6459985"/>
                  <a:pt x="4133590" y="6431678"/>
                  <a:pt x="4024812" y="6439280"/>
                </a:cubicBezTo>
                <a:cubicBezTo>
                  <a:pt x="3916034" y="6446882"/>
                  <a:pt x="3444891" y="6394827"/>
                  <a:pt x="3208459" y="6439280"/>
                </a:cubicBezTo>
                <a:cubicBezTo>
                  <a:pt x="2972027" y="6483733"/>
                  <a:pt x="2919908" y="6407658"/>
                  <a:pt x="2841692" y="6439280"/>
                </a:cubicBezTo>
                <a:cubicBezTo>
                  <a:pt x="2763476" y="6470902"/>
                  <a:pt x="2382791" y="6342109"/>
                  <a:pt x="2025339" y="6439280"/>
                </a:cubicBezTo>
                <a:cubicBezTo>
                  <a:pt x="1667887" y="6536451"/>
                  <a:pt x="1889906" y="6410140"/>
                  <a:pt x="1770968" y="6439280"/>
                </a:cubicBezTo>
                <a:cubicBezTo>
                  <a:pt x="1652030" y="6468420"/>
                  <a:pt x="1307562" y="6372298"/>
                  <a:pt x="1067012" y="6439280"/>
                </a:cubicBezTo>
                <a:cubicBezTo>
                  <a:pt x="826462" y="6506262"/>
                  <a:pt x="467961" y="6438575"/>
                  <a:pt x="280237" y="6439280"/>
                </a:cubicBezTo>
                <a:cubicBezTo>
                  <a:pt x="133737" y="6434680"/>
                  <a:pt x="3199" y="6359561"/>
                  <a:pt x="0" y="6159043"/>
                </a:cubicBezTo>
                <a:cubicBezTo>
                  <a:pt x="-41060" y="5919034"/>
                  <a:pt x="54028" y="5742881"/>
                  <a:pt x="0" y="5629950"/>
                </a:cubicBezTo>
                <a:cubicBezTo>
                  <a:pt x="-54028" y="5517019"/>
                  <a:pt x="41558" y="5313099"/>
                  <a:pt x="0" y="5159646"/>
                </a:cubicBezTo>
                <a:cubicBezTo>
                  <a:pt x="-41558" y="5006193"/>
                  <a:pt x="35337" y="4795618"/>
                  <a:pt x="0" y="4630553"/>
                </a:cubicBezTo>
                <a:cubicBezTo>
                  <a:pt x="-35337" y="4465488"/>
                  <a:pt x="74021" y="4105785"/>
                  <a:pt x="0" y="3925097"/>
                </a:cubicBezTo>
                <a:cubicBezTo>
                  <a:pt x="-74021" y="3744409"/>
                  <a:pt x="38906" y="3490256"/>
                  <a:pt x="0" y="3278428"/>
                </a:cubicBezTo>
                <a:cubicBezTo>
                  <a:pt x="-38906" y="3066600"/>
                  <a:pt x="14639" y="2998123"/>
                  <a:pt x="0" y="2866912"/>
                </a:cubicBezTo>
                <a:cubicBezTo>
                  <a:pt x="-14639" y="2735701"/>
                  <a:pt x="44055" y="2629501"/>
                  <a:pt x="0" y="2455395"/>
                </a:cubicBezTo>
                <a:cubicBezTo>
                  <a:pt x="-44055" y="2281289"/>
                  <a:pt x="68727" y="1921357"/>
                  <a:pt x="0" y="1749938"/>
                </a:cubicBezTo>
                <a:cubicBezTo>
                  <a:pt x="-68727" y="1578519"/>
                  <a:pt x="45049" y="1421073"/>
                  <a:pt x="0" y="1338422"/>
                </a:cubicBezTo>
                <a:cubicBezTo>
                  <a:pt x="-45049" y="1255771"/>
                  <a:pt x="1172" y="1124918"/>
                  <a:pt x="0" y="926906"/>
                </a:cubicBezTo>
                <a:cubicBezTo>
                  <a:pt x="-1172" y="728894"/>
                  <a:pt x="33484" y="579839"/>
                  <a:pt x="0" y="280237"/>
                </a:cubicBezTo>
                <a:close/>
              </a:path>
              <a:path w="11800114" h="6439280" stroke="0" extrusionOk="0">
                <a:moveTo>
                  <a:pt x="0" y="280237"/>
                </a:moveTo>
                <a:cubicBezTo>
                  <a:pt x="-13817" y="116943"/>
                  <a:pt x="109412" y="6025"/>
                  <a:pt x="280237" y="0"/>
                </a:cubicBezTo>
                <a:cubicBezTo>
                  <a:pt x="652943" y="-56570"/>
                  <a:pt x="933094" y="57999"/>
                  <a:pt x="1096590" y="0"/>
                </a:cubicBezTo>
                <a:cubicBezTo>
                  <a:pt x="1260086" y="-57999"/>
                  <a:pt x="1355204" y="24780"/>
                  <a:pt x="1575753" y="0"/>
                </a:cubicBezTo>
                <a:cubicBezTo>
                  <a:pt x="1796302" y="-24780"/>
                  <a:pt x="1775904" y="37906"/>
                  <a:pt x="1942521" y="0"/>
                </a:cubicBezTo>
                <a:cubicBezTo>
                  <a:pt x="2109138" y="-37906"/>
                  <a:pt x="2315790" y="54127"/>
                  <a:pt x="2646477" y="0"/>
                </a:cubicBezTo>
                <a:cubicBezTo>
                  <a:pt x="2977164" y="-54127"/>
                  <a:pt x="2968427" y="2140"/>
                  <a:pt x="3125641" y="0"/>
                </a:cubicBezTo>
                <a:cubicBezTo>
                  <a:pt x="3282855" y="-2140"/>
                  <a:pt x="3545288" y="65219"/>
                  <a:pt x="3941993" y="0"/>
                </a:cubicBezTo>
                <a:cubicBezTo>
                  <a:pt x="4338698" y="-65219"/>
                  <a:pt x="4212995" y="32058"/>
                  <a:pt x="4308761" y="0"/>
                </a:cubicBezTo>
                <a:cubicBezTo>
                  <a:pt x="4404527" y="-32058"/>
                  <a:pt x="4904067" y="43699"/>
                  <a:pt x="5125113" y="0"/>
                </a:cubicBezTo>
                <a:cubicBezTo>
                  <a:pt x="5346159" y="-43699"/>
                  <a:pt x="5320914" y="5570"/>
                  <a:pt x="5379484" y="0"/>
                </a:cubicBezTo>
                <a:cubicBezTo>
                  <a:pt x="5438054" y="-5570"/>
                  <a:pt x="5741084" y="16406"/>
                  <a:pt x="5971044" y="0"/>
                </a:cubicBezTo>
                <a:cubicBezTo>
                  <a:pt x="6201004" y="-16406"/>
                  <a:pt x="6306234" y="56282"/>
                  <a:pt x="6562604" y="0"/>
                </a:cubicBezTo>
                <a:cubicBezTo>
                  <a:pt x="6818974" y="-56282"/>
                  <a:pt x="6827400" y="19196"/>
                  <a:pt x="7041768" y="0"/>
                </a:cubicBezTo>
                <a:cubicBezTo>
                  <a:pt x="7256136" y="-19196"/>
                  <a:pt x="7607254" y="89893"/>
                  <a:pt x="7858121" y="0"/>
                </a:cubicBezTo>
                <a:cubicBezTo>
                  <a:pt x="8108988" y="-89893"/>
                  <a:pt x="8421679" y="43585"/>
                  <a:pt x="8674473" y="0"/>
                </a:cubicBezTo>
                <a:cubicBezTo>
                  <a:pt x="8927267" y="-43585"/>
                  <a:pt x="8890096" y="17110"/>
                  <a:pt x="9041241" y="0"/>
                </a:cubicBezTo>
                <a:cubicBezTo>
                  <a:pt x="9192386" y="-17110"/>
                  <a:pt x="9494337" y="58126"/>
                  <a:pt x="9632801" y="0"/>
                </a:cubicBezTo>
                <a:cubicBezTo>
                  <a:pt x="9771265" y="-58126"/>
                  <a:pt x="10052118" y="57615"/>
                  <a:pt x="10449153" y="0"/>
                </a:cubicBezTo>
                <a:cubicBezTo>
                  <a:pt x="10846188" y="-57615"/>
                  <a:pt x="11179598" y="91038"/>
                  <a:pt x="11519877" y="0"/>
                </a:cubicBezTo>
                <a:cubicBezTo>
                  <a:pt x="11663508" y="19919"/>
                  <a:pt x="11813210" y="135198"/>
                  <a:pt x="11800114" y="280237"/>
                </a:cubicBezTo>
                <a:cubicBezTo>
                  <a:pt x="11844153" y="385475"/>
                  <a:pt x="11759626" y="616332"/>
                  <a:pt x="11800114" y="750541"/>
                </a:cubicBezTo>
                <a:cubicBezTo>
                  <a:pt x="11840602" y="884750"/>
                  <a:pt x="11748498" y="1175678"/>
                  <a:pt x="11800114" y="1338422"/>
                </a:cubicBezTo>
                <a:cubicBezTo>
                  <a:pt x="11851730" y="1501166"/>
                  <a:pt x="11765571" y="1684486"/>
                  <a:pt x="11800114" y="1808727"/>
                </a:cubicBezTo>
                <a:cubicBezTo>
                  <a:pt x="11834657" y="1932968"/>
                  <a:pt x="11796253" y="2218776"/>
                  <a:pt x="11800114" y="2396607"/>
                </a:cubicBezTo>
                <a:cubicBezTo>
                  <a:pt x="11803975" y="2574438"/>
                  <a:pt x="11768811" y="2607346"/>
                  <a:pt x="11800114" y="2808124"/>
                </a:cubicBezTo>
                <a:cubicBezTo>
                  <a:pt x="11831417" y="3008902"/>
                  <a:pt x="11763325" y="3116985"/>
                  <a:pt x="11800114" y="3219640"/>
                </a:cubicBezTo>
                <a:cubicBezTo>
                  <a:pt x="11836903" y="3322295"/>
                  <a:pt x="11799149" y="3677490"/>
                  <a:pt x="11800114" y="3807521"/>
                </a:cubicBezTo>
                <a:cubicBezTo>
                  <a:pt x="11801079" y="3937552"/>
                  <a:pt x="11772708" y="4111256"/>
                  <a:pt x="11800114" y="4277825"/>
                </a:cubicBezTo>
                <a:cubicBezTo>
                  <a:pt x="11827520" y="4444394"/>
                  <a:pt x="11796220" y="4662329"/>
                  <a:pt x="11800114" y="4924494"/>
                </a:cubicBezTo>
                <a:cubicBezTo>
                  <a:pt x="11804008" y="5186659"/>
                  <a:pt x="11786999" y="5181864"/>
                  <a:pt x="11800114" y="5394798"/>
                </a:cubicBezTo>
                <a:cubicBezTo>
                  <a:pt x="11813229" y="5607732"/>
                  <a:pt x="11765186" y="5824232"/>
                  <a:pt x="11800114" y="6159043"/>
                </a:cubicBezTo>
                <a:cubicBezTo>
                  <a:pt x="11780641" y="6333526"/>
                  <a:pt x="11658713" y="6473381"/>
                  <a:pt x="11519877" y="6439280"/>
                </a:cubicBezTo>
                <a:cubicBezTo>
                  <a:pt x="11354612" y="6443995"/>
                  <a:pt x="10985975" y="6410899"/>
                  <a:pt x="10815921" y="6439280"/>
                </a:cubicBezTo>
                <a:cubicBezTo>
                  <a:pt x="10645867" y="6467661"/>
                  <a:pt x="10684768" y="6428512"/>
                  <a:pt x="10561550" y="6439280"/>
                </a:cubicBezTo>
                <a:cubicBezTo>
                  <a:pt x="10438332" y="6450048"/>
                  <a:pt x="10310861" y="6406589"/>
                  <a:pt x="10194783" y="6439280"/>
                </a:cubicBezTo>
                <a:cubicBezTo>
                  <a:pt x="10078705" y="6471971"/>
                  <a:pt x="9770340" y="6376322"/>
                  <a:pt x="9490826" y="6439280"/>
                </a:cubicBezTo>
                <a:cubicBezTo>
                  <a:pt x="9211312" y="6502238"/>
                  <a:pt x="9240910" y="6397143"/>
                  <a:pt x="9124059" y="6439280"/>
                </a:cubicBezTo>
                <a:cubicBezTo>
                  <a:pt x="9007208" y="6481417"/>
                  <a:pt x="8962704" y="6433587"/>
                  <a:pt x="8869688" y="6439280"/>
                </a:cubicBezTo>
                <a:cubicBezTo>
                  <a:pt x="8776672" y="6444973"/>
                  <a:pt x="8640691" y="6415822"/>
                  <a:pt x="8502921" y="6439280"/>
                </a:cubicBezTo>
                <a:cubicBezTo>
                  <a:pt x="8365151" y="6462738"/>
                  <a:pt x="8194692" y="6399092"/>
                  <a:pt x="8023757" y="6439280"/>
                </a:cubicBezTo>
                <a:cubicBezTo>
                  <a:pt x="7852822" y="6479468"/>
                  <a:pt x="7592706" y="6415832"/>
                  <a:pt x="7432197" y="6439280"/>
                </a:cubicBezTo>
                <a:cubicBezTo>
                  <a:pt x="7271688" y="6462728"/>
                  <a:pt x="7158607" y="6405858"/>
                  <a:pt x="7065430" y="6439280"/>
                </a:cubicBezTo>
                <a:cubicBezTo>
                  <a:pt x="6972253" y="6472702"/>
                  <a:pt x="6456788" y="6342360"/>
                  <a:pt x="6249077" y="6439280"/>
                </a:cubicBezTo>
                <a:cubicBezTo>
                  <a:pt x="6041366" y="6536200"/>
                  <a:pt x="5780287" y="6408071"/>
                  <a:pt x="5657517" y="6439280"/>
                </a:cubicBezTo>
                <a:cubicBezTo>
                  <a:pt x="5534747" y="6470489"/>
                  <a:pt x="5023929" y="6376598"/>
                  <a:pt x="4841165" y="6439280"/>
                </a:cubicBezTo>
                <a:cubicBezTo>
                  <a:pt x="4658401" y="6501962"/>
                  <a:pt x="4335619" y="6377056"/>
                  <a:pt x="4137208" y="6439280"/>
                </a:cubicBezTo>
                <a:cubicBezTo>
                  <a:pt x="3938797" y="6501504"/>
                  <a:pt x="3766007" y="6384583"/>
                  <a:pt x="3658045" y="6439280"/>
                </a:cubicBezTo>
                <a:cubicBezTo>
                  <a:pt x="3550083" y="6493977"/>
                  <a:pt x="3282626" y="6417685"/>
                  <a:pt x="2954088" y="6439280"/>
                </a:cubicBezTo>
                <a:cubicBezTo>
                  <a:pt x="2625550" y="6460875"/>
                  <a:pt x="2697429" y="6400572"/>
                  <a:pt x="2587321" y="6439280"/>
                </a:cubicBezTo>
                <a:cubicBezTo>
                  <a:pt x="2477213" y="6477988"/>
                  <a:pt x="2173054" y="6409097"/>
                  <a:pt x="1995761" y="6439280"/>
                </a:cubicBezTo>
                <a:cubicBezTo>
                  <a:pt x="1818468" y="6469463"/>
                  <a:pt x="1819384" y="6431458"/>
                  <a:pt x="1741390" y="6439280"/>
                </a:cubicBezTo>
                <a:cubicBezTo>
                  <a:pt x="1663396" y="6447102"/>
                  <a:pt x="1278689" y="6342242"/>
                  <a:pt x="925037" y="6439280"/>
                </a:cubicBezTo>
                <a:cubicBezTo>
                  <a:pt x="571385" y="6536318"/>
                  <a:pt x="592380" y="6378382"/>
                  <a:pt x="280237" y="6439280"/>
                </a:cubicBezTo>
                <a:cubicBezTo>
                  <a:pt x="130910" y="6418208"/>
                  <a:pt x="9145" y="6279466"/>
                  <a:pt x="0" y="6159043"/>
                </a:cubicBezTo>
                <a:cubicBezTo>
                  <a:pt x="-52394" y="5975211"/>
                  <a:pt x="36947" y="5783008"/>
                  <a:pt x="0" y="5571162"/>
                </a:cubicBezTo>
                <a:cubicBezTo>
                  <a:pt x="-36947" y="5359316"/>
                  <a:pt x="65352" y="5179055"/>
                  <a:pt x="0" y="4983282"/>
                </a:cubicBezTo>
                <a:cubicBezTo>
                  <a:pt x="-65352" y="4787509"/>
                  <a:pt x="56253" y="4527926"/>
                  <a:pt x="0" y="4336613"/>
                </a:cubicBezTo>
                <a:cubicBezTo>
                  <a:pt x="-56253" y="4145300"/>
                  <a:pt x="33748" y="3899882"/>
                  <a:pt x="0" y="3631156"/>
                </a:cubicBezTo>
                <a:cubicBezTo>
                  <a:pt x="-33748" y="3362430"/>
                  <a:pt x="47852" y="3152406"/>
                  <a:pt x="0" y="2984488"/>
                </a:cubicBezTo>
                <a:cubicBezTo>
                  <a:pt x="-47852" y="2816570"/>
                  <a:pt x="55903" y="2459135"/>
                  <a:pt x="0" y="2279031"/>
                </a:cubicBezTo>
                <a:cubicBezTo>
                  <a:pt x="-55903" y="2098927"/>
                  <a:pt x="67313" y="1859761"/>
                  <a:pt x="0" y="1632362"/>
                </a:cubicBezTo>
                <a:cubicBezTo>
                  <a:pt x="-67313" y="1404963"/>
                  <a:pt x="20995" y="1323786"/>
                  <a:pt x="0" y="1162058"/>
                </a:cubicBezTo>
                <a:cubicBezTo>
                  <a:pt x="-20995" y="1000330"/>
                  <a:pt x="91274" y="476770"/>
                  <a:pt x="0" y="280237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397" y="54111"/>
            <a:ext cx="676275" cy="2219325"/>
          </a:xfrm>
          <a:prstGeom prst="rect">
            <a:avLst/>
          </a:prstGeom>
        </p:spPr>
      </p:pic>
      <p:pic>
        <p:nvPicPr>
          <p:cNvPr id="15" name="Picture 14" descr="C:\Users\TUAN\Downloads\Luyện tập 1.png">
            <a:extLst>
              <a:ext uri="{FF2B5EF4-FFF2-40B4-BE49-F238E27FC236}">
                <a16:creationId xmlns:a16="http://schemas.microsoft.com/office/drawing/2014/main" id="{6535FB52-7847-4362-8669-7F8D85A55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584" y="530076"/>
            <a:ext cx="2237784" cy="863493"/>
          </a:xfrm>
          <a:prstGeom prst="rect">
            <a:avLst/>
          </a:prstGeom>
          <a:noFill/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45669DB-E60B-4F0F-B01D-70113ECD6EDF}"/>
              </a:ext>
            </a:extLst>
          </p:cNvPr>
          <p:cNvSpPr/>
          <p:nvPr/>
        </p:nvSpPr>
        <p:spPr>
          <a:xfrm>
            <a:off x="417498" y="2273436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BE6E63-064A-4405-8F02-A5BC5E3E0A31}"/>
              </a:ext>
            </a:extLst>
          </p:cNvPr>
          <p:cNvSpPr txBox="1"/>
          <p:nvPr/>
        </p:nvSpPr>
        <p:spPr>
          <a:xfrm>
            <a:off x="1186195" y="2153537"/>
            <a:ext cx="4075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Toa tàu nào ghi phép tính có kết quả lớn nhất?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E4950F-DA4D-4835-B672-82F1E68318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1374" y="3162594"/>
            <a:ext cx="2326922" cy="1847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84A0EE-F3C2-49F8-9387-BC3453031F0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7984" y="2775711"/>
            <a:ext cx="2284871" cy="21955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68059E-A3FF-4292-9BA3-D23C586FC9E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2297" y="3259432"/>
            <a:ext cx="2092059" cy="16798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35B037-6949-490C-B5CC-B482F3168D2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9047" y="3173466"/>
            <a:ext cx="2172681" cy="177696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E424C24-DA51-43BE-87F6-EF0F5DF78780}"/>
              </a:ext>
            </a:extLst>
          </p:cNvPr>
          <p:cNvSpPr/>
          <p:nvPr/>
        </p:nvSpPr>
        <p:spPr>
          <a:xfrm>
            <a:off x="2957013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B5211B3-F6FF-481D-A78C-876AD38B69B7}"/>
              </a:ext>
            </a:extLst>
          </p:cNvPr>
          <p:cNvSpPr/>
          <p:nvPr/>
        </p:nvSpPr>
        <p:spPr>
          <a:xfrm>
            <a:off x="4753886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2D7654-7BF5-4A63-AC6E-B61FEBB09645}"/>
              </a:ext>
            </a:extLst>
          </p:cNvPr>
          <p:cNvSpPr/>
          <p:nvPr/>
        </p:nvSpPr>
        <p:spPr>
          <a:xfrm>
            <a:off x="6550759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680D49-3962-4BC8-B68D-155F010AA765}"/>
              </a:ext>
            </a:extLst>
          </p:cNvPr>
          <p:cNvSpPr/>
          <p:nvPr/>
        </p:nvSpPr>
        <p:spPr>
          <a:xfrm>
            <a:off x="8347632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08B31D-54BC-4236-B507-0CE9F7FA89C8}"/>
              </a:ext>
            </a:extLst>
          </p:cNvPr>
          <p:cNvSpPr/>
          <p:nvPr/>
        </p:nvSpPr>
        <p:spPr>
          <a:xfrm>
            <a:off x="6524574" y="2151606"/>
            <a:ext cx="4197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Toa tàu nào ghi phép tính có kết quả bé nhất?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35547 -0.3541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26979 -0.3613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43919" y="-265761"/>
            <a:ext cx="12235919" cy="7123761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70224635-0854-4521-A159-BD668BEF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9653" y="-66841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6865-2B19-4EB3-B0AA-2E5CE566BA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980" y="352024"/>
            <a:ext cx="4665093" cy="307697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D95760-FBE6-4DC3-83E9-8C295A2F8648}"/>
              </a:ext>
            </a:extLst>
          </p:cNvPr>
          <p:cNvSpPr/>
          <p:nvPr/>
        </p:nvSpPr>
        <p:spPr>
          <a:xfrm>
            <a:off x="1250436" y="78906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CFA90-98BB-4AA3-8C95-28997D9F6D67}"/>
              </a:ext>
            </a:extLst>
          </p:cNvPr>
          <p:cNvSpPr txBox="1"/>
          <p:nvPr/>
        </p:nvSpPr>
        <p:spPr>
          <a:xfrm>
            <a:off x="1765274" y="789065"/>
            <a:ext cx="44617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 Hòa làm ống hút bằng tre thay ống nhựa. Mỗi đoạn tre làm được 5 ống hút. Hỏi với 5 đoạn tre như vậy, bác Hòa làm được bao nhiêu ống hút?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91299-0857-46E6-8368-772A1D1BC448}"/>
              </a:ext>
            </a:extLst>
          </p:cNvPr>
          <p:cNvSpPr txBox="1"/>
          <p:nvPr/>
        </p:nvSpPr>
        <p:spPr>
          <a:xfrm>
            <a:off x="4286937" y="398994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8C420-32A4-4E88-81CC-72C118D9271D}"/>
              </a:ext>
            </a:extLst>
          </p:cNvPr>
          <p:cNvSpPr txBox="1"/>
          <p:nvPr/>
        </p:nvSpPr>
        <p:spPr>
          <a:xfrm>
            <a:off x="1205248" y="4513161"/>
            <a:ext cx="963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 5 đoạn tre như vậy, bác Hòa làm được số ống hút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5CB17A-46B1-49F9-ABE7-22ECB819575D}"/>
                  </a:ext>
                </a:extLst>
              </p:cNvPr>
              <p:cNvSpPr txBox="1"/>
              <p:nvPr/>
            </p:nvSpPr>
            <p:spPr>
              <a:xfrm>
                <a:off x="2647282" y="5071150"/>
                <a:ext cx="50654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5 = 25 (ống hút)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5CB17A-46B1-49F9-ABE7-22ECB8195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282" y="5071150"/>
                <a:ext cx="5065485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F569119-1E05-49CC-9EC7-97DD777A91F5}"/>
              </a:ext>
            </a:extLst>
          </p:cNvPr>
          <p:cNvSpPr txBox="1"/>
          <p:nvPr/>
        </p:nvSpPr>
        <p:spPr>
          <a:xfrm>
            <a:off x="3781443" y="5594370"/>
            <a:ext cx="477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 số: 25 ống hút.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4776" y="579507"/>
            <a:ext cx="7812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84371" y="2177754"/>
            <a:ext cx="758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và học thuộc bảng nhân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4371" y="3588036"/>
            <a:ext cx="758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-Chuẩn bị bài phép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54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CA7EAB-5529-4066-A351-2371E08D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05" y="566464"/>
            <a:ext cx="9544871" cy="552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96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80632" y="518722"/>
            <a:ext cx="5280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61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6972" y="4175259"/>
            <a:ext cx="652605" cy="157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4980405" y="4648830"/>
            <a:ext cx="860825" cy="896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3417" y="5293527"/>
            <a:ext cx="732469" cy="15412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161" y="4195570"/>
            <a:ext cx="729775" cy="16198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3387578" y="3807043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180" y="4872516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6797" y="4544483"/>
            <a:ext cx="662490" cy="13939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59" y="3910132"/>
            <a:ext cx="782728" cy="17373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40" y="5167851"/>
            <a:ext cx="1022086" cy="8962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16" y="4988097"/>
            <a:ext cx="690485" cy="1532619"/>
          </a:xfrm>
          <a:prstGeom prst="rect">
            <a:avLst/>
          </a:prstGeom>
        </p:spPr>
      </p:pic>
      <p:sp>
        <p:nvSpPr>
          <p:cNvPr id="41" name="Oval 40">
            <a:hlinkClick r:id="rId15" action="ppaction://hlinksldjump"/>
          </p:cNvPr>
          <p:cNvSpPr/>
          <p:nvPr/>
        </p:nvSpPr>
        <p:spPr>
          <a:xfrm>
            <a:off x="1607939" y="410905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16" action="ppaction://hlinksldjump"/>
          </p:cNvPr>
          <p:cNvSpPr/>
          <p:nvPr/>
        </p:nvSpPr>
        <p:spPr>
          <a:xfrm>
            <a:off x="2543131" y="509697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17" action="ppaction://hlinksldjump"/>
          </p:cNvPr>
          <p:cNvSpPr/>
          <p:nvPr/>
        </p:nvSpPr>
        <p:spPr>
          <a:xfrm>
            <a:off x="3436151" y="391223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Oval 44">
            <a:hlinkClick r:id="rId18" action="ppaction://hlinksldjump"/>
          </p:cNvPr>
          <p:cNvSpPr/>
          <p:nvPr/>
        </p:nvSpPr>
        <p:spPr>
          <a:xfrm>
            <a:off x="4113739" y="529419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Oval 45">
            <a:hlinkClick r:id="rId19" action="ppaction://hlinksldjump"/>
          </p:cNvPr>
          <p:cNvSpPr/>
          <p:nvPr/>
        </p:nvSpPr>
        <p:spPr>
          <a:xfrm>
            <a:off x="5154787" y="391223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7" name="Oval 46">
            <a:hlinkClick r:id="rId20" action="ppaction://hlinksldjump"/>
          </p:cNvPr>
          <p:cNvSpPr/>
          <p:nvPr/>
        </p:nvSpPr>
        <p:spPr>
          <a:xfrm>
            <a:off x="6279038" y="426114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48" name="Oval 47">
            <a:hlinkClick r:id="rId21" action="ppaction://hlinksldjump"/>
          </p:cNvPr>
          <p:cNvSpPr/>
          <p:nvPr/>
        </p:nvSpPr>
        <p:spPr>
          <a:xfrm>
            <a:off x="7543113" y="417380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49" name="Oval 48">
            <a:hlinkClick r:id="rId22" action="ppaction://hlinksldjump"/>
          </p:cNvPr>
          <p:cNvSpPr/>
          <p:nvPr/>
        </p:nvSpPr>
        <p:spPr>
          <a:xfrm>
            <a:off x="8550710" y="432467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9345112" y="47483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1" name="Oval 50">
            <a:hlinkClick r:id="rId24" action="ppaction://hlinksldjump"/>
          </p:cNvPr>
          <p:cNvSpPr/>
          <p:nvPr/>
        </p:nvSpPr>
        <p:spPr>
          <a:xfrm>
            <a:off x="10007603" y="3704193"/>
            <a:ext cx="854859" cy="7195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7775" y="-2394254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834" y="-1977433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-0.05023 L 0.33086 0.0724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96296E-6 L 0.26172 -0.00371 " pathEditMode="relative" rAng="0" ptsTypes="AA">
                                      <p:cBhvr>
                                        <p:cTn id="14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1737 0.17292 " pathEditMode="relative" rAng="0" ptsTypes="AA">
                                      <p:cBhvr>
                                        <p:cTn id="16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4861 L 0.1336 -0.07824 " pathEditMode="relative" rAng="0" ptsTypes="AA">
                                      <p:cBhvr>
                                        <p:cTn id="17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3681 L 0.06055 0.08611 " pathEditMode="relative" rAng="0" ptsTypes="AA">
                                      <p:cBhvr>
                                        <p:cTn id="18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4831 0.12408 " pathEditMode="relative" rAng="0" ptsTypes="AA">
                                      <p:cBhvr>
                                        <p:cTn id="19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2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15404 0.13056 " pathEditMode="relative" rAng="0" ptsTypes="AA">
                                      <p:cBhvr>
                                        <p:cTn id="20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8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022E-16 L -0.23294 0.03565 " pathEditMode="relative" rAng="0" ptsTypes="AA">
                                      <p:cBhvr>
                                        <p:cTn id="22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31107 0.01204 " pathEditMode="relative" rAng="0" ptsTypes="AA">
                                      <p:cBhvr>
                                        <p:cTn id="233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60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000"/>
                            </p:stCondLst>
                            <p:childTnLst>
                              <p:par>
                                <p:cTn id="2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4375 L -0.37136 0.11991 " pathEditMode="relative" rAng="0" ptsTypes="AA">
                                      <p:cBhvr>
                                        <p:cTn id="245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000"/>
                            </p:stCondLst>
                            <p:childTnLst>
                              <p:par>
                                <p:cTn id="2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16405" y="1800910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1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2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477745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3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4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435</Words>
  <Application>Microsoft Office PowerPoint</Application>
  <PresentationFormat>Widescreen</PresentationFormat>
  <Paragraphs>137</Paragraphs>
  <Slides>25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微软雅黑</vt:lpstr>
      <vt:lpstr>Arial</vt:lpstr>
      <vt:lpstr>Arial-Rounded</vt:lpstr>
      <vt:lpstr>Averta Std CY Bold</vt:lpstr>
      <vt:lpstr>Calibri</vt:lpstr>
      <vt:lpstr>Calibri Light</vt:lpstr>
      <vt:lpstr>Cambria Math</vt:lpstr>
      <vt:lpstr>HP001 4 hàng</vt:lpstr>
      <vt:lpstr>iCiel Cadena</vt:lpstr>
      <vt:lpstr>Quicksand Medium</vt:lpstr>
      <vt:lpstr>Times New Roman</vt:lpstr>
      <vt:lpstr>Hoạt động</vt:lpstr>
      <vt:lpstr>4_Office 主题</vt:lpstr>
      <vt:lpstr>Office 主题</vt:lpstr>
      <vt:lpstr>1_Office 主题</vt:lpstr>
      <vt:lpstr>第一PPT，www.1ppt.com</vt:lpstr>
      <vt:lpstr>自定义设计方案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13</cp:revision>
  <dcterms:created xsi:type="dcterms:W3CDTF">2021-07-12T00:56:13Z</dcterms:created>
  <dcterms:modified xsi:type="dcterms:W3CDTF">2022-01-26T04:08:56Z</dcterms:modified>
</cp:coreProperties>
</file>