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  <p:sldMasterId id="2147483707" r:id="rId5"/>
    <p:sldMasterId id="2147483742" r:id="rId6"/>
  </p:sldMasterIdLst>
  <p:notesMasterIdLst>
    <p:notesMasterId r:id="rId27"/>
  </p:notesMasterIdLst>
  <p:sldIdLst>
    <p:sldId id="2903" r:id="rId7"/>
    <p:sldId id="2905" r:id="rId8"/>
    <p:sldId id="266" r:id="rId9"/>
    <p:sldId id="256" r:id="rId10"/>
    <p:sldId id="262" r:id="rId11"/>
    <p:sldId id="259" r:id="rId12"/>
    <p:sldId id="260" r:id="rId13"/>
    <p:sldId id="258" r:id="rId14"/>
    <p:sldId id="264" r:id="rId15"/>
    <p:sldId id="263" r:id="rId16"/>
    <p:sldId id="2902" r:id="rId17"/>
    <p:sldId id="2884" r:id="rId18"/>
    <p:sldId id="2906" r:id="rId19"/>
    <p:sldId id="2907" r:id="rId20"/>
    <p:sldId id="265" r:id="rId21"/>
    <p:sldId id="2901" r:id="rId22"/>
    <p:sldId id="2890" r:id="rId23"/>
    <p:sldId id="2886" r:id="rId24"/>
    <p:sldId id="2896" r:id="rId25"/>
    <p:sldId id="29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3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674635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1392-46B3-4988-B725-C457EAD2BD85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E37A7-131E-4749-AAF7-688385F4FE9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79746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E1BB7-1AEA-4241-A1A4-B3E9CE44291D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FDBEA-6FCD-439E-9496-7EE16FD10296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80327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02256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2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3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121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9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78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09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99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98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56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84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74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1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3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1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0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63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88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4.png"/><Relationship Id="rId3" Type="http://schemas.microsoft.com/office/2007/relationships/hdphoto" Target="../media/hdphoto8.wdp"/><Relationship Id="rId7" Type="http://schemas.openxmlformats.org/officeDocument/2006/relationships/image" Target="../media/image61.png"/><Relationship Id="rId12" Type="http://schemas.openxmlformats.org/officeDocument/2006/relationships/image" Target="../media/image54.png"/><Relationship Id="rId2" Type="http://schemas.openxmlformats.org/officeDocument/2006/relationships/image" Target="../media/image5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gif"/><Relationship Id="rId1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70.png"/><Relationship Id="rId10" Type="http://schemas.openxmlformats.org/officeDocument/2006/relationships/image" Target="../media/image53.png"/><Relationship Id="rId4" Type="http://schemas.openxmlformats.org/officeDocument/2006/relationships/image" Target="../media/image58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10" Type="http://schemas.openxmlformats.org/officeDocument/2006/relationships/image" Target="../media/image84.png"/><Relationship Id="rId4" Type="http://schemas.openxmlformats.org/officeDocument/2006/relationships/image" Target="../media/image78.emf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image" Target="../media/image3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0.png"/><Relationship Id="rId11" Type="http://schemas.openxmlformats.org/officeDocument/2006/relationships/image" Target="../media/image90.png"/><Relationship Id="rId5" Type="http://schemas.openxmlformats.org/officeDocument/2006/relationships/image" Target="../media/image370.png"/><Relationship Id="rId10" Type="http://schemas.openxmlformats.org/officeDocument/2006/relationships/image" Target="../media/image420.png"/><Relationship Id="rId4" Type="http://schemas.microsoft.com/office/2007/relationships/hdphoto" Target="../media/hdphoto14.wdp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91.gi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0.png"/><Relationship Id="rId5" Type="http://schemas.microsoft.com/office/2007/relationships/hdphoto" Target="../media/hdphoto14.wdp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08.png"/><Relationship Id="rId3" Type="http://schemas.microsoft.com/office/2007/relationships/hdphoto" Target="../media/hdphoto16.wdp"/><Relationship Id="rId21" Type="http://schemas.openxmlformats.org/officeDocument/2006/relationships/image" Target="../media/image87.png"/><Relationship Id="rId7" Type="http://schemas.microsoft.com/office/2007/relationships/hdphoto" Target="../media/hdphoto18.wdp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07.png"/><Relationship Id="rId2" Type="http://schemas.openxmlformats.org/officeDocument/2006/relationships/image" Target="../media/image94.png"/><Relationship Id="rId16" Type="http://schemas.openxmlformats.org/officeDocument/2006/relationships/image" Target="../media/image103.png"/><Relationship Id="rId20" Type="http://schemas.openxmlformats.org/officeDocument/2006/relationships/image" Target="../media/image600.pn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1" Type="http://schemas.microsoft.com/office/2007/relationships/hdphoto" Target="../media/hdphoto20.wdp"/><Relationship Id="rId24" Type="http://schemas.microsoft.com/office/2007/relationships/hdphoto" Target="../media/hdphoto22.wdp"/><Relationship Id="rId5" Type="http://schemas.microsoft.com/office/2007/relationships/hdphoto" Target="../media/hdphoto17.wdp"/><Relationship Id="rId15" Type="http://schemas.openxmlformats.org/officeDocument/2006/relationships/image" Target="../media/image102.png"/><Relationship Id="rId23" Type="http://schemas.openxmlformats.org/officeDocument/2006/relationships/image" Target="../media/image106.png"/><Relationship Id="rId28" Type="http://schemas.openxmlformats.org/officeDocument/2006/relationships/image" Target="../media/image110.png"/><Relationship Id="rId10" Type="http://schemas.openxmlformats.org/officeDocument/2006/relationships/image" Target="../media/image98.png"/><Relationship Id="rId19" Type="http://schemas.microsoft.com/office/2007/relationships/hdphoto" Target="../media/hdphoto21.wdp"/><Relationship Id="rId4" Type="http://schemas.openxmlformats.org/officeDocument/2006/relationships/image" Target="../media/image95.png"/><Relationship Id="rId9" Type="http://schemas.microsoft.com/office/2007/relationships/hdphoto" Target="../media/hdphoto19.wdp"/><Relationship Id="rId14" Type="http://schemas.openxmlformats.org/officeDocument/2006/relationships/image" Target="../media/image101.png"/><Relationship Id="rId22" Type="http://schemas.microsoft.com/office/2007/relationships/hdphoto" Target="../media/hdphoto14.wdp"/><Relationship Id="rId27" Type="http://schemas.openxmlformats.org/officeDocument/2006/relationships/image" Target="../media/image109.png"/><Relationship Id="rId30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18" Type="http://schemas.openxmlformats.org/officeDocument/2006/relationships/image" Target="../media/image53.png"/><Relationship Id="rId3" Type="http://schemas.openxmlformats.org/officeDocument/2006/relationships/image" Target="../media/image45.png"/><Relationship Id="rId21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" Type="http://schemas.openxmlformats.org/officeDocument/2006/relationships/image" Target="../media/image44.jpeg"/><Relationship Id="rId16" Type="http://schemas.openxmlformats.org/officeDocument/2006/relationships/image" Target="../media/image5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microsoft.com/office/2007/relationships/hdphoto" Target="../media/hdphoto3.wdp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4.png"/><Relationship Id="rId3" Type="http://schemas.microsoft.com/office/2007/relationships/hdphoto" Target="../media/hdphoto8.wdp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53.png"/><Relationship Id="rId5" Type="http://schemas.openxmlformats.org/officeDocument/2006/relationships/image" Target="../media/image58.gif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9.wdp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10" Type="http://schemas.openxmlformats.org/officeDocument/2006/relationships/image" Target="../media/image53.png"/><Relationship Id="rId4" Type="http://schemas.openxmlformats.org/officeDocument/2006/relationships/image" Target="../media/image58.gif"/><Relationship Id="rId9" Type="http://schemas.microsoft.com/office/2007/relationships/hdphoto" Target="../media/hdphoto9.wdp"/><Relationship Id="rId1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microsoft.com/office/2007/relationships/hdphoto" Target="../media/hdphoto11.wdp"/><Relationship Id="rId12" Type="http://schemas.openxmlformats.org/officeDocument/2006/relationships/image" Target="../media/image54.png"/><Relationship Id="rId2" Type="http://schemas.openxmlformats.org/officeDocument/2006/relationships/image" Target="../media/image6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70.png"/><Relationship Id="rId10" Type="http://schemas.openxmlformats.org/officeDocument/2006/relationships/image" Target="../media/image53.png"/><Relationship Id="rId4" Type="http://schemas.openxmlformats.org/officeDocument/2006/relationships/image" Target="../media/image58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5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gif"/><Relationship Id="rId9" Type="http://schemas.openxmlformats.org/officeDocument/2006/relationships/image" Target="../media/image53.png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microsoft.com/office/2007/relationships/hdphoto" Target="../media/hdphoto13.wdp"/><Relationship Id="rId12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8.gif"/><Relationship Id="rId9" Type="http://schemas.microsoft.com/office/2007/relationships/hdphoto" Target="../media/hdphoto9.wdp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microsoft.com/office/2007/relationships/hdphoto" Target="../media/hdphoto11.wdp"/><Relationship Id="rId12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6.png"/><Relationship Id="rId10" Type="http://schemas.openxmlformats.org/officeDocument/2006/relationships/image" Target="../media/image53.png"/><Relationship Id="rId4" Type="http://schemas.openxmlformats.org/officeDocument/2006/relationships/image" Target="../media/image58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ĐẾN TIẾT 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7440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? = 14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 B. 7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9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17128" y="669026"/>
            <a:ext cx="645934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tai.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5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tai?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12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797105" y="2005855"/>
            <a:ext cx="6385081" cy="1181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6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BẢNG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5</a:t>
            </a: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25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6909" y="2428247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</a:t>
            </a:r>
            <a:r>
              <a:rPr lang="en-US" sz="3047" b="1">
                <a:solidFill>
                  <a:srgbClr val="FFFF00"/>
                </a:solidFill>
                <a:latin typeface="HP001 4 hàng" panose="020B0603050302020204" pitchFamily="34" charset="0"/>
              </a:rPr>
              <a:t>40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Bảng nhân 5 (tiết 1)</a:t>
            </a:r>
          </a:p>
        </p:txBody>
      </p:sp>
    </p:spTree>
    <p:extLst>
      <p:ext uri="{BB962C8B-B14F-4D97-AF65-F5344CB8AC3E}">
        <p14:creationId xmlns:p14="http://schemas.microsoft.com/office/powerpoint/2010/main" val="21324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65090" y="540306"/>
            <a:ext cx="6044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26367" y="1722448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24189" y="3002119"/>
            <a:ext cx="10176304" cy="1244255"/>
            <a:chOff x="752655" y="2065203"/>
            <a:chExt cx="10176304" cy="124425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23879" y="210912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705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94689" y="392286"/>
            <a:ext cx="7206396" cy="5529817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555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571" t="-12000" r="-3429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730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:r>
                  <a:rPr lang="vi-VN" sz="1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21" t="-12000" r="-321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59191" y="2971168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:r>
                  <a:rPr lang="vi-VN" sz="1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301" t="-12000" r="-3226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6532558" cy="956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6532558" cy="956416"/>
              </a:xfrm>
              <a:prstGeom prst="rect">
                <a:avLst/>
              </a:prstGeom>
              <a:blipFill>
                <a:blip r:embed="rId10"/>
                <a:stretch>
                  <a:fillRect l="-840" r="-93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5" y="3812719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823851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823851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92391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194505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291304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391304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491304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591304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691304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800000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890217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990217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</a:t>
              </a:r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 mười </a:t>
              </a:r>
              <a:r>
                <a:rPr lang="vi-VN" sz="2200" i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 năm </a:t>
              </a:r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E0003-9CBE-4CE3-8FBF-6767AF18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321" y="3922102"/>
            <a:ext cx="1371600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D531E-2C2E-425F-B6A8-8B8239898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372" y="3816247"/>
            <a:ext cx="1857375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03DC7-C28D-4354-BFBE-56D04103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737" y="3848768"/>
            <a:ext cx="223837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CAD2A-72C7-4A3C-BC0D-DC5C8E082E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859" y="3481853"/>
            <a:ext cx="2581275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1116D-1395-4956-A971-1098DA8DD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95" y="3511046"/>
            <a:ext cx="260985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BCCC-19F4-4CF3-9EC4-B03E7D7C9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5646" y="3312979"/>
            <a:ext cx="1791248" cy="146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878B-4BE7-41C9-8489-76B635F45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0938" y="4861798"/>
            <a:ext cx="1557098" cy="1525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E0F8E-5B4F-4EA7-933E-6B4F03AF4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5183" y="3304504"/>
            <a:ext cx="1440023" cy="147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6F0E7-54D0-4BA4-942C-B734906E0C6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309" y="3409505"/>
            <a:ext cx="1557098" cy="1498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4CD58-36D7-4CAA-8F7F-74693BB0E4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695" y="4912994"/>
            <a:ext cx="1506365" cy="146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3DA19-7375-4072-93A8-80ECF9A616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501" y="3391156"/>
            <a:ext cx="1521975" cy="1525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4C783-9F38-4600-9EF3-A7BBF66F5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658" y="3422917"/>
            <a:ext cx="2590800" cy="234315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5D8886C-B8BF-4252-B397-4A65ED948AF7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F0740-AA4D-4877-87B1-24AD78CEBAAA}"/>
              </a:ext>
            </a:extLst>
          </p:cNvPr>
          <p:cNvGrpSpPr/>
          <p:nvPr/>
        </p:nvGrpSpPr>
        <p:grpSpPr>
          <a:xfrm>
            <a:off x="1569706" y="1554118"/>
            <a:ext cx="1081046" cy="461666"/>
            <a:chOff x="1870518" y="1440653"/>
            <a:chExt cx="1081046" cy="451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9644B-8706-45E7-8E25-75AA56C29274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4845191-D7A6-460E-9F33-BBEDF778F4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A0756-2AD9-44DD-A25C-B3ADE4BB97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6CEA4F-3008-49E4-9786-025C23542C0A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9602523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9602523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id="{FAB3631E-BA74-48DA-A60D-AE9E1B8D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C2D955-B32A-4109-94BF-4C2C69B7141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A7F45-9365-40E9-8289-F134939AB7EC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A4DEE-B2DC-4483-91F6-875694EADE21}"/>
              </a:ext>
            </a:extLst>
          </p:cNvPr>
          <p:cNvSpPr txBox="1"/>
          <p:nvPr/>
        </p:nvSpPr>
        <p:spPr>
          <a:xfrm>
            <a:off x="8150665" y="18356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F25A57-4E80-4FC4-AD1D-054EB80E5AA2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4A404-BEB0-4D89-A88A-2647B6DBAE7E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148C40-83AF-406D-9702-8EE0EDCCF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425" y="3296746"/>
            <a:ext cx="2828925" cy="26193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2B27493-7889-480A-A30E-00B4D1085D1F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3D4E6-F519-4C7C-93CC-DE2F6CAC9705}"/>
              </a:ext>
            </a:extLst>
          </p:cNvPr>
          <p:cNvSpPr txBox="1"/>
          <p:nvPr/>
        </p:nvSpPr>
        <p:spPr>
          <a:xfrm>
            <a:off x="1358265" y="2578975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cánh hoa cho ong đậu.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78373F-A655-443E-B69A-71F4418F5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10150">
            <a:off x="2532452" y="2895125"/>
            <a:ext cx="1364260" cy="1157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AFE0D3-5AB1-475E-B1B2-5692078AFA0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74127">
            <a:off x="1423618" y="3996478"/>
            <a:ext cx="1435479" cy="1219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3AC1B-4658-4946-A787-67254000B6F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7983">
            <a:off x="2891210" y="5014781"/>
            <a:ext cx="1714736" cy="12199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24AAF9-DF39-499E-924F-E2D41EABD48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671" y="5069022"/>
            <a:ext cx="1489372" cy="12052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DC299-FF26-465F-86C9-0ED510CAEFE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9390">
            <a:off x="8120476" y="3960602"/>
            <a:ext cx="1680442" cy="14452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50F2A3-7FB0-4C34-9D5F-66B018D07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25325">
            <a:off x="7292605" y="2860909"/>
            <a:ext cx="1420782" cy="11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54098E-17 L -0.04088 -0.05509 C -0.04935 -0.06713 -0.06211 -0.07338 -0.07552 -0.07338 C -0.09075 -0.07338 -0.10299 -0.06713 -0.11146 -0.05509 L -0.15221 -9.54098E-17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01537 0.037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4375 -0.3136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72 L 0.05 -0.05 C 0.06042 -0.0595 0.07617 -0.06459 0.09258 -0.06459 C 0.1112 -0.06459 0.1263 -0.0595 0.13672 -0.05 L 0.18698 -0.00672 " pathEditMode="relative" rAng="0" ptsTypes="AAA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5261 -0.182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2747 -0.11898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656326" y="0"/>
            <a:ext cx="7408736" cy="5013175"/>
            <a:chOff x="1864405" y="1107042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405" y="1107042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329476" y="1681856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6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4557" y="2505670"/>
            <a:ext cx="7621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4126" y="4201353"/>
            <a:ext cx="8661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-Ôn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4126" y="5263684"/>
            <a:ext cx="928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-Chuẩn bị bài bảng nhân 5 (tiết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2)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D.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50909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? = 16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? X 3 = 6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52631" y="53170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6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12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? = 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10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16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10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22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582</Words>
  <Application>Microsoft Office PowerPoint</Application>
  <PresentationFormat>Widescreen</PresentationFormat>
  <Paragraphs>139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HP001 4 hàng</vt:lpstr>
      <vt:lpstr>自定义设计方案</vt:lpstr>
      <vt:lpstr>第一PPT，www.1ppt.com</vt:lpstr>
      <vt:lpstr>Office Theme</vt:lpstr>
      <vt:lpstr>4_Office 主题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18</cp:revision>
  <dcterms:created xsi:type="dcterms:W3CDTF">2021-07-09T06:30:31Z</dcterms:created>
  <dcterms:modified xsi:type="dcterms:W3CDTF">2022-01-24T03:30:37Z</dcterms:modified>
</cp:coreProperties>
</file>