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0" r:id="rId8"/>
    <p:sldId id="2007577116" r:id="rId9"/>
    <p:sldId id="2007577113" r:id="rId10"/>
    <p:sldId id="2007577114" r:id="rId11"/>
    <p:sldId id="20075771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2771-44DB-4CE7-821D-B1620BDD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C9EDD-6D22-4AE9-A557-4C450077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462AB-BA2B-4D9A-8B03-EE13D490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DE2-E515-47EF-BAFC-6F4BC03320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8CA8A-58E2-4D50-826D-704914DE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3035C-8F23-4339-8519-DDBE49C8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8F70-FAEB-4C01-B1FD-061CDC2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9A9D-A3D6-425C-97F9-B37F3DF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23A6D-A0DB-44F9-8EB6-4F63D140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64187-1639-481C-B1D2-66750110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DE2-E515-47EF-BAFC-6F4BC03320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B9AD8-951C-4B87-A7AA-67E0BEF8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E70D6-3576-42F0-97F7-E276C6D2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8F70-FAEB-4C01-B1FD-061CDC2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5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B7C2CA-8634-4E30-8DB0-E84B5C3C6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B6BAA-9A7E-4BD5-B1B9-1E35659F9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1A983-0CDD-4993-A2E5-3D1ABF90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DE2-E515-47EF-BAFC-6F4BC03320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1079D-815F-480B-905F-E944BAFD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35947-AD69-40A6-99DA-39CD55EC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8F70-FAEB-4C01-B1FD-061CDC2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9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91D4-E9B8-4C2C-A6D0-3FE55301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1DAD-08FF-40E9-B087-73B9C9C30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4F486-CC58-4F8E-B438-7B543823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DE2-E515-47EF-BAFC-6F4BC03320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613EC-18FA-48BD-B9D1-32F65A85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5411F-85E1-4F0C-BE0E-CAEEB433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8F70-FAEB-4C01-B1FD-061CDC2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29F1-B0FE-4B86-8355-E0CE229A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DF22-18B7-40C0-B63F-8CB310F19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35AB0-AA13-479F-9445-18FD5665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DE2-E515-47EF-BAFC-6F4BC03320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DA6B7-9143-4377-A04F-9696AF53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4056F-9331-4E0D-BFE4-312A5AF8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8F70-FAEB-4C01-B1FD-061CDC2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0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1D22-3A01-4D1E-93A6-CAAAE716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FD30-8173-48FF-AFCA-18BC3E419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697B1-20C5-4AC3-BA77-E0B6FEC40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E47A5-00A4-42C3-A8B3-355571CE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DE2-E515-47EF-BAFC-6F4BC03320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B3EC0-8EF6-4C44-98C1-CD09DB85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480FC-93E7-4BB3-A3CA-096B90B1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8F70-FAEB-4C01-B1FD-061CDC2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2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7630-6E91-49EE-998F-B8AB587F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EAC07-E112-4907-8B66-321A94B96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D41F-2971-4EB4-B424-1C7CB4712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98DF8-81EE-4BD0-8B81-6AEB34CE5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50A77-5652-4427-8D40-562300B72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A250A-9F9B-4C1A-B970-A981481A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DE2-E515-47EF-BAFC-6F4BC03320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62530-ED3A-4A0F-B994-C3F39186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883D1-80FF-4257-8217-3C8CDBB6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8F70-FAEB-4C01-B1FD-061CDC2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3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158C-064D-466C-B2FA-C150D7D2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8E268-DD3E-453F-B0AF-72C260F2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DE2-E515-47EF-BAFC-6F4BC03320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E4029-26B8-4115-BA12-327B8B5E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2A91A-991A-4C5E-AFCC-101E2546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8F70-FAEB-4C01-B1FD-061CDC2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9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B8DB6-F0F9-4859-8185-B389AA84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DE2-E515-47EF-BAFC-6F4BC03320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B0AC1-F63B-4A2F-B583-7DA3C88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FFD60-5394-46D0-A763-45943018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8F70-FAEB-4C01-B1FD-061CDC2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9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4285-B196-4948-B9BE-C938F216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80FB8-5DA8-4F29-9A69-FDD78FE9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9ED14-E18C-4321-9A97-B57B0706D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4ADB-8E46-46B2-AC61-6396030F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DE2-E515-47EF-BAFC-6F4BC03320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21A5E-7260-4E55-A268-4C2B7793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99F80-9C0E-4D9E-A35F-F3A03BCF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8F70-FAEB-4C01-B1FD-061CDC2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961F-F19A-4ACC-BD09-E5027463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B4FF1-8C20-476B-A840-22F07B9D5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78493-D848-4CA2-BEDB-319D86F0E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5E3FD-F915-44AA-9710-7C24657E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DE2-E515-47EF-BAFC-6F4BC03320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35B17-8B97-4F96-A084-960F55C4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9D315-0DAC-45A2-AF98-41CA439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8F70-FAEB-4C01-B1FD-061CDC2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64BD6-1E4B-4ED9-BEDB-6B53668F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DBC1C-7F9E-4377-B29B-B4E007965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F351D-EFA9-4B00-BF01-F2D80D998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8DE2-E515-47EF-BAFC-6F4BC03320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6733F-C771-47E4-BA0F-B22FB4602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55FBF-479C-4131-888E-44DC2F398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8F70-FAEB-4C01-B1FD-061CDC2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9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3.jpe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6.jp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6.jp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6.jp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6.jp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6.jp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36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0B4D0C2F-FAD7-4B1A-B1BD-65CF338D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64" y="669053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C97ED7-93B5-46F3-96A3-F6007FCDCDA9}"/>
              </a:ext>
            </a:extLst>
          </p:cNvPr>
          <p:cNvSpPr/>
          <p:nvPr/>
        </p:nvSpPr>
        <p:spPr>
          <a:xfrm>
            <a:off x="1202217" y="200938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5A6A4-A2B1-498C-87FB-1A701C442022}"/>
              </a:ext>
            </a:extLst>
          </p:cNvPr>
          <p:cNvSpPr txBox="1"/>
          <p:nvPr/>
        </p:nvSpPr>
        <p:spPr>
          <a:xfrm>
            <a:off x="1689556" y="2009381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F79257-E417-4C19-9CC0-C22C139A8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5794" y="743481"/>
            <a:ext cx="6292012" cy="556188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5B871-A289-4AD5-A4C2-9DC9977F6CD1}"/>
              </a:ext>
            </a:extLst>
          </p:cNvPr>
          <p:cNvSpPr/>
          <p:nvPr/>
        </p:nvSpPr>
        <p:spPr>
          <a:xfrm>
            <a:off x="5241850" y="2909875"/>
            <a:ext cx="3960283" cy="418057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BBDA18-B9E3-4C7F-8A6F-7B0FBB222CED}"/>
              </a:ext>
            </a:extLst>
          </p:cNvPr>
          <p:cNvSpPr/>
          <p:nvPr/>
        </p:nvSpPr>
        <p:spPr>
          <a:xfrm rot="10800000">
            <a:off x="5712292" y="3739096"/>
            <a:ext cx="4330700" cy="64120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6D67D4-4D4C-437E-A2AA-54D43013B3D8}"/>
              </a:ext>
            </a:extLst>
          </p:cNvPr>
          <p:cNvSpPr/>
          <p:nvPr/>
        </p:nvSpPr>
        <p:spPr>
          <a:xfrm>
            <a:off x="6537818" y="3739097"/>
            <a:ext cx="3743865" cy="450132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4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E4AF8718-420B-4DFF-A27D-BC6CFD19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26" y="70095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9615278-B614-4049-8B57-9131D45C66DB}"/>
              </a:ext>
            </a:extLst>
          </p:cNvPr>
          <p:cNvSpPr/>
          <p:nvPr/>
        </p:nvSpPr>
        <p:spPr>
          <a:xfrm>
            <a:off x="1054553" y="15644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5C958-6464-4624-BCFE-33E5E87EE03C}"/>
              </a:ext>
            </a:extLst>
          </p:cNvPr>
          <p:cNvSpPr txBox="1"/>
          <p:nvPr/>
        </p:nvSpPr>
        <p:spPr>
          <a:xfrm>
            <a:off x="1491875" y="156444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/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50C9F75-29D6-493E-9FE8-DD50EBE5705B}"/>
              </a:ext>
            </a:extLst>
          </p:cNvPr>
          <p:cNvGrpSpPr/>
          <p:nvPr/>
        </p:nvGrpSpPr>
        <p:grpSpPr>
          <a:xfrm>
            <a:off x="1252715" y="2593561"/>
            <a:ext cx="4635500" cy="1354354"/>
            <a:chOff x="1313001" y="2225190"/>
            <a:chExt cx="4635500" cy="13543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CD9AB-B460-4C12-BE36-5190424D16F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EC6F698-15A7-44BA-B093-3FEEA8B1334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/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/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882" t="-9333" r="-689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/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767" t="-9333" r="-679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/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/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1938" r="-116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/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3095" r="-212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id="{36C35C21-C2ED-4C89-A5F8-76F7D842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9" y="25814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1" grpId="0"/>
      <p:bldP spid="32" grpId="0"/>
      <p:bldP spid="33" grpId="0"/>
      <p:bldP spid="34" grpId="0" build="p"/>
      <p:bldP spid="35" grpId="0" build="p"/>
      <p:bldP spid="3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774A1-1ABE-4FF6-BAA6-C06AB6F68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884"/>
            <a:ext cx="12215176" cy="6862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C85FAF-4DB2-40A3-9795-EF9D4E325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914" y="0"/>
            <a:ext cx="12231914" cy="686108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x 6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16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204594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6CEDCC8-20A3-45F1-863D-64794DADE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914" y="0"/>
            <a:ext cx="12231914" cy="686108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x 2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7382" y="451825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5218" y="318583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854961" y="1535044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358755" y="264091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881953" y="2031306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5945372" y="22833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DA29A88-CE2F-45FE-ACBD-9725B9BC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914" y="0"/>
            <a:ext cx="12231914" cy="686108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+ 51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6727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88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01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6739DE9-0322-4AED-97ED-BF9D7FEFD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914" y="0"/>
            <a:ext cx="12231914" cy="686108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x 5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71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61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395854" y="4836679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56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D70EBC3-AC61-4634-A13F-7ACA944E6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914" y="0"/>
            <a:ext cx="12231914" cy="686108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= ?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60952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7509" y="321088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3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789220" y="1663705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970501" y="2178855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654175" y="2196173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820517" y="2178855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17BD84-BFD6-4931-8FBD-850695BEF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5C8FC7-9BD1-4BB4-A84C-2083B596DD52}"/>
              </a:ext>
            </a:extLst>
          </p:cNvPr>
          <p:cNvSpPr txBox="1"/>
          <p:nvPr/>
        </p:nvSpPr>
        <p:spPr>
          <a:xfrm>
            <a:off x="2918316" y="737948"/>
            <a:ext cx="8961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</a:rPr>
              <a:t>Thứ</a:t>
            </a:r>
            <a:r>
              <a:rPr lang="en-US" sz="3000" b="1" dirty="0">
                <a:latin typeface="HP001 4 hàng" pitchFamily="34" charset="0"/>
              </a:rPr>
              <a:t> </a:t>
            </a:r>
            <a:r>
              <a:rPr lang="vi-VN" sz="3000" b="1" dirty="0">
                <a:latin typeface="HP001 4 hàng" pitchFamily="34" charset="0"/>
              </a:rPr>
              <a:t>ba</a:t>
            </a:r>
            <a:r>
              <a:rPr lang="en-US" sz="3000" b="1" dirty="0">
                <a:latin typeface="HP001 4 hàng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</a:rPr>
              <a:t>ngày</a:t>
            </a:r>
            <a:r>
              <a:rPr lang="en-US" sz="3000" b="1" dirty="0">
                <a:latin typeface="HP001 4 hàng" pitchFamily="34" charset="0"/>
              </a:rPr>
              <a:t> </a:t>
            </a:r>
            <a:r>
              <a:rPr lang="vi-VN" sz="3000" b="1" dirty="0">
                <a:latin typeface="HP001 4 hàng" pitchFamily="34" charset="0"/>
              </a:rPr>
              <a:t>18</a:t>
            </a:r>
            <a:r>
              <a:rPr lang="en-US" sz="3000" b="1" dirty="0">
                <a:latin typeface="HP001 4 hàng" pitchFamily="34" charset="0"/>
              </a:rPr>
              <a:t>  </a:t>
            </a:r>
            <a:r>
              <a:rPr lang="en-US" sz="3000" b="1" dirty="0" err="1">
                <a:latin typeface="HP001 4 hàng" pitchFamily="34" charset="0"/>
              </a:rPr>
              <a:t>tháng</a:t>
            </a:r>
            <a:r>
              <a:rPr lang="en-US" sz="3000" b="1" dirty="0">
                <a:latin typeface="HP001 4 hàng" pitchFamily="34" charset="0"/>
              </a:rPr>
              <a:t>  </a:t>
            </a:r>
            <a:r>
              <a:rPr lang="vi-VN" sz="3000" b="1" dirty="0">
                <a:latin typeface="HP001 4 hàng" pitchFamily="34" charset="0"/>
              </a:rPr>
              <a:t>1</a:t>
            </a:r>
            <a:r>
              <a:rPr lang="en-US" sz="3000" b="1" dirty="0">
                <a:latin typeface="HP001 4 hàng" pitchFamily="34" charset="0"/>
              </a:rPr>
              <a:t>  </a:t>
            </a:r>
            <a:r>
              <a:rPr lang="en-US" sz="3000" b="1" dirty="0" err="1">
                <a:latin typeface="HP001 4 hàng" pitchFamily="34" charset="0"/>
              </a:rPr>
              <a:t>năm</a:t>
            </a:r>
            <a:r>
              <a:rPr lang="en-US" sz="3000" b="1" dirty="0">
                <a:latin typeface="HP001 4 hàng" pitchFamily="34" charset="0"/>
              </a:rPr>
              <a:t> </a:t>
            </a:r>
            <a:r>
              <a:rPr lang="vi-VN" sz="3000" b="1" dirty="0">
                <a:latin typeface="HP001 4 hàng" pitchFamily="34" charset="0"/>
              </a:rPr>
              <a:t>2022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29E74-8016-47EA-80C0-F0A50E9CF13F}"/>
              </a:ext>
            </a:extLst>
          </p:cNvPr>
          <p:cNvSpPr txBox="1"/>
          <p:nvPr/>
        </p:nvSpPr>
        <p:spPr>
          <a:xfrm>
            <a:off x="4665078" y="1321467"/>
            <a:ext cx="2365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HP001 4 hàng" pitchFamily="34" charset="0"/>
              </a:rPr>
              <a:t>Toán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2160E-6A67-463A-AEFE-3EE708A3B3B1}"/>
              </a:ext>
            </a:extLst>
          </p:cNvPr>
          <p:cNvSpPr txBox="1"/>
          <p:nvPr/>
        </p:nvSpPr>
        <p:spPr>
          <a:xfrm>
            <a:off x="3353101" y="1904986"/>
            <a:ext cx="4267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>
                <a:latin typeface="HP001 4 hàng" pitchFamily="34" charset="0"/>
                <a:cs typeface="Times New Roman" pitchFamily="18" charset="0"/>
              </a:rPr>
              <a:t> Phép nhân (tiết 2)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294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129" y="488301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C4964A-9853-47C0-AD5D-6FD6981ABFF3}"/>
              </a:ext>
            </a:extLst>
          </p:cNvPr>
          <p:cNvGrpSpPr/>
          <p:nvPr/>
        </p:nvGrpSpPr>
        <p:grpSpPr>
          <a:xfrm>
            <a:off x="4940324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8" t="-9333" r="-93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40957-BF1F-4525-BCD3-EC14C0F3D538}"/>
              </a:ext>
            </a:extLst>
          </p:cNvPr>
          <p:cNvGrpSpPr/>
          <p:nvPr/>
        </p:nvGrpSpPr>
        <p:grpSpPr>
          <a:xfrm>
            <a:off x="3397559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DF0D8296-FFF8-48D5-8357-0B657E2937A0}"/>
              </a:ext>
            </a:extLst>
          </p:cNvPr>
          <p:cNvSpPr/>
          <p:nvPr/>
        </p:nvSpPr>
        <p:spPr>
          <a:xfrm>
            <a:off x="1174234" y="3800758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F82CC-7DDB-48E4-9CF1-12194D0AB565}"/>
              </a:ext>
            </a:extLst>
          </p:cNvPr>
          <p:cNvSpPr txBox="1"/>
          <p:nvPr/>
        </p:nvSpPr>
        <p:spPr>
          <a:xfrm>
            <a:off x="1797256" y="4062993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7BC48-D119-4E7A-BC63-14AB2224F2F2}"/>
              </a:ext>
            </a:extLst>
          </p:cNvPr>
          <p:cNvGrpSpPr/>
          <p:nvPr/>
        </p:nvGrpSpPr>
        <p:grpSpPr>
          <a:xfrm>
            <a:off x="4940324" y="4524658"/>
            <a:ext cx="2699226" cy="587661"/>
            <a:chOff x="8046147" y="1143254"/>
            <a:chExt cx="2699226" cy="587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469AB9-6279-4B5A-90B0-EA3EA76550BE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B2748F-8968-4158-935F-1C75C8A98AA1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FE099A4-D20A-4838-9DE6-8A76F1C3F34C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54B4D3-E0F3-4A4C-B343-D962F7A54421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2FB07F-60CC-493F-A989-E94792C4E25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/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127" t="-9211" r="-6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06FB868-007A-44EA-8553-E5F0F0D6A0C0}"/>
              </a:ext>
            </a:extLst>
          </p:cNvPr>
          <p:cNvGrpSpPr/>
          <p:nvPr/>
        </p:nvGrpSpPr>
        <p:grpSpPr>
          <a:xfrm>
            <a:off x="3629405" y="5537446"/>
            <a:ext cx="5197912" cy="610312"/>
            <a:chOff x="8046147" y="1143254"/>
            <a:chExt cx="2699225" cy="6103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36AE24E-2491-4B60-94C6-7099D6C0AE6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0465EB-0F81-41B5-BF47-7B8B64906E84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1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40" grpId="0" animBg="1"/>
      <p:bldP spid="41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354</Words>
  <Application>Microsoft Office PowerPoint</Application>
  <PresentationFormat>Widescreen</PresentationFormat>
  <Paragraphs>62</Paragraphs>
  <Slides>11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2022-01-18T00:48:08Z</dcterms:created>
  <dcterms:modified xsi:type="dcterms:W3CDTF">2022-01-18T00:52:39Z</dcterms:modified>
</cp:coreProperties>
</file>