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94" r:id="rId3"/>
    <p:sldId id="284" r:id="rId4"/>
    <p:sldId id="286" r:id="rId5"/>
    <p:sldId id="285" r:id="rId6"/>
    <p:sldId id="287" r:id="rId7"/>
    <p:sldId id="29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4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7BF18-55ED-4CE3-9FBF-4499F6E04A7A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21787-9086-41F4-908E-D5E810AD4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4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TK: VŨ</a:t>
            </a:r>
            <a:r>
              <a:rPr lang="en-GB" baseline="0" dirty="0"/>
              <a:t> HỒNG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374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5B111-992F-4A90-A724-8E5A49853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65647A-BB4E-4156-A714-E8A3E1A3E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F0649-D91C-4059-A493-822603D6F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79BB-5298-4D61-923D-62286A74C89A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9F7FD-6072-427C-AC56-9A12CE265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32016-E831-40DD-BEB5-1905B1ABB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9870-D2CE-4986-AB56-91508C579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09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83F5B-C844-4CBA-8C7D-F2E3919C7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CDBDF9-9360-4C67-AE93-D991441E77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68D7B-D470-4BE2-AEE2-E48460151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79BB-5298-4D61-923D-62286A74C89A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4DD09-114F-4E21-B2FD-09E1D4C6B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1C992-A637-4F5B-98BC-240B298F2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9870-D2CE-4986-AB56-91508C579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97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B20C77-F182-4504-9A55-4E1A13B582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0B570-3FB4-4679-95BE-ECF081F78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F70E3-ABB4-48F7-82BC-1587C085E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79BB-5298-4D61-923D-62286A74C89A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C2733-8007-4675-A2EE-364AF68B3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69A8A-C2CC-4C3B-80E8-33CD4DFF5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9870-D2CE-4986-AB56-91508C579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63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3000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88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7C908-1CFA-422F-B6D5-0E1B01D1D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12D7B-B641-4691-B0D9-BCF81097F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13A7A-12B1-40E7-9A25-1D7364808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79BB-5298-4D61-923D-62286A74C89A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B051B-782C-4641-8451-AF394C1A0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C0855-8917-44F6-B003-B47D24C94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9870-D2CE-4986-AB56-91508C579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47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8A851-7EA1-4AF3-B99C-EFD8E7E47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04D6E-3FCD-4B29-A6F3-A4E8AA8F2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19158-4F61-4949-A985-7ECCC6B71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79BB-5298-4D61-923D-62286A74C89A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9697A-35DB-4FF1-A3D7-653F4982C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92A15-A316-4ECE-A96C-CE3CA8946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9870-D2CE-4986-AB56-91508C579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18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A9DC2-85C6-4482-927E-684BB47E3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A7BBC-089B-4318-A5F1-C8397C6696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171648-0651-4621-B989-3ED8A2A9C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3C0AB7-DACF-44E1-8FF5-58E79A1D1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79BB-5298-4D61-923D-62286A74C89A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864BC-5E22-456C-ACB3-7DDD2F51C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7A137-C192-46D5-8B87-831157EF7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9870-D2CE-4986-AB56-91508C579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67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B5A94-1F5A-42F8-B672-1C02E4BB5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7591C6-6DC7-4E41-B3D0-1AF5B75C5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0C1BE6-DA8A-4573-A421-6880504AF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82FB75-EE9F-4211-8EA1-55F02B5D8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69D183-3023-4C6F-A93B-ABBF16CBD0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DCDE35-BBB3-4B9D-9B01-68577025B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79BB-5298-4D61-923D-62286A74C89A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9B0A93-FC07-4997-87D2-E5B0D31E2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70D719-FDF5-4E04-A43C-C54EF48CB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9870-D2CE-4986-AB56-91508C579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41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4C3D5-03B7-4A86-9088-2853173E0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C5788A-2959-4895-AEF3-B2318890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79BB-5298-4D61-923D-62286A74C89A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CCCBE4-9809-4DDC-9D5C-473A6D688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5F883E-7153-427D-A007-E1683D48A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9870-D2CE-4986-AB56-91508C579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26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815E62-C4CB-400F-8DEF-1039ED1F7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79BB-5298-4D61-923D-62286A74C89A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E76F6B-6030-4339-9FB3-9A587D278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83C3F-2838-4003-936B-E1F006748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9870-D2CE-4986-AB56-91508C579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98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105B5-FA88-49E0-BAF3-9D4D5A646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AA11C-6E8B-43E0-A8B8-EB298FC17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5968F9-170D-4038-A87A-3EFBD8E06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DB8066-4B46-4816-9B39-28B49091A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79BB-5298-4D61-923D-62286A74C89A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E293EA-E956-4C36-9DB0-5CE3231ED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B9900-1B2E-47BB-B5B7-217E7FD6B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9870-D2CE-4986-AB56-91508C579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94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30E9D-FC8C-46BC-8FBB-7DE587C77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80258B-C3C1-4502-9605-2776BB0495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BC6CC5-E2D2-4576-A3AA-82D99DB2B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5E84B1-0413-4532-914E-CFF8A8B9A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79BB-5298-4D61-923D-62286A74C89A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1FC37-16D9-4CAD-9AF9-53BD9CA80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1466FF-2B24-4AF3-A641-A9338FFBE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9870-D2CE-4986-AB56-91508C579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28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297F4D-A7C4-4C23-A2ED-CE5F5D532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24571-3961-4ADF-A612-F01BB5800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9F0C2-A598-4F55-BD1D-F601B90BC0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179BB-5298-4D61-923D-62286A74C89A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A6F83-1033-46AB-B53F-A21E5CECF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BD021-AE20-410C-B524-C0E241A017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29870-D2CE-4986-AB56-91508C579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0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AB10A-79C8-4099-9FBC-B0C7172E6E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1197E1-B701-4699-9737-8852102373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4BAD12-7EC1-4B24-BDF4-91DCC06AF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3" y="0"/>
            <a:ext cx="12143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05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799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85001" y="783659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u="sng" dirty="0" err="1">
                <a:solidFill>
                  <a:prstClr val="black"/>
                </a:solidFill>
                <a:latin typeface=".VnAvant" panose="020B7200000000000000" pitchFamily="34" charset="0"/>
              </a:rPr>
              <a:t>To¸n</a:t>
            </a:r>
            <a:endParaRPr lang="en-US" sz="4000" u="sng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63" y="2088725"/>
            <a:ext cx="113781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35: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0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400" spc="10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lường (tiết 2)</a:t>
            </a:r>
            <a:endParaRPr lang="en-US" sz="4400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0" y="1"/>
            <a:ext cx="4355558" cy="17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484951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57" t="56441" r="21030" b="17059"/>
          <a:stretch/>
        </p:blipFill>
        <p:spPr bwMode="auto">
          <a:xfrm>
            <a:off x="675823" y="2857500"/>
            <a:ext cx="4617168" cy="3087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988063" y="627796"/>
            <a:ext cx="1635416" cy="560681"/>
            <a:chOff x="974415" y="1351128"/>
            <a:chExt cx="1635416" cy="560681"/>
          </a:xfrm>
        </p:grpSpPr>
        <p:sp>
          <p:nvSpPr>
            <p:cNvPr id="7" name="Rounded Rectangle 6"/>
            <p:cNvSpPr/>
            <p:nvPr/>
          </p:nvSpPr>
          <p:spPr>
            <a:xfrm>
              <a:off x="1586794" y="1445483"/>
              <a:ext cx="610495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974415" y="1351128"/>
              <a:ext cx="1635416" cy="560681"/>
              <a:chOff x="974415" y="1351128"/>
              <a:chExt cx="1635416" cy="560681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13EA1F3E-5853-47D1-BC70-F3C5656E2117}"/>
                  </a:ext>
                </a:extLst>
              </p:cNvPr>
              <p:cNvSpPr/>
              <p:nvPr/>
            </p:nvSpPr>
            <p:spPr>
              <a:xfrm>
                <a:off x="974415" y="1351128"/>
                <a:ext cx="551191" cy="551191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1</a:t>
                </a:r>
                <a:endParaRPr lang="vi-VN" sz="3200" b="1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99392C6-494A-4B59-A6A2-4DDD7D22A582}"/>
                  </a:ext>
                </a:extLst>
              </p:cNvPr>
              <p:cNvSpPr txBox="1"/>
              <p:nvPr/>
            </p:nvSpPr>
            <p:spPr>
              <a:xfrm>
                <a:off x="1586794" y="1388589"/>
                <a:ext cx="10230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 ?</a:t>
                </a:r>
                <a:endParaRPr lang="vi-VN" sz="2800" dirty="0"/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600442" y="1188477"/>
            <a:ext cx="9315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chứa</a:t>
            </a:r>
            <a:r>
              <a:rPr lang="en-US" sz="2800" dirty="0"/>
              <a:t> </a:t>
            </a:r>
            <a:r>
              <a:rPr lang="en-US" sz="2800" dirty="0" err="1"/>
              <a:t>đầy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. </a:t>
            </a:r>
            <a:r>
              <a:rPr lang="en-US" sz="2800" dirty="0" err="1"/>
              <a:t>Bạn</a:t>
            </a:r>
            <a:r>
              <a:rPr lang="en-US" sz="2800" dirty="0"/>
              <a:t> Mai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rót</a:t>
            </a:r>
            <a:r>
              <a:rPr lang="en-US" sz="2800" dirty="0"/>
              <a:t> </a:t>
            </a:r>
            <a:r>
              <a:rPr lang="en-US" sz="2800" dirty="0" err="1"/>
              <a:t>hết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ở </a:t>
            </a:r>
            <a:r>
              <a:rPr lang="en-US" sz="2800" dirty="0" err="1"/>
              <a:t>bình</a:t>
            </a:r>
            <a:r>
              <a:rPr lang="en-US" sz="2800" dirty="0"/>
              <a:t> A sang </a:t>
            </a:r>
            <a:r>
              <a:rPr lang="en-US" sz="2800" dirty="0" err="1"/>
              <a:t>đầy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ca 1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8 ca, </a:t>
            </a:r>
            <a:r>
              <a:rPr lang="en-US" sz="2800" dirty="0" err="1"/>
              <a:t>rót</a:t>
            </a:r>
            <a:r>
              <a:rPr lang="en-US" sz="2800" dirty="0"/>
              <a:t> </a:t>
            </a:r>
            <a:r>
              <a:rPr lang="en-US" sz="2800" dirty="0" err="1"/>
              <a:t>hết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ở </a:t>
            </a:r>
            <a:r>
              <a:rPr lang="en-US" sz="2800" dirty="0" err="1"/>
              <a:t>bình</a:t>
            </a:r>
            <a:r>
              <a:rPr lang="en-US" sz="2800" dirty="0"/>
              <a:t> b sang </a:t>
            </a:r>
            <a:r>
              <a:rPr lang="en-US" sz="2800" dirty="0" err="1"/>
              <a:t>đầy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ca 1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5 ca.</a:t>
            </a:r>
            <a:endParaRPr lang="vi-VN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5355771" y="2942770"/>
            <a:ext cx="62456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a) </a:t>
            </a:r>
            <a:r>
              <a:rPr lang="en-US" sz="2800" dirty="0" err="1"/>
              <a:t>Bình</a:t>
            </a:r>
            <a:r>
              <a:rPr lang="en-US" sz="2800" dirty="0"/>
              <a:t> A </a:t>
            </a:r>
            <a:r>
              <a:rPr lang="en-US" sz="2800" dirty="0" err="1"/>
              <a:t>chứa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      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</a:t>
            </a:r>
            <a:r>
              <a:rPr lang="en-US" sz="2800" dirty="0" err="1"/>
              <a:t>Bình</a:t>
            </a:r>
            <a:r>
              <a:rPr lang="en-US" sz="2800" dirty="0"/>
              <a:t> B </a:t>
            </a:r>
            <a:r>
              <a:rPr lang="en-US" sz="2800" dirty="0" err="1"/>
              <a:t>chứa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      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chứa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      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endParaRPr lang="vi-VN" sz="2800" dirty="0"/>
          </a:p>
        </p:txBody>
      </p:sp>
      <p:sp>
        <p:nvSpPr>
          <p:cNvPr id="13" name="Rounded Rectangle 12"/>
          <p:cNvSpPr/>
          <p:nvPr/>
        </p:nvSpPr>
        <p:spPr>
          <a:xfrm>
            <a:off x="8903810" y="3034211"/>
            <a:ext cx="550490" cy="55049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8977113" y="3081091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sz="2800" dirty="0">
                <a:solidFill>
                  <a:srgbClr val="E75B42"/>
                </a:solidFill>
              </a:rPr>
              <a:t>8</a:t>
            </a:r>
            <a:endParaRPr lang="vi-VN" sz="2800" dirty="0">
              <a:solidFill>
                <a:srgbClr val="E75B42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903810" y="3699246"/>
            <a:ext cx="550490" cy="55049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8977113" y="3746126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sz="2800" dirty="0">
                <a:solidFill>
                  <a:srgbClr val="E75B42"/>
                </a:solidFill>
              </a:rPr>
              <a:t>5</a:t>
            </a:r>
            <a:endParaRPr lang="vi-VN" sz="2800" dirty="0">
              <a:solidFill>
                <a:srgbClr val="E75B42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684860" y="4324721"/>
            <a:ext cx="550490" cy="55049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9758163" y="4371601"/>
            <a:ext cx="400751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dirty="0">
                <a:solidFill>
                  <a:srgbClr val="E75B42"/>
                </a:solidFill>
              </a:rPr>
              <a:t>13</a:t>
            </a:r>
            <a:endParaRPr lang="vi-VN" sz="2800" dirty="0">
              <a:solidFill>
                <a:srgbClr val="E75B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64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70497" y="575544"/>
            <a:ext cx="10259057" cy="551191"/>
            <a:chOff x="974415" y="1351128"/>
            <a:chExt cx="10259057" cy="55119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5606" y="1365113"/>
              <a:ext cx="97078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endParaRPr lang="vi-VN" sz="28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333537" y="1244237"/>
            <a:ext cx="31659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25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+ 8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= </a:t>
            </a:r>
            <a:r>
              <a:rPr lang="en-US" sz="3200" b="1" dirty="0">
                <a:solidFill>
                  <a:srgbClr val="E75B42"/>
                </a:solidFill>
              </a:rPr>
              <a:t>33 </a:t>
            </a:r>
            <a:r>
              <a:rPr lang="en-US" sz="3200" b="1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33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– 8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= </a:t>
            </a:r>
            <a:r>
              <a:rPr lang="en-US" sz="3200" b="1" dirty="0">
                <a:solidFill>
                  <a:srgbClr val="E75B42"/>
                </a:solidFill>
              </a:rPr>
              <a:t>25 </a:t>
            </a:r>
            <a:r>
              <a:rPr lang="en-US" sz="3200" b="1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33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– 25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= </a:t>
            </a:r>
            <a:r>
              <a:rPr lang="en-US" sz="3200" b="1" dirty="0">
                <a:solidFill>
                  <a:srgbClr val="E75B42"/>
                </a:solidFill>
              </a:rPr>
              <a:t>8 </a:t>
            </a:r>
            <a:r>
              <a:rPr lang="en-US" sz="3200" b="1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56898" y="1244237"/>
            <a:ext cx="43061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44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+ 19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= </a:t>
            </a:r>
            <a:r>
              <a:rPr lang="en-US" sz="3200" b="1" dirty="0">
                <a:solidFill>
                  <a:srgbClr val="E75B42"/>
                </a:solidFill>
              </a:rPr>
              <a:t>63 </a:t>
            </a:r>
            <a:r>
              <a:rPr lang="en-US" sz="3200" b="1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63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– 44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= </a:t>
            </a:r>
            <a:r>
              <a:rPr lang="en-US" sz="3200" b="1" dirty="0">
                <a:solidFill>
                  <a:srgbClr val="E75B42"/>
                </a:solidFill>
              </a:rPr>
              <a:t>19 </a:t>
            </a:r>
            <a:r>
              <a:rPr lang="en-US" sz="3200" b="1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63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– 19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= </a:t>
            </a:r>
            <a:r>
              <a:rPr lang="en-US" sz="3200" b="1" dirty="0">
                <a:solidFill>
                  <a:srgbClr val="E75B42"/>
                </a:solidFill>
              </a:rPr>
              <a:t>44 </a:t>
            </a:r>
            <a:r>
              <a:rPr lang="en-US" sz="3200" b="1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49321" y="1244237"/>
            <a:ext cx="8407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a)</a:t>
            </a:r>
          </a:p>
          <a:p>
            <a:pPr>
              <a:lnSpc>
                <a:spcPct val="150000"/>
              </a:lnSpc>
            </a:pPr>
            <a:endParaRPr lang="en-US" sz="3200" b="1" i="1" dirty="0">
              <a:solidFill>
                <a:srgbClr val="E75B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200" b="1" i="1" dirty="0">
              <a:solidFill>
                <a:srgbClr val="E75B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0839" y="3552561"/>
            <a:ext cx="32965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   15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+ 8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+ 30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en-US" sz="3200" b="1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sz="3200" dirty="0">
                <a:solidFill>
                  <a:srgbClr val="E75B42"/>
                </a:solidFill>
                <a:cs typeface="Times New Roman" panose="02020603050405020304" pitchFamily="18" charset="0"/>
              </a:rPr>
              <a:t>23 </a:t>
            </a:r>
            <a:r>
              <a:rPr lang="en-US" sz="3200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>
                <a:solidFill>
                  <a:srgbClr val="E75B42"/>
                </a:solidFill>
                <a:cs typeface="Times New Roman" panose="02020603050405020304" pitchFamily="18" charset="0"/>
              </a:rPr>
              <a:t> + 30 </a:t>
            </a:r>
            <a:r>
              <a:rPr lang="en-US" sz="3200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sz="3200" dirty="0">
                <a:solidFill>
                  <a:srgbClr val="E75B42"/>
                </a:solidFill>
                <a:cs typeface="Times New Roman" panose="02020603050405020304" pitchFamily="18" charset="0"/>
              </a:rPr>
              <a:t>53</a:t>
            </a:r>
            <a:r>
              <a:rPr lang="en-US" sz="3200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08911" y="3552561"/>
            <a:ext cx="32965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   42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- 7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+ 16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en-US" sz="3200" b="1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sz="3200" dirty="0">
                <a:solidFill>
                  <a:srgbClr val="E75B42"/>
                </a:solidFill>
                <a:cs typeface="Times New Roman" panose="02020603050405020304" pitchFamily="18" charset="0"/>
              </a:rPr>
              <a:t>35 </a:t>
            </a:r>
            <a:r>
              <a:rPr lang="en-US" sz="3200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>
                <a:solidFill>
                  <a:srgbClr val="E75B42"/>
                </a:solidFill>
                <a:cs typeface="Times New Roman" panose="02020603050405020304" pitchFamily="18" charset="0"/>
              </a:rPr>
              <a:t> + 16 </a:t>
            </a:r>
            <a:r>
              <a:rPr lang="en-US" sz="3200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sz="3200" dirty="0">
                <a:solidFill>
                  <a:srgbClr val="E75B42"/>
                </a:solidFill>
                <a:cs typeface="Times New Roman" panose="02020603050405020304" pitchFamily="18" charset="0"/>
              </a:rPr>
              <a:t>51</a:t>
            </a:r>
            <a:r>
              <a:rPr lang="en-US" sz="3200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02977" y="1384099"/>
            <a:ext cx="1181100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202977" y="2123965"/>
            <a:ext cx="1181100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11255" y="2836405"/>
            <a:ext cx="1181100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360954" y="1427207"/>
            <a:ext cx="1181100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360954" y="2156837"/>
            <a:ext cx="1181100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389684" y="2850726"/>
            <a:ext cx="1181100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3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uiExpand="1" build="p"/>
      <p:bldP spid="10" grpId="0" build="p"/>
      <p:bldP spid="11" grpId="0" build="p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70497" y="575544"/>
            <a:ext cx="10259057" cy="1829867"/>
            <a:chOff x="974415" y="1351128"/>
            <a:chExt cx="10259057" cy="182986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5606" y="1365113"/>
              <a:ext cx="970786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Chọn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đúng</a:t>
              </a:r>
              <a:r>
                <a:rPr lang="en-US" sz="2800" dirty="0"/>
                <a:t>:</a:t>
              </a:r>
            </a:p>
            <a:p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thùng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15 </a:t>
              </a:r>
              <a:r>
                <a:rPr lang="en-US" sz="2800" dirty="0" err="1"/>
                <a:t>lít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. </a:t>
              </a:r>
              <a:r>
                <a:rPr lang="en-US" sz="2800" dirty="0" err="1"/>
                <a:t>Múc</a:t>
              </a:r>
              <a:r>
                <a:rPr lang="en-US" sz="2800" dirty="0"/>
                <a:t> </a:t>
              </a:r>
              <a:r>
                <a:rPr lang="en-US" sz="2800" dirty="0" err="1"/>
                <a:t>hết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</a:t>
              </a:r>
              <a:r>
                <a:rPr lang="en-US" sz="2800" dirty="0" err="1"/>
                <a:t>từ</a:t>
              </a:r>
              <a:r>
                <a:rPr lang="en-US" sz="2800" dirty="0"/>
                <a:t> </a:t>
              </a:r>
              <a:r>
                <a:rPr lang="en-US" sz="2800" dirty="0" err="1"/>
                <a:t>thùng</a:t>
              </a:r>
              <a:r>
                <a:rPr lang="en-US" sz="2800" dirty="0"/>
                <a:t> </a:t>
              </a:r>
              <a:r>
                <a:rPr lang="en-US" sz="2800" dirty="0" err="1"/>
                <a:t>rót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đầy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can.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thể</a:t>
              </a:r>
              <a:r>
                <a:rPr lang="en-US" sz="2800" dirty="0"/>
                <a:t> </a:t>
              </a:r>
              <a:r>
                <a:rPr lang="en-US" sz="2800" dirty="0" err="1"/>
                <a:t>rót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ba</a:t>
              </a:r>
              <a:r>
                <a:rPr lang="en-US" sz="2800" dirty="0"/>
                <a:t> can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phương</a:t>
              </a:r>
              <a:r>
                <a:rPr lang="en-US" sz="2800" dirty="0"/>
                <a:t> </a:t>
              </a:r>
              <a:r>
                <a:rPr lang="en-US" sz="2800" dirty="0" err="1"/>
                <a:t>án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95956" y="1927163"/>
            <a:ext cx="3258269" cy="1457183"/>
            <a:chOff x="7144072" y="2067318"/>
            <a:chExt cx="3258269" cy="1457183"/>
          </a:xfrm>
        </p:grpSpPr>
        <p:sp>
          <p:nvSpPr>
            <p:cNvPr id="7" name="Rounded Rectangle 6"/>
            <p:cNvSpPr/>
            <p:nvPr/>
          </p:nvSpPr>
          <p:spPr>
            <a:xfrm>
              <a:off x="7144072" y="2122909"/>
              <a:ext cx="3258269" cy="1380698"/>
            </a:xfrm>
            <a:custGeom>
              <a:avLst/>
              <a:gdLst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74774 h 1470686"/>
                <a:gd name="connsiteX1" fmla="*/ 239188 w 3340100"/>
                <a:gd name="connsiteY1" fmla="*/ 35586 h 1470686"/>
                <a:gd name="connsiteX2" fmla="*/ 3100912 w 3340100"/>
                <a:gd name="connsiteY2" fmla="*/ 35586 h 1470686"/>
                <a:gd name="connsiteX3" fmla="*/ 3340100 w 3340100"/>
                <a:gd name="connsiteY3" fmla="*/ 274774 h 1470686"/>
                <a:gd name="connsiteX4" fmla="*/ 3340100 w 3340100"/>
                <a:gd name="connsiteY4" fmla="*/ 1231498 h 1470686"/>
                <a:gd name="connsiteX5" fmla="*/ 3100912 w 3340100"/>
                <a:gd name="connsiteY5" fmla="*/ 1470686 h 1470686"/>
                <a:gd name="connsiteX6" fmla="*/ 239188 w 3340100"/>
                <a:gd name="connsiteY6" fmla="*/ 1470686 h 1470686"/>
                <a:gd name="connsiteX7" fmla="*/ 0 w 3340100"/>
                <a:gd name="connsiteY7" fmla="*/ 1231498 h 1470686"/>
                <a:gd name="connsiteX8" fmla="*/ 0 w 3340100"/>
                <a:gd name="connsiteY8" fmla="*/ 274774 h 1470686"/>
                <a:gd name="connsiteX0" fmla="*/ 0 w 3340100"/>
                <a:gd name="connsiteY0" fmla="*/ 274774 h 1470686"/>
                <a:gd name="connsiteX1" fmla="*/ 239188 w 3340100"/>
                <a:gd name="connsiteY1" fmla="*/ 35586 h 1470686"/>
                <a:gd name="connsiteX2" fmla="*/ 3100912 w 3340100"/>
                <a:gd name="connsiteY2" fmla="*/ 35586 h 1470686"/>
                <a:gd name="connsiteX3" fmla="*/ 3340100 w 3340100"/>
                <a:gd name="connsiteY3" fmla="*/ 274774 h 1470686"/>
                <a:gd name="connsiteX4" fmla="*/ 3340100 w 3340100"/>
                <a:gd name="connsiteY4" fmla="*/ 1231498 h 1470686"/>
                <a:gd name="connsiteX5" fmla="*/ 3100912 w 3340100"/>
                <a:gd name="connsiteY5" fmla="*/ 1470686 h 1470686"/>
                <a:gd name="connsiteX6" fmla="*/ 239188 w 3340100"/>
                <a:gd name="connsiteY6" fmla="*/ 1470686 h 1470686"/>
                <a:gd name="connsiteX7" fmla="*/ 0 w 3340100"/>
                <a:gd name="connsiteY7" fmla="*/ 1231498 h 1470686"/>
                <a:gd name="connsiteX8" fmla="*/ 0 w 3340100"/>
                <a:gd name="connsiteY8" fmla="*/ 274774 h 1470686"/>
                <a:gd name="connsiteX0" fmla="*/ 0 w 3340100"/>
                <a:gd name="connsiteY0" fmla="*/ 274774 h 1501166"/>
                <a:gd name="connsiteX1" fmla="*/ 239188 w 3340100"/>
                <a:gd name="connsiteY1" fmla="*/ 35586 h 1501166"/>
                <a:gd name="connsiteX2" fmla="*/ 3100912 w 3340100"/>
                <a:gd name="connsiteY2" fmla="*/ 35586 h 1501166"/>
                <a:gd name="connsiteX3" fmla="*/ 3340100 w 3340100"/>
                <a:gd name="connsiteY3" fmla="*/ 274774 h 1501166"/>
                <a:gd name="connsiteX4" fmla="*/ 3340100 w 3340100"/>
                <a:gd name="connsiteY4" fmla="*/ 1231498 h 1501166"/>
                <a:gd name="connsiteX5" fmla="*/ 3100912 w 3340100"/>
                <a:gd name="connsiteY5" fmla="*/ 1470686 h 1501166"/>
                <a:gd name="connsiteX6" fmla="*/ 239188 w 3340100"/>
                <a:gd name="connsiteY6" fmla="*/ 1470686 h 1501166"/>
                <a:gd name="connsiteX7" fmla="*/ 0 w 3340100"/>
                <a:gd name="connsiteY7" fmla="*/ 1231498 h 1501166"/>
                <a:gd name="connsiteX8" fmla="*/ 0 w 3340100"/>
                <a:gd name="connsiteY8" fmla="*/ 274774 h 1501166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0100" h="1527978">
                  <a:moveTo>
                    <a:pt x="0" y="274774"/>
                  </a:moveTo>
                  <a:cubicBezTo>
                    <a:pt x="0" y="142674"/>
                    <a:pt x="107088" y="35586"/>
                    <a:pt x="239188" y="35586"/>
                  </a:cubicBezTo>
                  <a:cubicBezTo>
                    <a:pt x="431096" y="127026"/>
                    <a:pt x="2162244" y="-78714"/>
                    <a:pt x="3100912" y="35586"/>
                  </a:cubicBezTo>
                  <a:cubicBezTo>
                    <a:pt x="3233012" y="35586"/>
                    <a:pt x="3340100" y="142674"/>
                    <a:pt x="3340100" y="274774"/>
                  </a:cubicBezTo>
                  <a:cubicBezTo>
                    <a:pt x="3218180" y="502242"/>
                    <a:pt x="3340100" y="912590"/>
                    <a:pt x="3340100" y="1231498"/>
                  </a:cubicBezTo>
                  <a:cubicBezTo>
                    <a:pt x="3340100" y="1363598"/>
                    <a:pt x="3233012" y="1470686"/>
                    <a:pt x="3100912" y="1470686"/>
                  </a:cubicBezTo>
                  <a:cubicBezTo>
                    <a:pt x="2185104" y="1539266"/>
                    <a:pt x="1193096" y="1554506"/>
                    <a:pt x="239188" y="1470686"/>
                  </a:cubicBezTo>
                  <a:cubicBezTo>
                    <a:pt x="107088" y="1470686"/>
                    <a:pt x="0" y="1363598"/>
                    <a:pt x="0" y="1231498"/>
                  </a:cubicBezTo>
                  <a:cubicBezTo>
                    <a:pt x="60960" y="767810"/>
                    <a:pt x="45720" y="723222"/>
                    <a:pt x="0" y="274774"/>
                  </a:cubicBezTo>
                  <a:close/>
                </a:path>
              </a:pathLst>
            </a:custGeom>
            <a:solidFill>
              <a:srgbClr val="FBD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1500" b="48063" l="73860" r="81404">
                          <a14:foregroundMark x1="74474" y1="42750" x2="74474" y2="43563"/>
                          <a14:foregroundMark x1="77895" y1="41750" x2="79474" y2="41938"/>
                          <a14:foregroundMark x1="78509" y1="41813" x2="79737" y2="41813"/>
                          <a14:foregroundMark x1="80877" y1="42875" x2="80965" y2="45625"/>
                          <a14:foregroundMark x1="80877" y1="43063" x2="81053" y2="43438"/>
                          <a14:foregroundMark x1="80877" y1="44063" x2="80877" y2="47313"/>
                          <a14:foregroundMark x1="80965" y1="45313" x2="80965" y2="47250"/>
                          <a14:foregroundMark x1="75263" y1="47875" x2="80263" y2="47813"/>
                          <a14:foregroundMark x1="77105" y1="47875" x2="80175" y2="47813"/>
                          <a14:foregroundMark x1="75789" y1="41813" x2="76228" y2="41813"/>
                          <a14:foregroundMark x1="75175" y1="41813" x2="75088" y2="42313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99" t="41219" r="17847" b="51447"/>
            <a:stretch/>
          </p:blipFill>
          <p:spPr bwMode="auto">
            <a:xfrm>
              <a:off x="9451040" y="2342026"/>
              <a:ext cx="850056" cy="1010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1938" b="69938" l="55175" r="80526">
                          <a14:foregroundMark x1="67544" y1="64938" x2="70439" y2="68625"/>
                          <a14:foregroundMark x1="76404" y1="64813" x2="79825" y2="69000"/>
                          <a14:foregroundMark x1="67105" y1="68875" x2="70526" y2="68875"/>
                          <a14:foregroundMark x1="75789" y1="69375" x2="79561" y2="69250"/>
                          <a14:foregroundMark x1="75088" y1="65375" x2="75175" y2="68625"/>
                          <a14:foregroundMark x1="80175" y1="65500" x2="80175" y2="68813"/>
                          <a14:foregroundMark x1="77807" y1="64688" x2="79298" y2="64688"/>
                          <a14:foregroundMark x1="68860" y1="64813" x2="70263" y2="64813"/>
                          <a14:foregroundMark x1="66667" y1="65438" x2="66579" y2="68438"/>
                          <a14:foregroundMark x1="66667" y1="68438" x2="67018" y2="68813"/>
                          <a14:foregroundMark x1="67281" y1="65125" x2="66667" y2="65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01" t="61699" r="18654" b="29125"/>
            <a:stretch/>
          </p:blipFill>
          <p:spPr bwMode="auto">
            <a:xfrm>
              <a:off x="7273831" y="2067318"/>
              <a:ext cx="743176" cy="128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1938" b="69938" l="55175" r="80526">
                          <a14:foregroundMark x1="67544" y1="64938" x2="70439" y2="68625"/>
                          <a14:foregroundMark x1="76404" y1="64813" x2="79825" y2="69000"/>
                          <a14:foregroundMark x1="67105" y1="68875" x2="70526" y2="68875"/>
                          <a14:foregroundMark x1="75789" y1="69375" x2="79561" y2="69250"/>
                          <a14:foregroundMark x1="75088" y1="65375" x2="75175" y2="68625"/>
                          <a14:foregroundMark x1="80175" y1="65500" x2="80175" y2="68813"/>
                          <a14:foregroundMark x1="77807" y1="64688" x2="79298" y2="64688"/>
                          <a14:foregroundMark x1="68860" y1="64813" x2="70263" y2="64813"/>
                          <a14:foregroundMark x1="66667" y1="65438" x2="66579" y2="68438"/>
                          <a14:foregroundMark x1="66667" y1="68438" x2="67018" y2="68813"/>
                          <a14:foregroundMark x1="67281" y1="65125" x2="66667" y2="65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19" t="61699" r="34840" b="29125"/>
            <a:stretch/>
          </p:blipFill>
          <p:spPr bwMode="auto">
            <a:xfrm>
              <a:off x="8214140" y="2238916"/>
              <a:ext cx="1032275" cy="128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5295956" y="3419043"/>
            <a:ext cx="3258269" cy="1548569"/>
            <a:chOff x="7144072" y="3715761"/>
            <a:chExt cx="3258269" cy="1548569"/>
          </a:xfrm>
        </p:grpSpPr>
        <p:sp>
          <p:nvSpPr>
            <p:cNvPr id="20" name="Rounded Rectangle 6"/>
            <p:cNvSpPr/>
            <p:nvPr/>
          </p:nvSpPr>
          <p:spPr>
            <a:xfrm>
              <a:off x="7144072" y="3715761"/>
              <a:ext cx="3258269" cy="1548569"/>
            </a:xfrm>
            <a:custGeom>
              <a:avLst/>
              <a:gdLst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74774 h 1470686"/>
                <a:gd name="connsiteX1" fmla="*/ 239188 w 3340100"/>
                <a:gd name="connsiteY1" fmla="*/ 35586 h 1470686"/>
                <a:gd name="connsiteX2" fmla="*/ 3100912 w 3340100"/>
                <a:gd name="connsiteY2" fmla="*/ 35586 h 1470686"/>
                <a:gd name="connsiteX3" fmla="*/ 3340100 w 3340100"/>
                <a:gd name="connsiteY3" fmla="*/ 274774 h 1470686"/>
                <a:gd name="connsiteX4" fmla="*/ 3340100 w 3340100"/>
                <a:gd name="connsiteY4" fmla="*/ 1231498 h 1470686"/>
                <a:gd name="connsiteX5" fmla="*/ 3100912 w 3340100"/>
                <a:gd name="connsiteY5" fmla="*/ 1470686 h 1470686"/>
                <a:gd name="connsiteX6" fmla="*/ 239188 w 3340100"/>
                <a:gd name="connsiteY6" fmla="*/ 1470686 h 1470686"/>
                <a:gd name="connsiteX7" fmla="*/ 0 w 3340100"/>
                <a:gd name="connsiteY7" fmla="*/ 1231498 h 1470686"/>
                <a:gd name="connsiteX8" fmla="*/ 0 w 3340100"/>
                <a:gd name="connsiteY8" fmla="*/ 274774 h 1470686"/>
                <a:gd name="connsiteX0" fmla="*/ 0 w 3340100"/>
                <a:gd name="connsiteY0" fmla="*/ 274774 h 1470686"/>
                <a:gd name="connsiteX1" fmla="*/ 239188 w 3340100"/>
                <a:gd name="connsiteY1" fmla="*/ 35586 h 1470686"/>
                <a:gd name="connsiteX2" fmla="*/ 3100912 w 3340100"/>
                <a:gd name="connsiteY2" fmla="*/ 35586 h 1470686"/>
                <a:gd name="connsiteX3" fmla="*/ 3340100 w 3340100"/>
                <a:gd name="connsiteY3" fmla="*/ 274774 h 1470686"/>
                <a:gd name="connsiteX4" fmla="*/ 3340100 w 3340100"/>
                <a:gd name="connsiteY4" fmla="*/ 1231498 h 1470686"/>
                <a:gd name="connsiteX5" fmla="*/ 3100912 w 3340100"/>
                <a:gd name="connsiteY5" fmla="*/ 1470686 h 1470686"/>
                <a:gd name="connsiteX6" fmla="*/ 239188 w 3340100"/>
                <a:gd name="connsiteY6" fmla="*/ 1470686 h 1470686"/>
                <a:gd name="connsiteX7" fmla="*/ 0 w 3340100"/>
                <a:gd name="connsiteY7" fmla="*/ 1231498 h 1470686"/>
                <a:gd name="connsiteX8" fmla="*/ 0 w 3340100"/>
                <a:gd name="connsiteY8" fmla="*/ 274774 h 1470686"/>
                <a:gd name="connsiteX0" fmla="*/ 0 w 3340100"/>
                <a:gd name="connsiteY0" fmla="*/ 274774 h 1501166"/>
                <a:gd name="connsiteX1" fmla="*/ 239188 w 3340100"/>
                <a:gd name="connsiteY1" fmla="*/ 35586 h 1501166"/>
                <a:gd name="connsiteX2" fmla="*/ 3100912 w 3340100"/>
                <a:gd name="connsiteY2" fmla="*/ 35586 h 1501166"/>
                <a:gd name="connsiteX3" fmla="*/ 3340100 w 3340100"/>
                <a:gd name="connsiteY3" fmla="*/ 274774 h 1501166"/>
                <a:gd name="connsiteX4" fmla="*/ 3340100 w 3340100"/>
                <a:gd name="connsiteY4" fmla="*/ 1231498 h 1501166"/>
                <a:gd name="connsiteX5" fmla="*/ 3100912 w 3340100"/>
                <a:gd name="connsiteY5" fmla="*/ 1470686 h 1501166"/>
                <a:gd name="connsiteX6" fmla="*/ 239188 w 3340100"/>
                <a:gd name="connsiteY6" fmla="*/ 1470686 h 1501166"/>
                <a:gd name="connsiteX7" fmla="*/ 0 w 3340100"/>
                <a:gd name="connsiteY7" fmla="*/ 1231498 h 1501166"/>
                <a:gd name="connsiteX8" fmla="*/ 0 w 3340100"/>
                <a:gd name="connsiteY8" fmla="*/ 274774 h 1501166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0100" h="1527978">
                  <a:moveTo>
                    <a:pt x="0" y="274774"/>
                  </a:moveTo>
                  <a:cubicBezTo>
                    <a:pt x="0" y="142674"/>
                    <a:pt x="107088" y="35586"/>
                    <a:pt x="239188" y="35586"/>
                  </a:cubicBezTo>
                  <a:cubicBezTo>
                    <a:pt x="431096" y="127026"/>
                    <a:pt x="2162244" y="-78714"/>
                    <a:pt x="3100912" y="35586"/>
                  </a:cubicBezTo>
                  <a:cubicBezTo>
                    <a:pt x="3233012" y="35586"/>
                    <a:pt x="3340100" y="142674"/>
                    <a:pt x="3340100" y="274774"/>
                  </a:cubicBezTo>
                  <a:cubicBezTo>
                    <a:pt x="3218180" y="502242"/>
                    <a:pt x="3340100" y="912590"/>
                    <a:pt x="3340100" y="1231498"/>
                  </a:cubicBezTo>
                  <a:cubicBezTo>
                    <a:pt x="3340100" y="1363598"/>
                    <a:pt x="3233012" y="1470686"/>
                    <a:pt x="3100912" y="1470686"/>
                  </a:cubicBezTo>
                  <a:cubicBezTo>
                    <a:pt x="2185104" y="1539266"/>
                    <a:pt x="1193096" y="1554506"/>
                    <a:pt x="239188" y="1470686"/>
                  </a:cubicBezTo>
                  <a:cubicBezTo>
                    <a:pt x="107088" y="1470686"/>
                    <a:pt x="0" y="1363598"/>
                    <a:pt x="0" y="1231498"/>
                  </a:cubicBezTo>
                  <a:cubicBezTo>
                    <a:pt x="60960" y="767810"/>
                    <a:pt x="45720" y="723222"/>
                    <a:pt x="0" y="274774"/>
                  </a:cubicBezTo>
                  <a:close/>
                </a:path>
              </a:pathLst>
            </a:custGeom>
            <a:solidFill>
              <a:srgbClr val="D1E9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4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0125" b="59625" l="71930" r="82544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90" t="50014" r="16170" b="39924"/>
            <a:stretch/>
          </p:blipFill>
          <p:spPr bwMode="auto">
            <a:xfrm>
              <a:off x="9122342" y="3785193"/>
              <a:ext cx="1221853" cy="140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1938" b="69938" l="55175" r="80526">
                          <a14:foregroundMark x1="67544" y1="64938" x2="70439" y2="68625"/>
                          <a14:foregroundMark x1="76404" y1="64813" x2="79825" y2="69000"/>
                          <a14:foregroundMark x1="67105" y1="68875" x2="70526" y2="68875"/>
                          <a14:foregroundMark x1="75789" y1="69375" x2="79561" y2="69250"/>
                          <a14:foregroundMark x1="75088" y1="65375" x2="75175" y2="68625"/>
                          <a14:foregroundMark x1="80175" y1="65500" x2="80175" y2="68813"/>
                          <a14:foregroundMark x1="77807" y1="64688" x2="79298" y2="64688"/>
                          <a14:foregroundMark x1="68860" y1="64813" x2="70263" y2="64813"/>
                          <a14:foregroundMark x1="66667" y1="65438" x2="66579" y2="68438"/>
                          <a14:foregroundMark x1="66667" y1="68438" x2="67018" y2="68813"/>
                          <a14:foregroundMark x1="67281" y1="65125" x2="66667" y2="65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64" t="61699" r="27669" b="29125"/>
            <a:stretch/>
          </p:blipFill>
          <p:spPr bwMode="auto">
            <a:xfrm>
              <a:off x="7201270" y="3847250"/>
              <a:ext cx="705395" cy="128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1500" b="48063" l="73860" r="81404">
                          <a14:foregroundMark x1="74474" y1="42750" x2="74474" y2="43563"/>
                          <a14:foregroundMark x1="77895" y1="41750" x2="79474" y2="41938"/>
                          <a14:foregroundMark x1="78509" y1="41813" x2="79737" y2="41813"/>
                          <a14:foregroundMark x1="80877" y1="42875" x2="80965" y2="45625"/>
                          <a14:foregroundMark x1="80877" y1="43063" x2="81053" y2="43438"/>
                          <a14:foregroundMark x1="80877" y1="44063" x2="80877" y2="47313"/>
                          <a14:foregroundMark x1="80965" y1="45313" x2="80965" y2="47250"/>
                          <a14:foregroundMark x1="75263" y1="47875" x2="80263" y2="47813"/>
                          <a14:foregroundMark x1="77105" y1="47875" x2="80175" y2="47813"/>
                          <a14:foregroundMark x1="75789" y1="41813" x2="76228" y2="41813"/>
                          <a14:foregroundMark x1="75175" y1="41813" x2="75088" y2="42313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99" t="41219" r="17847" b="51447"/>
            <a:stretch/>
          </p:blipFill>
          <p:spPr bwMode="auto">
            <a:xfrm>
              <a:off x="8072983" y="4031333"/>
              <a:ext cx="850056" cy="1010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5295956" y="5032496"/>
            <a:ext cx="3258269" cy="1380698"/>
            <a:chOff x="7144072" y="5042021"/>
            <a:chExt cx="3258269" cy="1380698"/>
          </a:xfrm>
        </p:grpSpPr>
        <p:sp>
          <p:nvSpPr>
            <p:cNvPr id="23" name="Rounded Rectangle 6"/>
            <p:cNvSpPr/>
            <p:nvPr/>
          </p:nvSpPr>
          <p:spPr>
            <a:xfrm>
              <a:off x="7144072" y="5042021"/>
              <a:ext cx="3258269" cy="1380698"/>
            </a:xfrm>
            <a:custGeom>
              <a:avLst/>
              <a:gdLst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39188 h 1435100"/>
                <a:gd name="connsiteX1" fmla="*/ 239188 w 3340100"/>
                <a:gd name="connsiteY1" fmla="*/ 0 h 1435100"/>
                <a:gd name="connsiteX2" fmla="*/ 3100912 w 3340100"/>
                <a:gd name="connsiteY2" fmla="*/ 0 h 1435100"/>
                <a:gd name="connsiteX3" fmla="*/ 3340100 w 3340100"/>
                <a:gd name="connsiteY3" fmla="*/ 239188 h 1435100"/>
                <a:gd name="connsiteX4" fmla="*/ 3340100 w 3340100"/>
                <a:gd name="connsiteY4" fmla="*/ 1195912 h 1435100"/>
                <a:gd name="connsiteX5" fmla="*/ 3100912 w 3340100"/>
                <a:gd name="connsiteY5" fmla="*/ 1435100 h 1435100"/>
                <a:gd name="connsiteX6" fmla="*/ 239188 w 3340100"/>
                <a:gd name="connsiteY6" fmla="*/ 1435100 h 1435100"/>
                <a:gd name="connsiteX7" fmla="*/ 0 w 3340100"/>
                <a:gd name="connsiteY7" fmla="*/ 1195912 h 1435100"/>
                <a:gd name="connsiteX8" fmla="*/ 0 w 3340100"/>
                <a:gd name="connsiteY8" fmla="*/ 239188 h 1435100"/>
                <a:gd name="connsiteX0" fmla="*/ 0 w 3340100"/>
                <a:gd name="connsiteY0" fmla="*/ 274774 h 1470686"/>
                <a:gd name="connsiteX1" fmla="*/ 239188 w 3340100"/>
                <a:gd name="connsiteY1" fmla="*/ 35586 h 1470686"/>
                <a:gd name="connsiteX2" fmla="*/ 3100912 w 3340100"/>
                <a:gd name="connsiteY2" fmla="*/ 35586 h 1470686"/>
                <a:gd name="connsiteX3" fmla="*/ 3340100 w 3340100"/>
                <a:gd name="connsiteY3" fmla="*/ 274774 h 1470686"/>
                <a:gd name="connsiteX4" fmla="*/ 3340100 w 3340100"/>
                <a:gd name="connsiteY4" fmla="*/ 1231498 h 1470686"/>
                <a:gd name="connsiteX5" fmla="*/ 3100912 w 3340100"/>
                <a:gd name="connsiteY5" fmla="*/ 1470686 h 1470686"/>
                <a:gd name="connsiteX6" fmla="*/ 239188 w 3340100"/>
                <a:gd name="connsiteY6" fmla="*/ 1470686 h 1470686"/>
                <a:gd name="connsiteX7" fmla="*/ 0 w 3340100"/>
                <a:gd name="connsiteY7" fmla="*/ 1231498 h 1470686"/>
                <a:gd name="connsiteX8" fmla="*/ 0 w 3340100"/>
                <a:gd name="connsiteY8" fmla="*/ 274774 h 1470686"/>
                <a:gd name="connsiteX0" fmla="*/ 0 w 3340100"/>
                <a:gd name="connsiteY0" fmla="*/ 274774 h 1470686"/>
                <a:gd name="connsiteX1" fmla="*/ 239188 w 3340100"/>
                <a:gd name="connsiteY1" fmla="*/ 35586 h 1470686"/>
                <a:gd name="connsiteX2" fmla="*/ 3100912 w 3340100"/>
                <a:gd name="connsiteY2" fmla="*/ 35586 h 1470686"/>
                <a:gd name="connsiteX3" fmla="*/ 3340100 w 3340100"/>
                <a:gd name="connsiteY3" fmla="*/ 274774 h 1470686"/>
                <a:gd name="connsiteX4" fmla="*/ 3340100 w 3340100"/>
                <a:gd name="connsiteY4" fmla="*/ 1231498 h 1470686"/>
                <a:gd name="connsiteX5" fmla="*/ 3100912 w 3340100"/>
                <a:gd name="connsiteY5" fmla="*/ 1470686 h 1470686"/>
                <a:gd name="connsiteX6" fmla="*/ 239188 w 3340100"/>
                <a:gd name="connsiteY6" fmla="*/ 1470686 h 1470686"/>
                <a:gd name="connsiteX7" fmla="*/ 0 w 3340100"/>
                <a:gd name="connsiteY7" fmla="*/ 1231498 h 1470686"/>
                <a:gd name="connsiteX8" fmla="*/ 0 w 3340100"/>
                <a:gd name="connsiteY8" fmla="*/ 274774 h 1470686"/>
                <a:gd name="connsiteX0" fmla="*/ 0 w 3340100"/>
                <a:gd name="connsiteY0" fmla="*/ 274774 h 1501166"/>
                <a:gd name="connsiteX1" fmla="*/ 239188 w 3340100"/>
                <a:gd name="connsiteY1" fmla="*/ 35586 h 1501166"/>
                <a:gd name="connsiteX2" fmla="*/ 3100912 w 3340100"/>
                <a:gd name="connsiteY2" fmla="*/ 35586 h 1501166"/>
                <a:gd name="connsiteX3" fmla="*/ 3340100 w 3340100"/>
                <a:gd name="connsiteY3" fmla="*/ 274774 h 1501166"/>
                <a:gd name="connsiteX4" fmla="*/ 3340100 w 3340100"/>
                <a:gd name="connsiteY4" fmla="*/ 1231498 h 1501166"/>
                <a:gd name="connsiteX5" fmla="*/ 3100912 w 3340100"/>
                <a:gd name="connsiteY5" fmla="*/ 1470686 h 1501166"/>
                <a:gd name="connsiteX6" fmla="*/ 239188 w 3340100"/>
                <a:gd name="connsiteY6" fmla="*/ 1470686 h 1501166"/>
                <a:gd name="connsiteX7" fmla="*/ 0 w 3340100"/>
                <a:gd name="connsiteY7" fmla="*/ 1231498 h 1501166"/>
                <a:gd name="connsiteX8" fmla="*/ 0 w 3340100"/>
                <a:gd name="connsiteY8" fmla="*/ 274774 h 1501166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  <a:gd name="connsiteX0" fmla="*/ 0 w 3340100"/>
                <a:gd name="connsiteY0" fmla="*/ 274774 h 1527978"/>
                <a:gd name="connsiteX1" fmla="*/ 239188 w 3340100"/>
                <a:gd name="connsiteY1" fmla="*/ 35586 h 1527978"/>
                <a:gd name="connsiteX2" fmla="*/ 3100912 w 3340100"/>
                <a:gd name="connsiteY2" fmla="*/ 35586 h 1527978"/>
                <a:gd name="connsiteX3" fmla="*/ 3340100 w 3340100"/>
                <a:gd name="connsiteY3" fmla="*/ 274774 h 1527978"/>
                <a:gd name="connsiteX4" fmla="*/ 3340100 w 3340100"/>
                <a:gd name="connsiteY4" fmla="*/ 1231498 h 1527978"/>
                <a:gd name="connsiteX5" fmla="*/ 3100912 w 3340100"/>
                <a:gd name="connsiteY5" fmla="*/ 1470686 h 1527978"/>
                <a:gd name="connsiteX6" fmla="*/ 239188 w 3340100"/>
                <a:gd name="connsiteY6" fmla="*/ 1470686 h 1527978"/>
                <a:gd name="connsiteX7" fmla="*/ 0 w 3340100"/>
                <a:gd name="connsiteY7" fmla="*/ 1231498 h 1527978"/>
                <a:gd name="connsiteX8" fmla="*/ 0 w 3340100"/>
                <a:gd name="connsiteY8" fmla="*/ 274774 h 152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0100" h="1527978">
                  <a:moveTo>
                    <a:pt x="0" y="274774"/>
                  </a:moveTo>
                  <a:cubicBezTo>
                    <a:pt x="0" y="142674"/>
                    <a:pt x="107088" y="35586"/>
                    <a:pt x="239188" y="35586"/>
                  </a:cubicBezTo>
                  <a:cubicBezTo>
                    <a:pt x="431096" y="127026"/>
                    <a:pt x="2162244" y="-78714"/>
                    <a:pt x="3100912" y="35586"/>
                  </a:cubicBezTo>
                  <a:cubicBezTo>
                    <a:pt x="3233012" y="35586"/>
                    <a:pt x="3340100" y="142674"/>
                    <a:pt x="3340100" y="274774"/>
                  </a:cubicBezTo>
                  <a:cubicBezTo>
                    <a:pt x="3218180" y="502242"/>
                    <a:pt x="3340100" y="912590"/>
                    <a:pt x="3340100" y="1231498"/>
                  </a:cubicBezTo>
                  <a:cubicBezTo>
                    <a:pt x="3340100" y="1363598"/>
                    <a:pt x="3233012" y="1470686"/>
                    <a:pt x="3100912" y="1470686"/>
                  </a:cubicBezTo>
                  <a:cubicBezTo>
                    <a:pt x="2185104" y="1539266"/>
                    <a:pt x="1193096" y="1554506"/>
                    <a:pt x="239188" y="1470686"/>
                  </a:cubicBezTo>
                  <a:cubicBezTo>
                    <a:pt x="107088" y="1470686"/>
                    <a:pt x="0" y="1363598"/>
                    <a:pt x="0" y="1231498"/>
                  </a:cubicBezTo>
                  <a:cubicBezTo>
                    <a:pt x="60960" y="767810"/>
                    <a:pt x="45720" y="723222"/>
                    <a:pt x="0" y="274774"/>
                  </a:cubicBezTo>
                  <a:close/>
                </a:path>
              </a:pathLst>
            </a:custGeom>
            <a:solidFill>
              <a:srgbClr val="FDE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4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1938" b="69938" l="55175" r="80526">
                          <a14:foregroundMark x1="67544" y1="64938" x2="70439" y2="68625"/>
                          <a14:foregroundMark x1="76404" y1="64813" x2="79825" y2="69000"/>
                          <a14:foregroundMark x1="67105" y1="68875" x2="70526" y2="68875"/>
                          <a14:foregroundMark x1="75789" y1="69375" x2="79561" y2="69250"/>
                          <a14:foregroundMark x1="75088" y1="65375" x2="75175" y2="68625"/>
                          <a14:foregroundMark x1="80175" y1="65500" x2="80175" y2="68813"/>
                          <a14:foregroundMark x1="77807" y1="64688" x2="79298" y2="64688"/>
                          <a14:foregroundMark x1="68860" y1="64813" x2="70263" y2="64813"/>
                          <a14:foregroundMark x1="66667" y1="65438" x2="66579" y2="68438"/>
                          <a14:foregroundMark x1="66667" y1="68438" x2="67018" y2="68813"/>
                          <a14:foregroundMark x1="67281" y1="65125" x2="66667" y2="65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19" t="61699" r="34840" b="29125"/>
            <a:stretch/>
          </p:blipFill>
          <p:spPr bwMode="auto">
            <a:xfrm>
              <a:off x="7266244" y="5137134"/>
              <a:ext cx="1032275" cy="128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1938" b="69938" l="55175" r="80526">
                          <a14:foregroundMark x1="67544" y1="64938" x2="70439" y2="68625"/>
                          <a14:foregroundMark x1="76404" y1="64813" x2="79825" y2="69000"/>
                          <a14:foregroundMark x1="67105" y1="68875" x2="70526" y2="68875"/>
                          <a14:foregroundMark x1="75789" y1="69375" x2="79561" y2="69250"/>
                          <a14:foregroundMark x1="75088" y1="65375" x2="75175" y2="68625"/>
                          <a14:foregroundMark x1="80175" y1="65500" x2="80175" y2="68813"/>
                          <a14:foregroundMark x1="77807" y1="64688" x2="79298" y2="64688"/>
                          <a14:foregroundMark x1="68860" y1="64813" x2="70263" y2="64813"/>
                          <a14:foregroundMark x1="66667" y1="65438" x2="66579" y2="68438"/>
                          <a14:foregroundMark x1="66667" y1="68438" x2="67018" y2="68813"/>
                          <a14:foregroundMark x1="67281" y1="65125" x2="66667" y2="65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64" t="61699" r="27669" b="29125"/>
            <a:stretch/>
          </p:blipFill>
          <p:spPr bwMode="auto">
            <a:xfrm>
              <a:off x="8548054" y="5137134"/>
              <a:ext cx="705395" cy="128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1938" b="69938" l="55175" r="80526">
                          <a14:foregroundMark x1="67544" y1="64938" x2="70439" y2="68625"/>
                          <a14:foregroundMark x1="76404" y1="64813" x2="79825" y2="69000"/>
                          <a14:foregroundMark x1="67105" y1="68875" x2="70526" y2="68875"/>
                          <a14:foregroundMark x1="75789" y1="69375" x2="79561" y2="69250"/>
                          <a14:foregroundMark x1="75088" y1="65375" x2="75175" y2="68625"/>
                          <a14:foregroundMark x1="80175" y1="65500" x2="80175" y2="68813"/>
                          <a14:foregroundMark x1="77807" y1="64688" x2="79298" y2="64688"/>
                          <a14:foregroundMark x1="68860" y1="64813" x2="70263" y2="64813"/>
                          <a14:foregroundMark x1="66667" y1="65438" x2="66579" y2="68438"/>
                          <a14:foregroundMark x1="66667" y1="68438" x2="67018" y2="68813"/>
                          <a14:foregroundMark x1="67281" y1="65125" x2="66667" y2="65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01" t="61699" r="18654" b="29125"/>
            <a:stretch/>
          </p:blipFill>
          <p:spPr bwMode="auto">
            <a:xfrm>
              <a:off x="9504480" y="5042021"/>
              <a:ext cx="743176" cy="128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4" descr="20210409041757_wm_shs-toan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938" b="69938" l="55175" r="80526">
                        <a14:foregroundMark x1="67544" y1="64938" x2="70439" y2="68625"/>
                        <a14:foregroundMark x1="76404" y1="64813" x2="79825" y2="69000"/>
                        <a14:foregroundMark x1="67105" y1="68875" x2="70526" y2="68875"/>
                        <a14:foregroundMark x1="75789" y1="69375" x2="79561" y2="69250"/>
                        <a14:foregroundMark x1="75088" y1="65375" x2="75175" y2="68625"/>
                        <a14:foregroundMark x1="80175" y1="65500" x2="80175" y2="68813"/>
                        <a14:foregroundMark x1="77807" y1="64688" x2="79298" y2="64688"/>
                        <a14:foregroundMark x1="68860" y1="64813" x2="70263" y2="64813"/>
                        <a14:foregroundMark x1="66667" y1="65438" x2="66579" y2="68438"/>
                        <a14:foregroundMark x1="66667" y1="68438" x2="67018" y2="68813"/>
                        <a14:foregroundMark x1="67281" y1="65125" x2="66667" y2="65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64" t="61699" r="27669" b="29125"/>
          <a:stretch/>
        </p:blipFill>
        <p:spPr bwMode="auto">
          <a:xfrm>
            <a:off x="10376860" y="8127815"/>
            <a:ext cx="705395" cy="128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1292056" y="2594848"/>
            <a:ext cx="3321311" cy="3465129"/>
            <a:chOff x="730347" y="2594848"/>
            <a:chExt cx="3321311" cy="3465129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347" y="2594848"/>
              <a:ext cx="3276122" cy="3465129"/>
            </a:xfrm>
            <a:prstGeom prst="rect">
              <a:avLst/>
            </a:prstGeom>
          </p:spPr>
        </p:pic>
        <p:sp>
          <p:nvSpPr>
            <p:cNvPr id="29" name="Freeform 28"/>
            <p:cNvSpPr/>
            <p:nvPr/>
          </p:nvSpPr>
          <p:spPr>
            <a:xfrm>
              <a:off x="3120866" y="4720281"/>
              <a:ext cx="674886" cy="614361"/>
            </a:xfrm>
            <a:custGeom>
              <a:avLst/>
              <a:gdLst>
                <a:gd name="connsiteX0" fmla="*/ 47625 w 523875"/>
                <a:gd name="connsiteY0" fmla="*/ 0 h 495300"/>
                <a:gd name="connsiteX1" fmla="*/ 47625 w 523875"/>
                <a:gd name="connsiteY1" fmla="*/ 0 h 495300"/>
                <a:gd name="connsiteX2" fmla="*/ 28575 w 523875"/>
                <a:gd name="connsiteY2" fmla="*/ 85725 h 495300"/>
                <a:gd name="connsiteX3" fmla="*/ 9525 w 523875"/>
                <a:gd name="connsiteY3" fmla="*/ 114300 h 495300"/>
                <a:gd name="connsiteX4" fmla="*/ 38100 w 523875"/>
                <a:gd name="connsiteY4" fmla="*/ 133350 h 495300"/>
                <a:gd name="connsiteX5" fmla="*/ 57150 w 523875"/>
                <a:gd name="connsiteY5" fmla="*/ 104775 h 495300"/>
                <a:gd name="connsiteX6" fmla="*/ 28575 w 523875"/>
                <a:gd name="connsiteY6" fmla="*/ 180975 h 495300"/>
                <a:gd name="connsiteX7" fmla="*/ 0 w 523875"/>
                <a:gd name="connsiteY7" fmla="*/ 352425 h 495300"/>
                <a:gd name="connsiteX8" fmla="*/ 0 w 523875"/>
                <a:gd name="connsiteY8" fmla="*/ 495300 h 495300"/>
                <a:gd name="connsiteX9" fmla="*/ 466725 w 523875"/>
                <a:gd name="connsiteY9" fmla="*/ 495300 h 495300"/>
                <a:gd name="connsiteX10" fmla="*/ 514350 w 523875"/>
                <a:gd name="connsiteY10" fmla="*/ 266700 h 495300"/>
                <a:gd name="connsiteX11" fmla="*/ 523875 w 523875"/>
                <a:gd name="connsiteY11" fmla="*/ 57150 h 495300"/>
                <a:gd name="connsiteX12" fmla="*/ 47625 w 523875"/>
                <a:gd name="connsiteY12" fmla="*/ 0 h 495300"/>
                <a:gd name="connsiteX0" fmla="*/ 47625 w 514350"/>
                <a:gd name="connsiteY0" fmla="*/ 0 h 495300"/>
                <a:gd name="connsiteX1" fmla="*/ 47625 w 514350"/>
                <a:gd name="connsiteY1" fmla="*/ 0 h 495300"/>
                <a:gd name="connsiteX2" fmla="*/ 28575 w 514350"/>
                <a:gd name="connsiteY2" fmla="*/ 85725 h 495300"/>
                <a:gd name="connsiteX3" fmla="*/ 9525 w 514350"/>
                <a:gd name="connsiteY3" fmla="*/ 114300 h 495300"/>
                <a:gd name="connsiteX4" fmla="*/ 38100 w 514350"/>
                <a:gd name="connsiteY4" fmla="*/ 133350 h 495300"/>
                <a:gd name="connsiteX5" fmla="*/ 57150 w 514350"/>
                <a:gd name="connsiteY5" fmla="*/ 104775 h 495300"/>
                <a:gd name="connsiteX6" fmla="*/ 28575 w 514350"/>
                <a:gd name="connsiteY6" fmla="*/ 180975 h 495300"/>
                <a:gd name="connsiteX7" fmla="*/ 0 w 514350"/>
                <a:gd name="connsiteY7" fmla="*/ 352425 h 495300"/>
                <a:gd name="connsiteX8" fmla="*/ 0 w 514350"/>
                <a:gd name="connsiteY8" fmla="*/ 495300 h 495300"/>
                <a:gd name="connsiteX9" fmla="*/ 466725 w 514350"/>
                <a:gd name="connsiteY9" fmla="*/ 495300 h 495300"/>
                <a:gd name="connsiteX10" fmla="*/ 514350 w 514350"/>
                <a:gd name="connsiteY10" fmla="*/ 266700 h 495300"/>
                <a:gd name="connsiteX11" fmla="*/ 394360 w 514350"/>
                <a:gd name="connsiteY11" fmla="*/ 79328 h 495300"/>
                <a:gd name="connsiteX12" fmla="*/ 47625 w 514350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246079 w 548887"/>
                <a:gd name="connsiteY12" fmla="*/ 18482 h 495300"/>
                <a:gd name="connsiteX13" fmla="*/ 47625 w 548887"/>
                <a:gd name="connsiteY13" fmla="*/ 0 h 495300"/>
                <a:gd name="connsiteX0" fmla="*/ 30356 w 548887"/>
                <a:gd name="connsiteY0" fmla="*/ 18266 h 498781"/>
                <a:gd name="connsiteX1" fmla="*/ 47625 w 548887"/>
                <a:gd name="connsiteY1" fmla="*/ 3481 h 498781"/>
                <a:gd name="connsiteX2" fmla="*/ 28575 w 548887"/>
                <a:gd name="connsiteY2" fmla="*/ 89206 h 498781"/>
                <a:gd name="connsiteX3" fmla="*/ 9525 w 548887"/>
                <a:gd name="connsiteY3" fmla="*/ 117781 h 498781"/>
                <a:gd name="connsiteX4" fmla="*/ 38100 w 548887"/>
                <a:gd name="connsiteY4" fmla="*/ 136831 h 498781"/>
                <a:gd name="connsiteX5" fmla="*/ 57150 w 548887"/>
                <a:gd name="connsiteY5" fmla="*/ 108256 h 498781"/>
                <a:gd name="connsiteX6" fmla="*/ 28575 w 548887"/>
                <a:gd name="connsiteY6" fmla="*/ 184456 h 498781"/>
                <a:gd name="connsiteX7" fmla="*/ 0 w 548887"/>
                <a:gd name="connsiteY7" fmla="*/ 355906 h 498781"/>
                <a:gd name="connsiteX8" fmla="*/ 0 w 548887"/>
                <a:gd name="connsiteY8" fmla="*/ 498781 h 498781"/>
                <a:gd name="connsiteX9" fmla="*/ 466725 w 548887"/>
                <a:gd name="connsiteY9" fmla="*/ 498781 h 498781"/>
                <a:gd name="connsiteX10" fmla="*/ 548887 w 548887"/>
                <a:gd name="connsiteY10" fmla="*/ 255396 h 498781"/>
                <a:gd name="connsiteX11" fmla="*/ 394360 w 548887"/>
                <a:gd name="connsiteY11" fmla="*/ 82809 h 498781"/>
                <a:gd name="connsiteX12" fmla="*/ 246079 w 548887"/>
                <a:gd name="connsiteY12" fmla="*/ 21963 h 498781"/>
                <a:gd name="connsiteX13" fmla="*/ 30356 w 548887"/>
                <a:gd name="connsiteY13" fmla="*/ 18266 h 498781"/>
                <a:gd name="connsiteX0" fmla="*/ 64893 w 548887"/>
                <a:gd name="connsiteY0" fmla="*/ 55768 h 495624"/>
                <a:gd name="connsiteX1" fmla="*/ 47625 w 548887"/>
                <a:gd name="connsiteY1" fmla="*/ 324 h 495624"/>
                <a:gd name="connsiteX2" fmla="*/ 28575 w 548887"/>
                <a:gd name="connsiteY2" fmla="*/ 86049 h 495624"/>
                <a:gd name="connsiteX3" fmla="*/ 9525 w 548887"/>
                <a:gd name="connsiteY3" fmla="*/ 114624 h 495624"/>
                <a:gd name="connsiteX4" fmla="*/ 38100 w 548887"/>
                <a:gd name="connsiteY4" fmla="*/ 133674 h 495624"/>
                <a:gd name="connsiteX5" fmla="*/ 57150 w 548887"/>
                <a:gd name="connsiteY5" fmla="*/ 105099 h 495624"/>
                <a:gd name="connsiteX6" fmla="*/ 28575 w 548887"/>
                <a:gd name="connsiteY6" fmla="*/ 181299 h 495624"/>
                <a:gd name="connsiteX7" fmla="*/ 0 w 548887"/>
                <a:gd name="connsiteY7" fmla="*/ 352749 h 495624"/>
                <a:gd name="connsiteX8" fmla="*/ 0 w 548887"/>
                <a:gd name="connsiteY8" fmla="*/ 495624 h 495624"/>
                <a:gd name="connsiteX9" fmla="*/ 466725 w 548887"/>
                <a:gd name="connsiteY9" fmla="*/ 495624 h 495624"/>
                <a:gd name="connsiteX10" fmla="*/ 548887 w 548887"/>
                <a:gd name="connsiteY10" fmla="*/ 252239 h 495624"/>
                <a:gd name="connsiteX11" fmla="*/ 394360 w 548887"/>
                <a:gd name="connsiteY11" fmla="*/ 79652 h 495624"/>
                <a:gd name="connsiteX12" fmla="*/ 246079 w 548887"/>
                <a:gd name="connsiteY12" fmla="*/ 18806 h 495624"/>
                <a:gd name="connsiteX13" fmla="*/ 64893 w 548887"/>
                <a:gd name="connsiteY13" fmla="*/ 55768 h 495624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57150 w 548887"/>
                <a:gd name="connsiteY5" fmla="*/ 86293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76954 w 548887"/>
                <a:gd name="connsiteY4" fmla="*/ 137046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8887" h="476818">
                  <a:moveTo>
                    <a:pt x="64893" y="36962"/>
                  </a:moveTo>
                  <a:cubicBezTo>
                    <a:pt x="70649" y="32034"/>
                    <a:pt x="70227" y="62718"/>
                    <a:pt x="73528" y="73925"/>
                  </a:cubicBezTo>
                  <a:cubicBezTo>
                    <a:pt x="76829" y="85132"/>
                    <a:pt x="95365" y="100557"/>
                    <a:pt x="84698" y="104206"/>
                  </a:cubicBezTo>
                  <a:cubicBezTo>
                    <a:pt x="74031" y="107855"/>
                    <a:pt x="10816" y="90345"/>
                    <a:pt x="9525" y="95818"/>
                  </a:cubicBezTo>
                  <a:cubicBezTo>
                    <a:pt x="8234" y="101291"/>
                    <a:pt x="67429" y="130696"/>
                    <a:pt x="76954" y="137046"/>
                  </a:cubicBezTo>
                  <a:cubicBezTo>
                    <a:pt x="87483" y="105459"/>
                    <a:pt x="50536" y="112166"/>
                    <a:pt x="70101" y="112166"/>
                  </a:cubicBezTo>
                  <a:lnTo>
                    <a:pt x="28575" y="162493"/>
                  </a:lnTo>
                  <a:lnTo>
                    <a:pt x="0" y="333943"/>
                  </a:lnTo>
                  <a:lnTo>
                    <a:pt x="0" y="476818"/>
                  </a:lnTo>
                  <a:lnTo>
                    <a:pt x="466725" y="476818"/>
                  </a:lnTo>
                  <a:lnTo>
                    <a:pt x="548887" y="233433"/>
                  </a:lnTo>
                  <a:cubicBezTo>
                    <a:pt x="510330" y="164816"/>
                    <a:pt x="445869" y="118375"/>
                    <a:pt x="394360" y="60846"/>
                  </a:cubicBezTo>
                  <a:cubicBezTo>
                    <a:pt x="336299" y="47956"/>
                    <a:pt x="304140" y="12890"/>
                    <a:pt x="246079" y="0"/>
                  </a:cubicBezTo>
                  <a:lnTo>
                    <a:pt x="64893" y="36962"/>
                  </a:lnTo>
                  <a:close/>
                </a:path>
              </a:pathLst>
            </a:custGeom>
            <a:solidFill>
              <a:srgbClr val="E5EBA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3168101" y="4660431"/>
              <a:ext cx="674886" cy="614361"/>
            </a:xfrm>
            <a:custGeom>
              <a:avLst/>
              <a:gdLst>
                <a:gd name="connsiteX0" fmla="*/ 47625 w 523875"/>
                <a:gd name="connsiteY0" fmla="*/ 0 h 495300"/>
                <a:gd name="connsiteX1" fmla="*/ 47625 w 523875"/>
                <a:gd name="connsiteY1" fmla="*/ 0 h 495300"/>
                <a:gd name="connsiteX2" fmla="*/ 28575 w 523875"/>
                <a:gd name="connsiteY2" fmla="*/ 85725 h 495300"/>
                <a:gd name="connsiteX3" fmla="*/ 9525 w 523875"/>
                <a:gd name="connsiteY3" fmla="*/ 114300 h 495300"/>
                <a:gd name="connsiteX4" fmla="*/ 38100 w 523875"/>
                <a:gd name="connsiteY4" fmla="*/ 133350 h 495300"/>
                <a:gd name="connsiteX5" fmla="*/ 57150 w 523875"/>
                <a:gd name="connsiteY5" fmla="*/ 104775 h 495300"/>
                <a:gd name="connsiteX6" fmla="*/ 28575 w 523875"/>
                <a:gd name="connsiteY6" fmla="*/ 180975 h 495300"/>
                <a:gd name="connsiteX7" fmla="*/ 0 w 523875"/>
                <a:gd name="connsiteY7" fmla="*/ 352425 h 495300"/>
                <a:gd name="connsiteX8" fmla="*/ 0 w 523875"/>
                <a:gd name="connsiteY8" fmla="*/ 495300 h 495300"/>
                <a:gd name="connsiteX9" fmla="*/ 466725 w 523875"/>
                <a:gd name="connsiteY9" fmla="*/ 495300 h 495300"/>
                <a:gd name="connsiteX10" fmla="*/ 514350 w 523875"/>
                <a:gd name="connsiteY10" fmla="*/ 266700 h 495300"/>
                <a:gd name="connsiteX11" fmla="*/ 523875 w 523875"/>
                <a:gd name="connsiteY11" fmla="*/ 57150 h 495300"/>
                <a:gd name="connsiteX12" fmla="*/ 47625 w 523875"/>
                <a:gd name="connsiteY12" fmla="*/ 0 h 495300"/>
                <a:gd name="connsiteX0" fmla="*/ 47625 w 514350"/>
                <a:gd name="connsiteY0" fmla="*/ 0 h 495300"/>
                <a:gd name="connsiteX1" fmla="*/ 47625 w 514350"/>
                <a:gd name="connsiteY1" fmla="*/ 0 h 495300"/>
                <a:gd name="connsiteX2" fmla="*/ 28575 w 514350"/>
                <a:gd name="connsiteY2" fmla="*/ 85725 h 495300"/>
                <a:gd name="connsiteX3" fmla="*/ 9525 w 514350"/>
                <a:gd name="connsiteY3" fmla="*/ 114300 h 495300"/>
                <a:gd name="connsiteX4" fmla="*/ 38100 w 514350"/>
                <a:gd name="connsiteY4" fmla="*/ 133350 h 495300"/>
                <a:gd name="connsiteX5" fmla="*/ 57150 w 514350"/>
                <a:gd name="connsiteY5" fmla="*/ 104775 h 495300"/>
                <a:gd name="connsiteX6" fmla="*/ 28575 w 514350"/>
                <a:gd name="connsiteY6" fmla="*/ 180975 h 495300"/>
                <a:gd name="connsiteX7" fmla="*/ 0 w 514350"/>
                <a:gd name="connsiteY7" fmla="*/ 352425 h 495300"/>
                <a:gd name="connsiteX8" fmla="*/ 0 w 514350"/>
                <a:gd name="connsiteY8" fmla="*/ 495300 h 495300"/>
                <a:gd name="connsiteX9" fmla="*/ 466725 w 514350"/>
                <a:gd name="connsiteY9" fmla="*/ 495300 h 495300"/>
                <a:gd name="connsiteX10" fmla="*/ 514350 w 514350"/>
                <a:gd name="connsiteY10" fmla="*/ 266700 h 495300"/>
                <a:gd name="connsiteX11" fmla="*/ 394360 w 514350"/>
                <a:gd name="connsiteY11" fmla="*/ 79328 h 495300"/>
                <a:gd name="connsiteX12" fmla="*/ 47625 w 514350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246079 w 548887"/>
                <a:gd name="connsiteY12" fmla="*/ 18482 h 495300"/>
                <a:gd name="connsiteX13" fmla="*/ 47625 w 548887"/>
                <a:gd name="connsiteY13" fmla="*/ 0 h 495300"/>
                <a:gd name="connsiteX0" fmla="*/ 30356 w 548887"/>
                <a:gd name="connsiteY0" fmla="*/ 18266 h 498781"/>
                <a:gd name="connsiteX1" fmla="*/ 47625 w 548887"/>
                <a:gd name="connsiteY1" fmla="*/ 3481 h 498781"/>
                <a:gd name="connsiteX2" fmla="*/ 28575 w 548887"/>
                <a:gd name="connsiteY2" fmla="*/ 89206 h 498781"/>
                <a:gd name="connsiteX3" fmla="*/ 9525 w 548887"/>
                <a:gd name="connsiteY3" fmla="*/ 117781 h 498781"/>
                <a:gd name="connsiteX4" fmla="*/ 38100 w 548887"/>
                <a:gd name="connsiteY4" fmla="*/ 136831 h 498781"/>
                <a:gd name="connsiteX5" fmla="*/ 57150 w 548887"/>
                <a:gd name="connsiteY5" fmla="*/ 108256 h 498781"/>
                <a:gd name="connsiteX6" fmla="*/ 28575 w 548887"/>
                <a:gd name="connsiteY6" fmla="*/ 184456 h 498781"/>
                <a:gd name="connsiteX7" fmla="*/ 0 w 548887"/>
                <a:gd name="connsiteY7" fmla="*/ 355906 h 498781"/>
                <a:gd name="connsiteX8" fmla="*/ 0 w 548887"/>
                <a:gd name="connsiteY8" fmla="*/ 498781 h 498781"/>
                <a:gd name="connsiteX9" fmla="*/ 466725 w 548887"/>
                <a:gd name="connsiteY9" fmla="*/ 498781 h 498781"/>
                <a:gd name="connsiteX10" fmla="*/ 548887 w 548887"/>
                <a:gd name="connsiteY10" fmla="*/ 255396 h 498781"/>
                <a:gd name="connsiteX11" fmla="*/ 394360 w 548887"/>
                <a:gd name="connsiteY11" fmla="*/ 82809 h 498781"/>
                <a:gd name="connsiteX12" fmla="*/ 246079 w 548887"/>
                <a:gd name="connsiteY12" fmla="*/ 21963 h 498781"/>
                <a:gd name="connsiteX13" fmla="*/ 30356 w 548887"/>
                <a:gd name="connsiteY13" fmla="*/ 18266 h 498781"/>
                <a:gd name="connsiteX0" fmla="*/ 64893 w 548887"/>
                <a:gd name="connsiteY0" fmla="*/ 55768 h 495624"/>
                <a:gd name="connsiteX1" fmla="*/ 47625 w 548887"/>
                <a:gd name="connsiteY1" fmla="*/ 324 h 495624"/>
                <a:gd name="connsiteX2" fmla="*/ 28575 w 548887"/>
                <a:gd name="connsiteY2" fmla="*/ 86049 h 495624"/>
                <a:gd name="connsiteX3" fmla="*/ 9525 w 548887"/>
                <a:gd name="connsiteY3" fmla="*/ 114624 h 495624"/>
                <a:gd name="connsiteX4" fmla="*/ 38100 w 548887"/>
                <a:gd name="connsiteY4" fmla="*/ 133674 h 495624"/>
                <a:gd name="connsiteX5" fmla="*/ 57150 w 548887"/>
                <a:gd name="connsiteY5" fmla="*/ 105099 h 495624"/>
                <a:gd name="connsiteX6" fmla="*/ 28575 w 548887"/>
                <a:gd name="connsiteY6" fmla="*/ 181299 h 495624"/>
                <a:gd name="connsiteX7" fmla="*/ 0 w 548887"/>
                <a:gd name="connsiteY7" fmla="*/ 352749 h 495624"/>
                <a:gd name="connsiteX8" fmla="*/ 0 w 548887"/>
                <a:gd name="connsiteY8" fmla="*/ 495624 h 495624"/>
                <a:gd name="connsiteX9" fmla="*/ 466725 w 548887"/>
                <a:gd name="connsiteY9" fmla="*/ 495624 h 495624"/>
                <a:gd name="connsiteX10" fmla="*/ 548887 w 548887"/>
                <a:gd name="connsiteY10" fmla="*/ 252239 h 495624"/>
                <a:gd name="connsiteX11" fmla="*/ 394360 w 548887"/>
                <a:gd name="connsiteY11" fmla="*/ 79652 h 495624"/>
                <a:gd name="connsiteX12" fmla="*/ 246079 w 548887"/>
                <a:gd name="connsiteY12" fmla="*/ 18806 h 495624"/>
                <a:gd name="connsiteX13" fmla="*/ 64893 w 548887"/>
                <a:gd name="connsiteY13" fmla="*/ 55768 h 495624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57150 w 548887"/>
                <a:gd name="connsiteY5" fmla="*/ 86293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76954 w 548887"/>
                <a:gd name="connsiteY4" fmla="*/ 137046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8887" h="476818">
                  <a:moveTo>
                    <a:pt x="64893" y="36962"/>
                  </a:moveTo>
                  <a:cubicBezTo>
                    <a:pt x="70649" y="32034"/>
                    <a:pt x="70227" y="62718"/>
                    <a:pt x="73528" y="73925"/>
                  </a:cubicBezTo>
                  <a:cubicBezTo>
                    <a:pt x="76829" y="85132"/>
                    <a:pt x="95365" y="100557"/>
                    <a:pt x="84698" y="104206"/>
                  </a:cubicBezTo>
                  <a:cubicBezTo>
                    <a:pt x="74031" y="107855"/>
                    <a:pt x="10816" y="90345"/>
                    <a:pt x="9525" y="95818"/>
                  </a:cubicBezTo>
                  <a:cubicBezTo>
                    <a:pt x="8234" y="101291"/>
                    <a:pt x="67429" y="130696"/>
                    <a:pt x="76954" y="137046"/>
                  </a:cubicBezTo>
                  <a:cubicBezTo>
                    <a:pt x="87483" y="105459"/>
                    <a:pt x="50536" y="112166"/>
                    <a:pt x="70101" y="112166"/>
                  </a:cubicBezTo>
                  <a:lnTo>
                    <a:pt x="28575" y="162493"/>
                  </a:lnTo>
                  <a:lnTo>
                    <a:pt x="0" y="333943"/>
                  </a:lnTo>
                  <a:lnTo>
                    <a:pt x="0" y="476818"/>
                  </a:lnTo>
                  <a:lnTo>
                    <a:pt x="466725" y="476818"/>
                  </a:lnTo>
                  <a:lnTo>
                    <a:pt x="548887" y="233433"/>
                  </a:lnTo>
                  <a:cubicBezTo>
                    <a:pt x="510330" y="164816"/>
                    <a:pt x="445869" y="118375"/>
                    <a:pt x="394360" y="60846"/>
                  </a:cubicBezTo>
                  <a:cubicBezTo>
                    <a:pt x="336299" y="47956"/>
                    <a:pt x="304140" y="12890"/>
                    <a:pt x="246079" y="0"/>
                  </a:cubicBezTo>
                  <a:lnTo>
                    <a:pt x="64893" y="36962"/>
                  </a:lnTo>
                  <a:close/>
                </a:path>
              </a:pathLst>
            </a:custGeom>
            <a:solidFill>
              <a:srgbClr val="E5EBA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341937" y="4775768"/>
              <a:ext cx="674886" cy="614361"/>
            </a:xfrm>
            <a:custGeom>
              <a:avLst/>
              <a:gdLst>
                <a:gd name="connsiteX0" fmla="*/ 47625 w 523875"/>
                <a:gd name="connsiteY0" fmla="*/ 0 h 495300"/>
                <a:gd name="connsiteX1" fmla="*/ 47625 w 523875"/>
                <a:gd name="connsiteY1" fmla="*/ 0 h 495300"/>
                <a:gd name="connsiteX2" fmla="*/ 28575 w 523875"/>
                <a:gd name="connsiteY2" fmla="*/ 85725 h 495300"/>
                <a:gd name="connsiteX3" fmla="*/ 9525 w 523875"/>
                <a:gd name="connsiteY3" fmla="*/ 114300 h 495300"/>
                <a:gd name="connsiteX4" fmla="*/ 38100 w 523875"/>
                <a:gd name="connsiteY4" fmla="*/ 133350 h 495300"/>
                <a:gd name="connsiteX5" fmla="*/ 57150 w 523875"/>
                <a:gd name="connsiteY5" fmla="*/ 104775 h 495300"/>
                <a:gd name="connsiteX6" fmla="*/ 28575 w 523875"/>
                <a:gd name="connsiteY6" fmla="*/ 180975 h 495300"/>
                <a:gd name="connsiteX7" fmla="*/ 0 w 523875"/>
                <a:gd name="connsiteY7" fmla="*/ 352425 h 495300"/>
                <a:gd name="connsiteX8" fmla="*/ 0 w 523875"/>
                <a:gd name="connsiteY8" fmla="*/ 495300 h 495300"/>
                <a:gd name="connsiteX9" fmla="*/ 466725 w 523875"/>
                <a:gd name="connsiteY9" fmla="*/ 495300 h 495300"/>
                <a:gd name="connsiteX10" fmla="*/ 514350 w 523875"/>
                <a:gd name="connsiteY10" fmla="*/ 266700 h 495300"/>
                <a:gd name="connsiteX11" fmla="*/ 523875 w 523875"/>
                <a:gd name="connsiteY11" fmla="*/ 57150 h 495300"/>
                <a:gd name="connsiteX12" fmla="*/ 47625 w 523875"/>
                <a:gd name="connsiteY12" fmla="*/ 0 h 495300"/>
                <a:gd name="connsiteX0" fmla="*/ 47625 w 514350"/>
                <a:gd name="connsiteY0" fmla="*/ 0 h 495300"/>
                <a:gd name="connsiteX1" fmla="*/ 47625 w 514350"/>
                <a:gd name="connsiteY1" fmla="*/ 0 h 495300"/>
                <a:gd name="connsiteX2" fmla="*/ 28575 w 514350"/>
                <a:gd name="connsiteY2" fmla="*/ 85725 h 495300"/>
                <a:gd name="connsiteX3" fmla="*/ 9525 w 514350"/>
                <a:gd name="connsiteY3" fmla="*/ 114300 h 495300"/>
                <a:gd name="connsiteX4" fmla="*/ 38100 w 514350"/>
                <a:gd name="connsiteY4" fmla="*/ 133350 h 495300"/>
                <a:gd name="connsiteX5" fmla="*/ 57150 w 514350"/>
                <a:gd name="connsiteY5" fmla="*/ 104775 h 495300"/>
                <a:gd name="connsiteX6" fmla="*/ 28575 w 514350"/>
                <a:gd name="connsiteY6" fmla="*/ 180975 h 495300"/>
                <a:gd name="connsiteX7" fmla="*/ 0 w 514350"/>
                <a:gd name="connsiteY7" fmla="*/ 352425 h 495300"/>
                <a:gd name="connsiteX8" fmla="*/ 0 w 514350"/>
                <a:gd name="connsiteY8" fmla="*/ 495300 h 495300"/>
                <a:gd name="connsiteX9" fmla="*/ 466725 w 514350"/>
                <a:gd name="connsiteY9" fmla="*/ 495300 h 495300"/>
                <a:gd name="connsiteX10" fmla="*/ 514350 w 514350"/>
                <a:gd name="connsiteY10" fmla="*/ 266700 h 495300"/>
                <a:gd name="connsiteX11" fmla="*/ 394360 w 514350"/>
                <a:gd name="connsiteY11" fmla="*/ 79328 h 495300"/>
                <a:gd name="connsiteX12" fmla="*/ 47625 w 514350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246079 w 548887"/>
                <a:gd name="connsiteY12" fmla="*/ 18482 h 495300"/>
                <a:gd name="connsiteX13" fmla="*/ 47625 w 548887"/>
                <a:gd name="connsiteY13" fmla="*/ 0 h 495300"/>
                <a:gd name="connsiteX0" fmla="*/ 30356 w 548887"/>
                <a:gd name="connsiteY0" fmla="*/ 18266 h 498781"/>
                <a:gd name="connsiteX1" fmla="*/ 47625 w 548887"/>
                <a:gd name="connsiteY1" fmla="*/ 3481 h 498781"/>
                <a:gd name="connsiteX2" fmla="*/ 28575 w 548887"/>
                <a:gd name="connsiteY2" fmla="*/ 89206 h 498781"/>
                <a:gd name="connsiteX3" fmla="*/ 9525 w 548887"/>
                <a:gd name="connsiteY3" fmla="*/ 117781 h 498781"/>
                <a:gd name="connsiteX4" fmla="*/ 38100 w 548887"/>
                <a:gd name="connsiteY4" fmla="*/ 136831 h 498781"/>
                <a:gd name="connsiteX5" fmla="*/ 57150 w 548887"/>
                <a:gd name="connsiteY5" fmla="*/ 108256 h 498781"/>
                <a:gd name="connsiteX6" fmla="*/ 28575 w 548887"/>
                <a:gd name="connsiteY6" fmla="*/ 184456 h 498781"/>
                <a:gd name="connsiteX7" fmla="*/ 0 w 548887"/>
                <a:gd name="connsiteY7" fmla="*/ 355906 h 498781"/>
                <a:gd name="connsiteX8" fmla="*/ 0 w 548887"/>
                <a:gd name="connsiteY8" fmla="*/ 498781 h 498781"/>
                <a:gd name="connsiteX9" fmla="*/ 466725 w 548887"/>
                <a:gd name="connsiteY9" fmla="*/ 498781 h 498781"/>
                <a:gd name="connsiteX10" fmla="*/ 548887 w 548887"/>
                <a:gd name="connsiteY10" fmla="*/ 255396 h 498781"/>
                <a:gd name="connsiteX11" fmla="*/ 394360 w 548887"/>
                <a:gd name="connsiteY11" fmla="*/ 82809 h 498781"/>
                <a:gd name="connsiteX12" fmla="*/ 246079 w 548887"/>
                <a:gd name="connsiteY12" fmla="*/ 21963 h 498781"/>
                <a:gd name="connsiteX13" fmla="*/ 30356 w 548887"/>
                <a:gd name="connsiteY13" fmla="*/ 18266 h 498781"/>
                <a:gd name="connsiteX0" fmla="*/ 64893 w 548887"/>
                <a:gd name="connsiteY0" fmla="*/ 55768 h 495624"/>
                <a:gd name="connsiteX1" fmla="*/ 47625 w 548887"/>
                <a:gd name="connsiteY1" fmla="*/ 324 h 495624"/>
                <a:gd name="connsiteX2" fmla="*/ 28575 w 548887"/>
                <a:gd name="connsiteY2" fmla="*/ 86049 h 495624"/>
                <a:gd name="connsiteX3" fmla="*/ 9525 w 548887"/>
                <a:gd name="connsiteY3" fmla="*/ 114624 h 495624"/>
                <a:gd name="connsiteX4" fmla="*/ 38100 w 548887"/>
                <a:gd name="connsiteY4" fmla="*/ 133674 h 495624"/>
                <a:gd name="connsiteX5" fmla="*/ 57150 w 548887"/>
                <a:gd name="connsiteY5" fmla="*/ 105099 h 495624"/>
                <a:gd name="connsiteX6" fmla="*/ 28575 w 548887"/>
                <a:gd name="connsiteY6" fmla="*/ 181299 h 495624"/>
                <a:gd name="connsiteX7" fmla="*/ 0 w 548887"/>
                <a:gd name="connsiteY7" fmla="*/ 352749 h 495624"/>
                <a:gd name="connsiteX8" fmla="*/ 0 w 548887"/>
                <a:gd name="connsiteY8" fmla="*/ 495624 h 495624"/>
                <a:gd name="connsiteX9" fmla="*/ 466725 w 548887"/>
                <a:gd name="connsiteY9" fmla="*/ 495624 h 495624"/>
                <a:gd name="connsiteX10" fmla="*/ 548887 w 548887"/>
                <a:gd name="connsiteY10" fmla="*/ 252239 h 495624"/>
                <a:gd name="connsiteX11" fmla="*/ 394360 w 548887"/>
                <a:gd name="connsiteY11" fmla="*/ 79652 h 495624"/>
                <a:gd name="connsiteX12" fmla="*/ 246079 w 548887"/>
                <a:gd name="connsiteY12" fmla="*/ 18806 h 495624"/>
                <a:gd name="connsiteX13" fmla="*/ 64893 w 548887"/>
                <a:gd name="connsiteY13" fmla="*/ 55768 h 495624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57150 w 548887"/>
                <a:gd name="connsiteY5" fmla="*/ 86293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76954 w 548887"/>
                <a:gd name="connsiteY4" fmla="*/ 137046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8887" h="476818">
                  <a:moveTo>
                    <a:pt x="64893" y="36962"/>
                  </a:moveTo>
                  <a:cubicBezTo>
                    <a:pt x="70649" y="32034"/>
                    <a:pt x="70227" y="62718"/>
                    <a:pt x="73528" y="73925"/>
                  </a:cubicBezTo>
                  <a:cubicBezTo>
                    <a:pt x="76829" y="85132"/>
                    <a:pt x="95365" y="100557"/>
                    <a:pt x="84698" y="104206"/>
                  </a:cubicBezTo>
                  <a:cubicBezTo>
                    <a:pt x="74031" y="107855"/>
                    <a:pt x="10816" y="90345"/>
                    <a:pt x="9525" y="95818"/>
                  </a:cubicBezTo>
                  <a:cubicBezTo>
                    <a:pt x="8234" y="101291"/>
                    <a:pt x="67429" y="130696"/>
                    <a:pt x="76954" y="137046"/>
                  </a:cubicBezTo>
                  <a:cubicBezTo>
                    <a:pt x="87483" y="105459"/>
                    <a:pt x="50536" y="112166"/>
                    <a:pt x="70101" y="112166"/>
                  </a:cubicBezTo>
                  <a:lnTo>
                    <a:pt x="28575" y="162493"/>
                  </a:lnTo>
                  <a:lnTo>
                    <a:pt x="0" y="333943"/>
                  </a:lnTo>
                  <a:lnTo>
                    <a:pt x="0" y="476818"/>
                  </a:lnTo>
                  <a:lnTo>
                    <a:pt x="466725" y="476818"/>
                  </a:lnTo>
                  <a:lnTo>
                    <a:pt x="548887" y="233433"/>
                  </a:lnTo>
                  <a:cubicBezTo>
                    <a:pt x="510330" y="164816"/>
                    <a:pt x="445869" y="118375"/>
                    <a:pt x="394360" y="60846"/>
                  </a:cubicBezTo>
                  <a:cubicBezTo>
                    <a:pt x="336299" y="47956"/>
                    <a:pt x="304140" y="12890"/>
                    <a:pt x="246079" y="0"/>
                  </a:cubicBezTo>
                  <a:lnTo>
                    <a:pt x="64893" y="36962"/>
                  </a:lnTo>
                  <a:close/>
                </a:path>
              </a:pathLst>
            </a:custGeom>
            <a:solidFill>
              <a:srgbClr val="E5EBA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376772" y="4652251"/>
              <a:ext cx="674886" cy="614361"/>
            </a:xfrm>
            <a:custGeom>
              <a:avLst/>
              <a:gdLst>
                <a:gd name="connsiteX0" fmla="*/ 47625 w 523875"/>
                <a:gd name="connsiteY0" fmla="*/ 0 h 495300"/>
                <a:gd name="connsiteX1" fmla="*/ 47625 w 523875"/>
                <a:gd name="connsiteY1" fmla="*/ 0 h 495300"/>
                <a:gd name="connsiteX2" fmla="*/ 28575 w 523875"/>
                <a:gd name="connsiteY2" fmla="*/ 85725 h 495300"/>
                <a:gd name="connsiteX3" fmla="*/ 9525 w 523875"/>
                <a:gd name="connsiteY3" fmla="*/ 114300 h 495300"/>
                <a:gd name="connsiteX4" fmla="*/ 38100 w 523875"/>
                <a:gd name="connsiteY4" fmla="*/ 133350 h 495300"/>
                <a:gd name="connsiteX5" fmla="*/ 57150 w 523875"/>
                <a:gd name="connsiteY5" fmla="*/ 104775 h 495300"/>
                <a:gd name="connsiteX6" fmla="*/ 28575 w 523875"/>
                <a:gd name="connsiteY6" fmla="*/ 180975 h 495300"/>
                <a:gd name="connsiteX7" fmla="*/ 0 w 523875"/>
                <a:gd name="connsiteY7" fmla="*/ 352425 h 495300"/>
                <a:gd name="connsiteX8" fmla="*/ 0 w 523875"/>
                <a:gd name="connsiteY8" fmla="*/ 495300 h 495300"/>
                <a:gd name="connsiteX9" fmla="*/ 466725 w 523875"/>
                <a:gd name="connsiteY9" fmla="*/ 495300 h 495300"/>
                <a:gd name="connsiteX10" fmla="*/ 514350 w 523875"/>
                <a:gd name="connsiteY10" fmla="*/ 266700 h 495300"/>
                <a:gd name="connsiteX11" fmla="*/ 523875 w 523875"/>
                <a:gd name="connsiteY11" fmla="*/ 57150 h 495300"/>
                <a:gd name="connsiteX12" fmla="*/ 47625 w 523875"/>
                <a:gd name="connsiteY12" fmla="*/ 0 h 495300"/>
                <a:gd name="connsiteX0" fmla="*/ 47625 w 514350"/>
                <a:gd name="connsiteY0" fmla="*/ 0 h 495300"/>
                <a:gd name="connsiteX1" fmla="*/ 47625 w 514350"/>
                <a:gd name="connsiteY1" fmla="*/ 0 h 495300"/>
                <a:gd name="connsiteX2" fmla="*/ 28575 w 514350"/>
                <a:gd name="connsiteY2" fmla="*/ 85725 h 495300"/>
                <a:gd name="connsiteX3" fmla="*/ 9525 w 514350"/>
                <a:gd name="connsiteY3" fmla="*/ 114300 h 495300"/>
                <a:gd name="connsiteX4" fmla="*/ 38100 w 514350"/>
                <a:gd name="connsiteY4" fmla="*/ 133350 h 495300"/>
                <a:gd name="connsiteX5" fmla="*/ 57150 w 514350"/>
                <a:gd name="connsiteY5" fmla="*/ 104775 h 495300"/>
                <a:gd name="connsiteX6" fmla="*/ 28575 w 514350"/>
                <a:gd name="connsiteY6" fmla="*/ 180975 h 495300"/>
                <a:gd name="connsiteX7" fmla="*/ 0 w 514350"/>
                <a:gd name="connsiteY7" fmla="*/ 352425 h 495300"/>
                <a:gd name="connsiteX8" fmla="*/ 0 w 514350"/>
                <a:gd name="connsiteY8" fmla="*/ 495300 h 495300"/>
                <a:gd name="connsiteX9" fmla="*/ 466725 w 514350"/>
                <a:gd name="connsiteY9" fmla="*/ 495300 h 495300"/>
                <a:gd name="connsiteX10" fmla="*/ 514350 w 514350"/>
                <a:gd name="connsiteY10" fmla="*/ 266700 h 495300"/>
                <a:gd name="connsiteX11" fmla="*/ 394360 w 514350"/>
                <a:gd name="connsiteY11" fmla="*/ 79328 h 495300"/>
                <a:gd name="connsiteX12" fmla="*/ 47625 w 514350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246079 w 548887"/>
                <a:gd name="connsiteY12" fmla="*/ 18482 h 495300"/>
                <a:gd name="connsiteX13" fmla="*/ 47625 w 548887"/>
                <a:gd name="connsiteY13" fmla="*/ 0 h 495300"/>
                <a:gd name="connsiteX0" fmla="*/ 30356 w 548887"/>
                <a:gd name="connsiteY0" fmla="*/ 18266 h 498781"/>
                <a:gd name="connsiteX1" fmla="*/ 47625 w 548887"/>
                <a:gd name="connsiteY1" fmla="*/ 3481 h 498781"/>
                <a:gd name="connsiteX2" fmla="*/ 28575 w 548887"/>
                <a:gd name="connsiteY2" fmla="*/ 89206 h 498781"/>
                <a:gd name="connsiteX3" fmla="*/ 9525 w 548887"/>
                <a:gd name="connsiteY3" fmla="*/ 117781 h 498781"/>
                <a:gd name="connsiteX4" fmla="*/ 38100 w 548887"/>
                <a:gd name="connsiteY4" fmla="*/ 136831 h 498781"/>
                <a:gd name="connsiteX5" fmla="*/ 57150 w 548887"/>
                <a:gd name="connsiteY5" fmla="*/ 108256 h 498781"/>
                <a:gd name="connsiteX6" fmla="*/ 28575 w 548887"/>
                <a:gd name="connsiteY6" fmla="*/ 184456 h 498781"/>
                <a:gd name="connsiteX7" fmla="*/ 0 w 548887"/>
                <a:gd name="connsiteY7" fmla="*/ 355906 h 498781"/>
                <a:gd name="connsiteX8" fmla="*/ 0 w 548887"/>
                <a:gd name="connsiteY8" fmla="*/ 498781 h 498781"/>
                <a:gd name="connsiteX9" fmla="*/ 466725 w 548887"/>
                <a:gd name="connsiteY9" fmla="*/ 498781 h 498781"/>
                <a:gd name="connsiteX10" fmla="*/ 548887 w 548887"/>
                <a:gd name="connsiteY10" fmla="*/ 255396 h 498781"/>
                <a:gd name="connsiteX11" fmla="*/ 394360 w 548887"/>
                <a:gd name="connsiteY11" fmla="*/ 82809 h 498781"/>
                <a:gd name="connsiteX12" fmla="*/ 246079 w 548887"/>
                <a:gd name="connsiteY12" fmla="*/ 21963 h 498781"/>
                <a:gd name="connsiteX13" fmla="*/ 30356 w 548887"/>
                <a:gd name="connsiteY13" fmla="*/ 18266 h 498781"/>
                <a:gd name="connsiteX0" fmla="*/ 64893 w 548887"/>
                <a:gd name="connsiteY0" fmla="*/ 55768 h 495624"/>
                <a:gd name="connsiteX1" fmla="*/ 47625 w 548887"/>
                <a:gd name="connsiteY1" fmla="*/ 324 h 495624"/>
                <a:gd name="connsiteX2" fmla="*/ 28575 w 548887"/>
                <a:gd name="connsiteY2" fmla="*/ 86049 h 495624"/>
                <a:gd name="connsiteX3" fmla="*/ 9525 w 548887"/>
                <a:gd name="connsiteY3" fmla="*/ 114624 h 495624"/>
                <a:gd name="connsiteX4" fmla="*/ 38100 w 548887"/>
                <a:gd name="connsiteY4" fmla="*/ 133674 h 495624"/>
                <a:gd name="connsiteX5" fmla="*/ 57150 w 548887"/>
                <a:gd name="connsiteY5" fmla="*/ 105099 h 495624"/>
                <a:gd name="connsiteX6" fmla="*/ 28575 w 548887"/>
                <a:gd name="connsiteY6" fmla="*/ 181299 h 495624"/>
                <a:gd name="connsiteX7" fmla="*/ 0 w 548887"/>
                <a:gd name="connsiteY7" fmla="*/ 352749 h 495624"/>
                <a:gd name="connsiteX8" fmla="*/ 0 w 548887"/>
                <a:gd name="connsiteY8" fmla="*/ 495624 h 495624"/>
                <a:gd name="connsiteX9" fmla="*/ 466725 w 548887"/>
                <a:gd name="connsiteY9" fmla="*/ 495624 h 495624"/>
                <a:gd name="connsiteX10" fmla="*/ 548887 w 548887"/>
                <a:gd name="connsiteY10" fmla="*/ 252239 h 495624"/>
                <a:gd name="connsiteX11" fmla="*/ 394360 w 548887"/>
                <a:gd name="connsiteY11" fmla="*/ 79652 h 495624"/>
                <a:gd name="connsiteX12" fmla="*/ 246079 w 548887"/>
                <a:gd name="connsiteY12" fmla="*/ 18806 h 495624"/>
                <a:gd name="connsiteX13" fmla="*/ 64893 w 548887"/>
                <a:gd name="connsiteY13" fmla="*/ 55768 h 495624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57150 w 548887"/>
                <a:gd name="connsiteY5" fmla="*/ 86293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76954 w 548887"/>
                <a:gd name="connsiteY4" fmla="*/ 137046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8887" h="476818">
                  <a:moveTo>
                    <a:pt x="64893" y="36962"/>
                  </a:moveTo>
                  <a:cubicBezTo>
                    <a:pt x="70649" y="32034"/>
                    <a:pt x="70227" y="62718"/>
                    <a:pt x="73528" y="73925"/>
                  </a:cubicBezTo>
                  <a:cubicBezTo>
                    <a:pt x="76829" y="85132"/>
                    <a:pt x="95365" y="100557"/>
                    <a:pt x="84698" y="104206"/>
                  </a:cubicBezTo>
                  <a:cubicBezTo>
                    <a:pt x="74031" y="107855"/>
                    <a:pt x="10816" y="90345"/>
                    <a:pt x="9525" y="95818"/>
                  </a:cubicBezTo>
                  <a:cubicBezTo>
                    <a:pt x="8234" y="101291"/>
                    <a:pt x="67429" y="130696"/>
                    <a:pt x="76954" y="137046"/>
                  </a:cubicBezTo>
                  <a:cubicBezTo>
                    <a:pt x="87483" y="105459"/>
                    <a:pt x="50536" y="112166"/>
                    <a:pt x="70101" y="112166"/>
                  </a:cubicBezTo>
                  <a:lnTo>
                    <a:pt x="28575" y="162493"/>
                  </a:lnTo>
                  <a:lnTo>
                    <a:pt x="0" y="333943"/>
                  </a:lnTo>
                  <a:lnTo>
                    <a:pt x="0" y="476818"/>
                  </a:lnTo>
                  <a:lnTo>
                    <a:pt x="466725" y="476818"/>
                  </a:lnTo>
                  <a:lnTo>
                    <a:pt x="548887" y="233433"/>
                  </a:lnTo>
                  <a:cubicBezTo>
                    <a:pt x="510330" y="164816"/>
                    <a:pt x="445869" y="118375"/>
                    <a:pt x="394360" y="60846"/>
                  </a:cubicBezTo>
                  <a:cubicBezTo>
                    <a:pt x="336299" y="47956"/>
                    <a:pt x="304140" y="12890"/>
                    <a:pt x="246079" y="0"/>
                  </a:cubicBezTo>
                  <a:lnTo>
                    <a:pt x="64893" y="36962"/>
                  </a:lnTo>
                  <a:close/>
                </a:path>
              </a:pathLst>
            </a:custGeom>
            <a:solidFill>
              <a:srgbClr val="E5EBA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3262314" y="4652250"/>
              <a:ext cx="674886" cy="614361"/>
            </a:xfrm>
            <a:custGeom>
              <a:avLst/>
              <a:gdLst>
                <a:gd name="connsiteX0" fmla="*/ 47625 w 523875"/>
                <a:gd name="connsiteY0" fmla="*/ 0 h 495300"/>
                <a:gd name="connsiteX1" fmla="*/ 47625 w 523875"/>
                <a:gd name="connsiteY1" fmla="*/ 0 h 495300"/>
                <a:gd name="connsiteX2" fmla="*/ 28575 w 523875"/>
                <a:gd name="connsiteY2" fmla="*/ 85725 h 495300"/>
                <a:gd name="connsiteX3" fmla="*/ 9525 w 523875"/>
                <a:gd name="connsiteY3" fmla="*/ 114300 h 495300"/>
                <a:gd name="connsiteX4" fmla="*/ 38100 w 523875"/>
                <a:gd name="connsiteY4" fmla="*/ 133350 h 495300"/>
                <a:gd name="connsiteX5" fmla="*/ 57150 w 523875"/>
                <a:gd name="connsiteY5" fmla="*/ 104775 h 495300"/>
                <a:gd name="connsiteX6" fmla="*/ 28575 w 523875"/>
                <a:gd name="connsiteY6" fmla="*/ 180975 h 495300"/>
                <a:gd name="connsiteX7" fmla="*/ 0 w 523875"/>
                <a:gd name="connsiteY7" fmla="*/ 352425 h 495300"/>
                <a:gd name="connsiteX8" fmla="*/ 0 w 523875"/>
                <a:gd name="connsiteY8" fmla="*/ 495300 h 495300"/>
                <a:gd name="connsiteX9" fmla="*/ 466725 w 523875"/>
                <a:gd name="connsiteY9" fmla="*/ 495300 h 495300"/>
                <a:gd name="connsiteX10" fmla="*/ 514350 w 523875"/>
                <a:gd name="connsiteY10" fmla="*/ 266700 h 495300"/>
                <a:gd name="connsiteX11" fmla="*/ 523875 w 523875"/>
                <a:gd name="connsiteY11" fmla="*/ 57150 h 495300"/>
                <a:gd name="connsiteX12" fmla="*/ 47625 w 523875"/>
                <a:gd name="connsiteY12" fmla="*/ 0 h 495300"/>
                <a:gd name="connsiteX0" fmla="*/ 47625 w 514350"/>
                <a:gd name="connsiteY0" fmla="*/ 0 h 495300"/>
                <a:gd name="connsiteX1" fmla="*/ 47625 w 514350"/>
                <a:gd name="connsiteY1" fmla="*/ 0 h 495300"/>
                <a:gd name="connsiteX2" fmla="*/ 28575 w 514350"/>
                <a:gd name="connsiteY2" fmla="*/ 85725 h 495300"/>
                <a:gd name="connsiteX3" fmla="*/ 9525 w 514350"/>
                <a:gd name="connsiteY3" fmla="*/ 114300 h 495300"/>
                <a:gd name="connsiteX4" fmla="*/ 38100 w 514350"/>
                <a:gd name="connsiteY4" fmla="*/ 133350 h 495300"/>
                <a:gd name="connsiteX5" fmla="*/ 57150 w 514350"/>
                <a:gd name="connsiteY5" fmla="*/ 104775 h 495300"/>
                <a:gd name="connsiteX6" fmla="*/ 28575 w 514350"/>
                <a:gd name="connsiteY6" fmla="*/ 180975 h 495300"/>
                <a:gd name="connsiteX7" fmla="*/ 0 w 514350"/>
                <a:gd name="connsiteY7" fmla="*/ 352425 h 495300"/>
                <a:gd name="connsiteX8" fmla="*/ 0 w 514350"/>
                <a:gd name="connsiteY8" fmla="*/ 495300 h 495300"/>
                <a:gd name="connsiteX9" fmla="*/ 466725 w 514350"/>
                <a:gd name="connsiteY9" fmla="*/ 495300 h 495300"/>
                <a:gd name="connsiteX10" fmla="*/ 514350 w 514350"/>
                <a:gd name="connsiteY10" fmla="*/ 266700 h 495300"/>
                <a:gd name="connsiteX11" fmla="*/ 394360 w 514350"/>
                <a:gd name="connsiteY11" fmla="*/ 79328 h 495300"/>
                <a:gd name="connsiteX12" fmla="*/ 47625 w 514350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47625 w 548887"/>
                <a:gd name="connsiteY12" fmla="*/ 0 h 495300"/>
                <a:gd name="connsiteX0" fmla="*/ 47625 w 548887"/>
                <a:gd name="connsiteY0" fmla="*/ 0 h 495300"/>
                <a:gd name="connsiteX1" fmla="*/ 47625 w 548887"/>
                <a:gd name="connsiteY1" fmla="*/ 0 h 495300"/>
                <a:gd name="connsiteX2" fmla="*/ 28575 w 548887"/>
                <a:gd name="connsiteY2" fmla="*/ 85725 h 495300"/>
                <a:gd name="connsiteX3" fmla="*/ 9525 w 548887"/>
                <a:gd name="connsiteY3" fmla="*/ 114300 h 495300"/>
                <a:gd name="connsiteX4" fmla="*/ 38100 w 548887"/>
                <a:gd name="connsiteY4" fmla="*/ 133350 h 495300"/>
                <a:gd name="connsiteX5" fmla="*/ 57150 w 548887"/>
                <a:gd name="connsiteY5" fmla="*/ 104775 h 495300"/>
                <a:gd name="connsiteX6" fmla="*/ 28575 w 548887"/>
                <a:gd name="connsiteY6" fmla="*/ 180975 h 495300"/>
                <a:gd name="connsiteX7" fmla="*/ 0 w 548887"/>
                <a:gd name="connsiteY7" fmla="*/ 352425 h 495300"/>
                <a:gd name="connsiteX8" fmla="*/ 0 w 548887"/>
                <a:gd name="connsiteY8" fmla="*/ 495300 h 495300"/>
                <a:gd name="connsiteX9" fmla="*/ 466725 w 548887"/>
                <a:gd name="connsiteY9" fmla="*/ 495300 h 495300"/>
                <a:gd name="connsiteX10" fmla="*/ 548887 w 548887"/>
                <a:gd name="connsiteY10" fmla="*/ 251915 h 495300"/>
                <a:gd name="connsiteX11" fmla="*/ 394360 w 548887"/>
                <a:gd name="connsiteY11" fmla="*/ 79328 h 495300"/>
                <a:gd name="connsiteX12" fmla="*/ 246079 w 548887"/>
                <a:gd name="connsiteY12" fmla="*/ 18482 h 495300"/>
                <a:gd name="connsiteX13" fmla="*/ 47625 w 548887"/>
                <a:gd name="connsiteY13" fmla="*/ 0 h 495300"/>
                <a:gd name="connsiteX0" fmla="*/ 30356 w 548887"/>
                <a:gd name="connsiteY0" fmla="*/ 18266 h 498781"/>
                <a:gd name="connsiteX1" fmla="*/ 47625 w 548887"/>
                <a:gd name="connsiteY1" fmla="*/ 3481 h 498781"/>
                <a:gd name="connsiteX2" fmla="*/ 28575 w 548887"/>
                <a:gd name="connsiteY2" fmla="*/ 89206 h 498781"/>
                <a:gd name="connsiteX3" fmla="*/ 9525 w 548887"/>
                <a:gd name="connsiteY3" fmla="*/ 117781 h 498781"/>
                <a:gd name="connsiteX4" fmla="*/ 38100 w 548887"/>
                <a:gd name="connsiteY4" fmla="*/ 136831 h 498781"/>
                <a:gd name="connsiteX5" fmla="*/ 57150 w 548887"/>
                <a:gd name="connsiteY5" fmla="*/ 108256 h 498781"/>
                <a:gd name="connsiteX6" fmla="*/ 28575 w 548887"/>
                <a:gd name="connsiteY6" fmla="*/ 184456 h 498781"/>
                <a:gd name="connsiteX7" fmla="*/ 0 w 548887"/>
                <a:gd name="connsiteY7" fmla="*/ 355906 h 498781"/>
                <a:gd name="connsiteX8" fmla="*/ 0 w 548887"/>
                <a:gd name="connsiteY8" fmla="*/ 498781 h 498781"/>
                <a:gd name="connsiteX9" fmla="*/ 466725 w 548887"/>
                <a:gd name="connsiteY9" fmla="*/ 498781 h 498781"/>
                <a:gd name="connsiteX10" fmla="*/ 548887 w 548887"/>
                <a:gd name="connsiteY10" fmla="*/ 255396 h 498781"/>
                <a:gd name="connsiteX11" fmla="*/ 394360 w 548887"/>
                <a:gd name="connsiteY11" fmla="*/ 82809 h 498781"/>
                <a:gd name="connsiteX12" fmla="*/ 246079 w 548887"/>
                <a:gd name="connsiteY12" fmla="*/ 21963 h 498781"/>
                <a:gd name="connsiteX13" fmla="*/ 30356 w 548887"/>
                <a:gd name="connsiteY13" fmla="*/ 18266 h 498781"/>
                <a:gd name="connsiteX0" fmla="*/ 64893 w 548887"/>
                <a:gd name="connsiteY0" fmla="*/ 55768 h 495624"/>
                <a:gd name="connsiteX1" fmla="*/ 47625 w 548887"/>
                <a:gd name="connsiteY1" fmla="*/ 324 h 495624"/>
                <a:gd name="connsiteX2" fmla="*/ 28575 w 548887"/>
                <a:gd name="connsiteY2" fmla="*/ 86049 h 495624"/>
                <a:gd name="connsiteX3" fmla="*/ 9525 w 548887"/>
                <a:gd name="connsiteY3" fmla="*/ 114624 h 495624"/>
                <a:gd name="connsiteX4" fmla="*/ 38100 w 548887"/>
                <a:gd name="connsiteY4" fmla="*/ 133674 h 495624"/>
                <a:gd name="connsiteX5" fmla="*/ 57150 w 548887"/>
                <a:gd name="connsiteY5" fmla="*/ 105099 h 495624"/>
                <a:gd name="connsiteX6" fmla="*/ 28575 w 548887"/>
                <a:gd name="connsiteY6" fmla="*/ 181299 h 495624"/>
                <a:gd name="connsiteX7" fmla="*/ 0 w 548887"/>
                <a:gd name="connsiteY7" fmla="*/ 352749 h 495624"/>
                <a:gd name="connsiteX8" fmla="*/ 0 w 548887"/>
                <a:gd name="connsiteY8" fmla="*/ 495624 h 495624"/>
                <a:gd name="connsiteX9" fmla="*/ 466725 w 548887"/>
                <a:gd name="connsiteY9" fmla="*/ 495624 h 495624"/>
                <a:gd name="connsiteX10" fmla="*/ 548887 w 548887"/>
                <a:gd name="connsiteY10" fmla="*/ 252239 h 495624"/>
                <a:gd name="connsiteX11" fmla="*/ 394360 w 548887"/>
                <a:gd name="connsiteY11" fmla="*/ 79652 h 495624"/>
                <a:gd name="connsiteX12" fmla="*/ 246079 w 548887"/>
                <a:gd name="connsiteY12" fmla="*/ 18806 h 495624"/>
                <a:gd name="connsiteX13" fmla="*/ 64893 w 548887"/>
                <a:gd name="connsiteY13" fmla="*/ 55768 h 495624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57150 w 548887"/>
                <a:gd name="connsiteY5" fmla="*/ 86293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28575 w 548887"/>
                <a:gd name="connsiteY2" fmla="*/ 67243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38100 w 548887"/>
                <a:gd name="connsiteY4" fmla="*/ 114868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  <a:gd name="connsiteX0" fmla="*/ 64893 w 548887"/>
                <a:gd name="connsiteY0" fmla="*/ 36962 h 476818"/>
                <a:gd name="connsiteX1" fmla="*/ 73528 w 548887"/>
                <a:gd name="connsiteY1" fmla="*/ 73925 h 476818"/>
                <a:gd name="connsiteX2" fmla="*/ 84698 w 548887"/>
                <a:gd name="connsiteY2" fmla="*/ 104206 h 476818"/>
                <a:gd name="connsiteX3" fmla="*/ 9525 w 548887"/>
                <a:gd name="connsiteY3" fmla="*/ 95818 h 476818"/>
                <a:gd name="connsiteX4" fmla="*/ 76954 w 548887"/>
                <a:gd name="connsiteY4" fmla="*/ 137046 h 476818"/>
                <a:gd name="connsiteX5" fmla="*/ 70101 w 548887"/>
                <a:gd name="connsiteY5" fmla="*/ 112166 h 476818"/>
                <a:gd name="connsiteX6" fmla="*/ 28575 w 548887"/>
                <a:gd name="connsiteY6" fmla="*/ 162493 h 476818"/>
                <a:gd name="connsiteX7" fmla="*/ 0 w 548887"/>
                <a:gd name="connsiteY7" fmla="*/ 333943 h 476818"/>
                <a:gd name="connsiteX8" fmla="*/ 0 w 548887"/>
                <a:gd name="connsiteY8" fmla="*/ 476818 h 476818"/>
                <a:gd name="connsiteX9" fmla="*/ 466725 w 548887"/>
                <a:gd name="connsiteY9" fmla="*/ 476818 h 476818"/>
                <a:gd name="connsiteX10" fmla="*/ 548887 w 548887"/>
                <a:gd name="connsiteY10" fmla="*/ 233433 h 476818"/>
                <a:gd name="connsiteX11" fmla="*/ 394360 w 548887"/>
                <a:gd name="connsiteY11" fmla="*/ 60846 h 476818"/>
                <a:gd name="connsiteX12" fmla="*/ 246079 w 548887"/>
                <a:gd name="connsiteY12" fmla="*/ 0 h 476818"/>
                <a:gd name="connsiteX13" fmla="*/ 64893 w 548887"/>
                <a:gd name="connsiteY13" fmla="*/ 36962 h 47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8887" h="476818">
                  <a:moveTo>
                    <a:pt x="64893" y="36962"/>
                  </a:moveTo>
                  <a:cubicBezTo>
                    <a:pt x="70649" y="32034"/>
                    <a:pt x="70227" y="62718"/>
                    <a:pt x="73528" y="73925"/>
                  </a:cubicBezTo>
                  <a:cubicBezTo>
                    <a:pt x="76829" y="85132"/>
                    <a:pt x="95365" y="100557"/>
                    <a:pt x="84698" y="104206"/>
                  </a:cubicBezTo>
                  <a:cubicBezTo>
                    <a:pt x="74031" y="107855"/>
                    <a:pt x="10816" y="90345"/>
                    <a:pt x="9525" y="95818"/>
                  </a:cubicBezTo>
                  <a:cubicBezTo>
                    <a:pt x="8234" y="101291"/>
                    <a:pt x="67429" y="130696"/>
                    <a:pt x="76954" y="137046"/>
                  </a:cubicBezTo>
                  <a:cubicBezTo>
                    <a:pt x="87483" y="105459"/>
                    <a:pt x="50536" y="112166"/>
                    <a:pt x="70101" y="112166"/>
                  </a:cubicBezTo>
                  <a:lnTo>
                    <a:pt x="28575" y="162493"/>
                  </a:lnTo>
                  <a:lnTo>
                    <a:pt x="0" y="333943"/>
                  </a:lnTo>
                  <a:lnTo>
                    <a:pt x="0" y="476818"/>
                  </a:lnTo>
                  <a:lnTo>
                    <a:pt x="466725" y="476818"/>
                  </a:lnTo>
                  <a:lnTo>
                    <a:pt x="548887" y="233433"/>
                  </a:lnTo>
                  <a:cubicBezTo>
                    <a:pt x="510330" y="164816"/>
                    <a:pt x="445869" y="118375"/>
                    <a:pt x="394360" y="60846"/>
                  </a:cubicBezTo>
                  <a:cubicBezTo>
                    <a:pt x="336299" y="47956"/>
                    <a:pt x="304140" y="12890"/>
                    <a:pt x="246079" y="0"/>
                  </a:cubicBezTo>
                  <a:lnTo>
                    <a:pt x="64893" y="36962"/>
                  </a:lnTo>
                  <a:close/>
                </a:path>
              </a:pathLst>
            </a:custGeom>
            <a:solidFill>
              <a:srgbClr val="E5EBAA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2601408" y="4724621"/>
            <a:ext cx="914400" cy="4859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15 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4770364" y="2351796"/>
            <a:ext cx="777904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>
                <a:solidFill>
                  <a:srgbClr val="E75B42"/>
                </a:solidFill>
              </a:rPr>
              <a:t>A.</a:t>
            </a:r>
          </a:p>
          <a:p>
            <a:pPr>
              <a:lnSpc>
                <a:spcPts val="4000"/>
              </a:lnSpc>
            </a:pPr>
            <a:endParaRPr lang="en-US" sz="2800" dirty="0">
              <a:solidFill>
                <a:srgbClr val="E75B42"/>
              </a:solidFill>
            </a:endParaRPr>
          </a:p>
          <a:p>
            <a:pPr>
              <a:lnSpc>
                <a:spcPts val="4000"/>
              </a:lnSpc>
            </a:pPr>
            <a:endParaRPr lang="en-US" sz="2800" dirty="0">
              <a:solidFill>
                <a:srgbClr val="E75B42"/>
              </a:solidFill>
            </a:endParaRPr>
          </a:p>
          <a:p>
            <a:pPr>
              <a:lnSpc>
                <a:spcPts val="4000"/>
              </a:lnSpc>
            </a:pPr>
            <a:r>
              <a:rPr lang="en-US" sz="2800" dirty="0">
                <a:solidFill>
                  <a:srgbClr val="E75B42"/>
                </a:solidFill>
              </a:rPr>
              <a:t>B.</a:t>
            </a:r>
          </a:p>
          <a:p>
            <a:pPr>
              <a:lnSpc>
                <a:spcPts val="4000"/>
              </a:lnSpc>
            </a:pPr>
            <a:endParaRPr lang="en-US" sz="2800" dirty="0">
              <a:solidFill>
                <a:srgbClr val="E75B42"/>
              </a:solidFill>
            </a:endParaRPr>
          </a:p>
          <a:p>
            <a:pPr>
              <a:lnSpc>
                <a:spcPts val="4000"/>
              </a:lnSpc>
            </a:pPr>
            <a:endParaRPr lang="en-US" sz="2800" dirty="0">
              <a:solidFill>
                <a:srgbClr val="E75B42"/>
              </a:solidFill>
            </a:endParaRPr>
          </a:p>
          <a:p>
            <a:pPr>
              <a:lnSpc>
                <a:spcPts val="4000"/>
              </a:lnSpc>
            </a:pPr>
            <a:r>
              <a:rPr lang="en-US" sz="2800" dirty="0">
                <a:solidFill>
                  <a:srgbClr val="E75B42"/>
                </a:solidFill>
              </a:rPr>
              <a:t>C. </a:t>
            </a:r>
            <a:endParaRPr lang="vi-VN" sz="2800" dirty="0">
              <a:solidFill>
                <a:srgbClr val="E75B4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73860" y="2453786"/>
            <a:ext cx="63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+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86694" y="2453786"/>
            <a:ext cx="63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+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683984" y="2453786"/>
            <a:ext cx="450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=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079817" y="2453786"/>
            <a:ext cx="1646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18 </a:t>
            </a:r>
            <a:r>
              <a:rPr lang="en-US" sz="2800" b="1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898600" y="4071722"/>
            <a:ext cx="63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+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989514" y="4071722"/>
            <a:ext cx="63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+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683984" y="4071722"/>
            <a:ext cx="450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=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079817" y="4071722"/>
            <a:ext cx="1646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22 </a:t>
            </a:r>
            <a:r>
              <a:rPr lang="en-US" sz="2800" b="1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382178" y="5620373"/>
            <a:ext cx="63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+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318112" y="5620373"/>
            <a:ext cx="63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+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683984" y="5620373"/>
            <a:ext cx="450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=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079817" y="5620373"/>
            <a:ext cx="1646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15 </a:t>
            </a:r>
            <a:r>
              <a:rPr lang="en-US" sz="2800" b="1" i="1" dirty="0">
                <a:solidFill>
                  <a:srgbClr val="E75B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7" name="Oval 36"/>
          <p:cNvSpPr/>
          <p:nvPr/>
        </p:nvSpPr>
        <p:spPr>
          <a:xfrm>
            <a:off x="4647801" y="5384494"/>
            <a:ext cx="671164" cy="671164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4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9" grpId="0"/>
      <p:bldP spid="32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7" t="75633" r="7336" b="7484"/>
          <a:stretch/>
        </p:blipFill>
        <p:spPr bwMode="auto">
          <a:xfrm>
            <a:off x="5541077" y="1112749"/>
            <a:ext cx="5588477" cy="289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70497" y="575544"/>
            <a:ext cx="10259057" cy="551191"/>
            <a:chOff x="974415" y="1351128"/>
            <a:chExt cx="10259057" cy="55119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4</a:t>
              </a:r>
              <a:endParaRPr lang="vi-VN" sz="3200" b="1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5606" y="1365113"/>
              <a:ext cx="97078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Giải</a:t>
              </a:r>
              <a:r>
                <a:rPr lang="en-US" sz="2800" dirty="0"/>
                <a:t> </a:t>
              </a:r>
              <a:r>
                <a:rPr lang="en-US" sz="2800" dirty="0" err="1"/>
                <a:t>bài</a:t>
              </a:r>
              <a:r>
                <a:rPr lang="en-US" sz="2800" dirty="0"/>
                <a:t> </a:t>
              </a:r>
              <a:r>
                <a:rPr lang="en-US" sz="2800" dirty="0" err="1"/>
                <a:t>toán</a:t>
              </a:r>
              <a:r>
                <a:rPr lang="en-US" sz="2800" dirty="0"/>
                <a:t> </a:t>
              </a:r>
              <a:r>
                <a:rPr lang="en-US" sz="2800" dirty="0" err="1"/>
                <a:t>theo</a:t>
              </a:r>
              <a:r>
                <a:rPr lang="en-US" sz="2800" dirty="0"/>
                <a:t> </a:t>
              </a:r>
              <a:r>
                <a:rPr lang="en-US" sz="2800" dirty="0" err="1"/>
                <a:t>tóm</a:t>
              </a:r>
              <a:r>
                <a:rPr lang="en-US" sz="2800" dirty="0"/>
                <a:t> </a:t>
              </a:r>
              <a:r>
                <a:rPr lang="en-US" sz="2800" dirty="0" err="1"/>
                <a:t>tắt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870497" y="1347046"/>
            <a:ext cx="54496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 err="1"/>
              <a:t>Tóm</a:t>
            </a:r>
            <a:r>
              <a:rPr lang="en-US" sz="2800" i="1" dirty="0"/>
              <a:t> </a:t>
            </a:r>
            <a:r>
              <a:rPr lang="en-US" sz="2800" i="1" dirty="0" err="1"/>
              <a:t>tắt</a:t>
            </a:r>
            <a:endParaRPr lang="en-US" sz="2800" i="1" dirty="0"/>
          </a:p>
          <a:p>
            <a:pPr>
              <a:lnSpc>
                <a:spcPct val="150000"/>
              </a:lnSpc>
            </a:pPr>
            <a:r>
              <a:rPr lang="en-US" sz="2800" dirty="0" err="1"/>
              <a:t>Có</a:t>
            </a:r>
            <a:r>
              <a:rPr lang="en-US" sz="2800" dirty="0"/>
              <a:t>: 18 </a:t>
            </a:r>
            <a:r>
              <a:rPr lang="en-US" sz="2800" dirty="0" err="1"/>
              <a:t>thùng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mắm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Thêm</a:t>
            </a:r>
            <a:r>
              <a:rPr lang="en-US" sz="2800" dirty="0"/>
              <a:t>: 4 </a:t>
            </a:r>
            <a:r>
              <a:rPr lang="en-US" sz="2800" dirty="0" err="1"/>
              <a:t>thùng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mắm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: … </a:t>
            </a:r>
            <a:r>
              <a:rPr lang="en-US" sz="2800" dirty="0" err="1"/>
              <a:t>thùng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mắ</a:t>
            </a:r>
            <a:r>
              <a:rPr lang="en-US" sz="2400" dirty="0" err="1"/>
              <a:t>m</a:t>
            </a:r>
            <a:r>
              <a:rPr lang="en-US" sz="2800" dirty="0"/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3275215" y="3789355"/>
            <a:ext cx="54496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chemeClr val="tx2"/>
                </a:solidFill>
              </a:rPr>
              <a:t>Bài</a:t>
            </a:r>
            <a:r>
              <a:rPr lang="en-US" sz="2800" i="1" dirty="0">
                <a:solidFill>
                  <a:schemeClr val="tx2"/>
                </a:solidFill>
              </a:rPr>
              <a:t> </a:t>
            </a:r>
            <a:r>
              <a:rPr lang="en-US" sz="2800" i="1" dirty="0" err="1">
                <a:solidFill>
                  <a:schemeClr val="tx2"/>
                </a:solidFill>
              </a:rPr>
              <a:t>giải</a:t>
            </a:r>
            <a:endParaRPr lang="en-US" sz="2800" i="1" dirty="0">
              <a:solidFill>
                <a:schemeClr val="tx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/>
                </a:solidFill>
              </a:rPr>
              <a:t>Có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tất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cả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số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thùng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nước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mắm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là</a:t>
            </a:r>
            <a:r>
              <a:rPr lang="en-US" sz="2800" dirty="0">
                <a:solidFill>
                  <a:schemeClr val="tx2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18 + 4 = 32 (</a:t>
            </a:r>
            <a:r>
              <a:rPr lang="en-US" sz="2800" dirty="0" err="1">
                <a:solidFill>
                  <a:schemeClr val="tx2"/>
                </a:solidFill>
              </a:rPr>
              <a:t>thùng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/>
                </a:solidFill>
              </a:rPr>
              <a:t>Đáp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số</a:t>
            </a:r>
            <a:r>
              <a:rPr lang="en-US" sz="2800" dirty="0">
                <a:solidFill>
                  <a:schemeClr val="tx2"/>
                </a:solidFill>
              </a:rPr>
              <a:t>: 32 </a:t>
            </a:r>
            <a:r>
              <a:rPr lang="en-US" sz="2800" dirty="0" err="1">
                <a:solidFill>
                  <a:schemeClr val="tx2"/>
                </a:solidFill>
              </a:rPr>
              <a:t>thùng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49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15E406-EA53-4CFA-A9AC-33F3991F7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9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303</Words>
  <Application>Microsoft Office PowerPoint</Application>
  <PresentationFormat>Widescreen</PresentationFormat>
  <Paragraphs>67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Quyen</dc:creator>
  <cp:lastModifiedBy>Ms Quyen</cp:lastModifiedBy>
  <cp:revision>2</cp:revision>
  <dcterms:created xsi:type="dcterms:W3CDTF">2022-01-03T13:49:33Z</dcterms:created>
  <dcterms:modified xsi:type="dcterms:W3CDTF">2022-01-03T13:51:16Z</dcterms:modified>
</cp:coreProperties>
</file>