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78" r:id="rId4"/>
    <p:sldId id="280" r:id="rId5"/>
    <p:sldId id="279" r:id="rId6"/>
    <p:sldId id="281" r:id="rId7"/>
    <p:sldId id="282"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39" d="100"/>
          <a:sy n="39" d="100"/>
        </p:scale>
        <p:origin x="6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FCDF-D73F-4A36-9C6B-541F28E80D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99EB2-6993-494C-80C7-AAEF31757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C5C59-FB08-4D11-BFC1-41E59F765DE1}"/>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5" name="Footer Placeholder 4">
            <a:extLst>
              <a:ext uri="{FF2B5EF4-FFF2-40B4-BE49-F238E27FC236}">
                <a16:creationId xmlns:a16="http://schemas.microsoft.com/office/drawing/2014/main" id="{5B31CAB3-4E79-47B8-9396-62B3D6AFE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3F546-6E9F-4D82-8057-E4C6AB92D794}"/>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421737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F817-485B-4029-9E60-B6CF7A30B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82BB76-A9A4-4B3B-A077-63C4576EFA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FC3B7-6D49-4C5A-B88E-322985E08DA4}"/>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5" name="Footer Placeholder 4">
            <a:extLst>
              <a:ext uri="{FF2B5EF4-FFF2-40B4-BE49-F238E27FC236}">
                <a16:creationId xmlns:a16="http://schemas.microsoft.com/office/drawing/2014/main" id="{4B7EE124-C14E-4F01-B623-207E76ED9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E4BCE-06E6-4424-BAC5-EACE2CDEBBC5}"/>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73170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876F44-AA5C-49D7-ACC3-D75FCF9B3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F081BF-F259-4D46-996D-7D93344B0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D6681-74F3-4130-9046-EC1DD07D506E}"/>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5" name="Footer Placeholder 4">
            <a:extLst>
              <a:ext uri="{FF2B5EF4-FFF2-40B4-BE49-F238E27FC236}">
                <a16:creationId xmlns:a16="http://schemas.microsoft.com/office/drawing/2014/main" id="{14161E79-235F-4301-9383-A5CC4F50F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A2E87-4FC6-410C-B771-24E5E06CA8C7}"/>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379277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562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E11C-D220-48D6-B139-DF2907BEC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1378D-7B35-49A0-8366-2B8816461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17DF-00FD-423A-8CE7-7B4B945E5E3D}"/>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5" name="Footer Placeholder 4">
            <a:extLst>
              <a:ext uri="{FF2B5EF4-FFF2-40B4-BE49-F238E27FC236}">
                <a16:creationId xmlns:a16="http://schemas.microsoft.com/office/drawing/2014/main" id="{AE1E3406-F653-4B7B-BCFC-6640A4B30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E0212-9A08-487C-98C5-4A2BE347EEA1}"/>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124097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F927-B181-4E3E-B760-CC6E1303E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93468-4652-426E-B173-66B51BFE9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B2243-6FC9-4340-BDCE-7037822CE5F2}"/>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5" name="Footer Placeholder 4">
            <a:extLst>
              <a:ext uri="{FF2B5EF4-FFF2-40B4-BE49-F238E27FC236}">
                <a16:creationId xmlns:a16="http://schemas.microsoft.com/office/drawing/2014/main" id="{356A74C0-59E3-4514-ADFB-6F4D2EF26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7D39E-A3E4-4897-BE7F-DC1DC3098CA6}"/>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15049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3229-784E-43CC-B517-77C0925BB0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88382-AF3D-4218-90F0-2B252D6AB1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FEBD8A-5A40-49AB-A9F1-E82F9A7EF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81193-5FFE-4578-8285-F87BDDDAF4E2}"/>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6" name="Footer Placeholder 5">
            <a:extLst>
              <a:ext uri="{FF2B5EF4-FFF2-40B4-BE49-F238E27FC236}">
                <a16:creationId xmlns:a16="http://schemas.microsoft.com/office/drawing/2014/main" id="{3CDC20EF-59E9-4819-8759-E82DBC448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F4F67-1AAF-4C11-908B-1E067D8D2906}"/>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417572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7567-D138-4DD3-BCF4-662C710DD6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47A849-F267-40E2-9EC8-687D25C7E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9B540-BAA6-4754-9C44-CFEC216363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52EB83-2333-4F11-ABE8-D4CA751E9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B7357-F3B3-442C-9492-1A62E67623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AC7AA-A4E0-45E8-A1CB-F420C0BFD60D}"/>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8" name="Footer Placeholder 7">
            <a:extLst>
              <a:ext uri="{FF2B5EF4-FFF2-40B4-BE49-F238E27FC236}">
                <a16:creationId xmlns:a16="http://schemas.microsoft.com/office/drawing/2014/main" id="{12DF2CB4-D1FB-4F05-88C4-887CE0D237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07E948-2730-41C0-B3A4-692FA5D6A74E}"/>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290297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2C3C-BFC1-46BA-8421-F7C901C9E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539453-8F09-468D-9760-229739D1D2F9}"/>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4" name="Footer Placeholder 3">
            <a:extLst>
              <a:ext uri="{FF2B5EF4-FFF2-40B4-BE49-F238E27FC236}">
                <a16:creationId xmlns:a16="http://schemas.microsoft.com/office/drawing/2014/main" id="{322C4C95-FEC2-4657-A3C2-8A39B256FF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37DB1-3737-4F28-996C-7D6320A2A2DC}"/>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9001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D4649-8E29-4292-A12F-14489DB7DD00}"/>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3" name="Footer Placeholder 2">
            <a:extLst>
              <a:ext uri="{FF2B5EF4-FFF2-40B4-BE49-F238E27FC236}">
                <a16:creationId xmlns:a16="http://schemas.microsoft.com/office/drawing/2014/main" id="{9C4E2358-121F-434E-A537-F324DB445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1FEB4-9B35-4A92-BAAA-A46FE0A5D1D6}"/>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127715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8DDA-CD66-4758-AA45-3B86431D5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A69778-B670-4290-8836-28DF64C554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5D2E6D-15FD-4E3E-884E-42995E94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96589-15A6-4EB4-9EC3-A165382934C0}"/>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6" name="Footer Placeholder 5">
            <a:extLst>
              <a:ext uri="{FF2B5EF4-FFF2-40B4-BE49-F238E27FC236}">
                <a16:creationId xmlns:a16="http://schemas.microsoft.com/office/drawing/2014/main" id="{B53EB28D-7F6C-4B15-AB9B-054F5F452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6FCC0-ADCD-43C9-B9A6-E06AC3748C30}"/>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147484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2E91-ED6B-4257-B035-FC2D73FE0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B27382-E9E4-4788-A074-82FAF9AB87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F0A7F-BEB2-4BAD-B49C-A8E87E322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08E33-3AC4-46D4-B94A-13CBBF40770D}"/>
              </a:ext>
            </a:extLst>
          </p:cNvPr>
          <p:cNvSpPr>
            <a:spLocks noGrp="1"/>
          </p:cNvSpPr>
          <p:nvPr>
            <p:ph type="dt" sz="half" idx="10"/>
          </p:nvPr>
        </p:nvSpPr>
        <p:spPr/>
        <p:txBody>
          <a:bodyPr/>
          <a:lstStyle/>
          <a:p>
            <a:fld id="{2D047593-2922-49A5-A17C-AD2F8B8A6609}" type="datetimeFigureOut">
              <a:rPr lang="en-US" smtClean="0"/>
              <a:t>1/5/2022</a:t>
            </a:fld>
            <a:endParaRPr lang="en-US"/>
          </a:p>
        </p:txBody>
      </p:sp>
      <p:sp>
        <p:nvSpPr>
          <p:cNvPr id="6" name="Footer Placeholder 5">
            <a:extLst>
              <a:ext uri="{FF2B5EF4-FFF2-40B4-BE49-F238E27FC236}">
                <a16:creationId xmlns:a16="http://schemas.microsoft.com/office/drawing/2014/main" id="{62E1B625-1E2E-4D4F-97AE-49C53C4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CE4E7-F6BA-4F3B-9B1E-B7FE91C2EF29}"/>
              </a:ext>
            </a:extLst>
          </p:cNvPr>
          <p:cNvSpPr>
            <a:spLocks noGrp="1"/>
          </p:cNvSpPr>
          <p:nvPr>
            <p:ph type="sldNum" sz="quarter" idx="12"/>
          </p:nvPr>
        </p:nvSpPr>
        <p:spPr/>
        <p:txBody>
          <a:bodyPr/>
          <a:lstStyle/>
          <a:p>
            <a:fld id="{D77CC87F-14DE-4949-9AC0-9C7605401A2A}" type="slidenum">
              <a:rPr lang="en-US" smtClean="0"/>
              <a:t>‹#›</a:t>
            </a:fld>
            <a:endParaRPr lang="en-US"/>
          </a:p>
        </p:txBody>
      </p:sp>
    </p:spTree>
    <p:extLst>
      <p:ext uri="{BB962C8B-B14F-4D97-AF65-F5344CB8AC3E}">
        <p14:creationId xmlns:p14="http://schemas.microsoft.com/office/powerpoint/2010/main" val="264777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FAA06-0F89-4CBE-AE37-8BEC70B2E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32E9D-7A11-46EC-8F22-F6BBA5457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A2664-5162-450E-A1AD-9489414DC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47593-2922-49A5-A17C-AD2F8B8A6609}" type="datetimeFigureOut">
              <a:rPr lang="en-US" smtClean="0"/>
              <a:t>1/5/2022</a:t>
            </a:fld>
            <a:endParaRPr lang="en-US"/>
          </a:p>
        </p:txBody>
      </p:sp>
      <p:sp>
        <p:nvSpPr>
          <p:cNvPr id="5" name="Footer Placeholder 4">
            <a:extLst>
              <a:ext uri="{FF2B5EF4-FFF2-40B4-BE49-F238E27FC236}">
                <a16:creationId xmlns:a16="http://schemas.microsoft.com/office/drawing/2014/main" id="{11D52368-C5C1-47DC-80B6-28A95C640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A95AB-7CAB-4DD1-8EF4-6131A4FA0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CC87F-14DE-4949-9AC0-9C7605401A2A}" type="slidenum">
              <a:rPr lang="en-US" smtClean="0"/>
              <a:t>‹#›</a:t>
            </a:fld>
            <a:endParaRPr lang="en-US"/>
          </a:p>
        </p:txBody>
      </p:sp>
    </p:spTree>
    <p:extLst>
      <p:ext uri="{BB962C8B-B14F-4D97-AF65-F5344CB8AC3E}">
        <p14:creationId xmlns:p14="http://schemas.microsoft.com/office/powerpoint/2010/main" val="259044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17.jpeg"/><Relationship Id="rId5" Type="http://schemas.openxmlformats.org/officeDocument/2006/relationships/image" Target="../media/image14.png"/><Relationship Id="rId10" Type="http://schemas.microsoft.com/office/2007/relationships/hdphoto" Target="../media/hdphoto6.wdp"/><Relationship Id="rId4" Type="http://schemas.openxmlformats.org/officeDocument/2006/relationships/image" Target="../media/image13.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0303-5E45-453E-BD64-5A4B5E8A37C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3D9C458-D4F8-4774-A438-1BFE6786F94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40144EC-7B5C-4A3E-A6F2-E9F9811D86A3}"/>
              </a:ext>
            </a:extLst>
          </p:cNvPr>
          <p:cNvPicPr>
            <a:picLocks noChangeAspect="1"/>
          </p:cNvPicPr>
          <p:nvPr/>
        </p:nvPicPr>
        <p:blipFill>
          <a:blip r:embed="rId2"/>
          <a:stretch>
            <a:fillRect/>
          </a:stretch>
        </p:blipFill>
        <p:spPr>
          <a:xfrm>
            <a:off x="26973" y="0"/>
            <a:ext cx="12138053" cy="6858000"/>
          </a:xfrm>
          <a:prstGeom prst="rect">
            <a:avLst/>
          </a:prstGeom>
        </p:spPr>
      </p:pic>
    </p:spTree>
    <p:extLst>
      <p:ext uri="{BB962C8B-B14F-4D97-AF65-F5344CB8AC3E}">
        <p14:creationId xmlns:p14="http://schemas.microsoft.com/office/powerpoint/2010/main" val="113611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33184"/>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7"/>
          <p:cNvSpPr txBox="1"/>
          <p:nvPr/>
        </p:nvSpPr>
        <p:spPr>
          <a:xfrm>
            <a:off x="3840163" y="2501900"/>
            <a:ext cx="2447925" cy="434975"/>
          </a:xfrm>
          <a:prstGeom prst="rect">
            <a:avLst/>
          </a:prstGeom>
          <a:noFill/>
        </p:spPr>
        <p:txBody>
          <a:bodyPr lIns="0" tIns="0" rIns="0" bIns="0"/>
          <a:lstStyle/>
          <a:p>
            <a:pPr algn="ctr">
              <a:defRPr/>
            </a:pPr>
            <a:endParaRPr lang="en-US" sz="4800" dirty="0">
              <a:solidFill>
                <a:prstClr val="black">
                  <a:lumMod val="75000"/>
                  <a:lumOff val="25000"/>
                </a:prstClr>
              </a:solidFill>
              <a:latin typeface="Times New Roman" panose="02020603050405020304" pitchFamily="18" charset="0"/>
              <a:ea typeface="inpin heiti" charset="-122"/>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388" y="4054475"/>
            <a:ext cx="34988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2685001" y="783659"/>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u="sng" dirty="0" err="1">
                <a:solidFill>
                  <a:prstClr val="black"/>
                </a:solidFill>
                <a:latin typeface=".VnAvant" panose="020B7200000000000000" pitchFamily="34" charset="0"/>
              </a:rPr>
              <a:t>To¸n</a:t>
            </a:r>
            <a:endParaRPr lang="en-US" sz="4000" u="sng" dirty="0">
              <a:solidFill>
                <a:prstClr val="black"/>
              </a:solidFill>
              <a:latin typeface=".VnAvant" panose="020B7200000000000000" pitchFamily="34" charset="0"/>
            </a:endParaRPr>
          </a:p>
        </p:txBody>
      </p:sp>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974" y="-637799"/>
            <a:ext cx="2096378" cy="2268995"/>
          </a:xfrm>
          <a:prstGeom prst="rect">
            <a:avLst/>
          </a:prstGeom>
        </p:spPr>
      </p:pic>
      <p:pic>
        <p:nvPicPr>
          <p:cNvPr id="9"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542" y="214581"/>
            <a:ext cx="1694696" cy="2161906"/>
          </a:xfrm>
          <a:prstGeom prst="rect">
            <a:avLst/>
          </a:prstGeom>
        </p:spPr>
      </p:pic>
      <p:sp>
        <p:nvSpPr>
          <p:cNvPr id="10" name="TextBox 9"/>
          <p:cNvSpPr txBox="1"/>
          <p:nvPr/>
        </p:nvSpPr>
        <p:spPr>
          <a:xfrm>
            <a:off x="34263" y="2088725"/>
            <a:ext cx="11378129" cy="769441"/>
          </a:xfrm>
          <a:prstGeom prst="rect">
            <a:avLst/>
          </a:prstGeom>
          <a:noFill/>
        </p:spPr>
        <p:txBody>
          <a:bodyPr wrap="square">
            <a:spAutoFit/>
          </a:bodyPr>
          <a:lstStyle/>
          <a:p>
            <a:pPr algn="ctr">
              <a:defRPr/>
            </a:pP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Bài</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35: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Ôn</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tập</a:t>
            </a:r>
            <a:r>
              <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4400" spc="10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đo</a:t>
            </a:r>
            <a:r>
              <a:rPr lang="en-US" sz="4400" spc="10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lường (tiết 1)</a:t>
            </a:r>
            <a:endParaRPr lang="en-US" sz="4400"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11" name="1"/>
          <p:cNvPicPr>
            <a:picLocks noChangeAspect="1"/>
          </p:cNvPicPr>
          <p:nvPr/>
        </p:nvPicPr>
        <p:blipFill>
          <a:blip r:embed="rId6" cstate="email"/>
          <a:stretch>
            <a:fillRect/>
          </a:stretch>
        </p:blipFill>
        <p:spPr>
          <a:xfrm flipH="1">
            <a:off x="0" y="1"/>
            <a:ext cx="4355558" cy="1736300"/>
          </a:xfrm>
          <a:prstGeom prst="rect">
            <a:avLst/>
          </a:prstGeom>
        </p:spPr>
      </p:pic>
    </p:spTree>
    <p:extLst>
      <p:ext uri="{BB962C8B-B14F-4D97-AF65-F5344CB8AC3E}">
        <p14:creationId xmlns:p14="http://schemas.microsoft.com/office/powerpoint/2010/main" val="379248495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435">
                                          <p:stCondLst>
                                            <p:cond delay="0"/>
                                          </p:stCondLst>
                                        </p:cTn>
                                        <p:tgtEl>
                                          <p:spTgt spid="8"/>
                                        </p:tgtEl>
                                      </p:cBhvr>
                                    </p:animEffect>
                                    <p:anim calcmode="lin" valueType="num">
                                      <p:cBhvr>
                                        <p:cTn id="24"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29" dur="20">
                                          <p:stCondLst>
                                            <p:cond delay="487"/>
                                          </p:stCondLst>
                                        </p:cTn>
                                        <p:tgtEl>
                                          <p:spTgt spid="8"/>
                                        </p:tgtEl>
                                      </p:cBhvr>
                                      <p:to x="100000" y="60000"/>
                                    </p:animScale>
                                    <p:animScale>
                                      <p:cBhvr>
                                        <p:cTn id="30" dur="124" decel="50000">
                                          <p:stCondLst>
                                            <p:cond delay="507"/>
                                          </p:stCondLst>
                                        </p:cTn>
                                        <p:tgtEl>
                                          <p:spTgt spid="8"/>
                                        </p:tgtEl>
                                      </p:cBhvr>
                                      <p:to x="100000" y="100000"/>
                                    </p:animScale>
                                    <p:animScale>
                                      <p:cBhvr>
                                        <p:cTn id="31" dur="20">
                                          <p:stCondLst>
                                            <p:cond delay="984"/>
                                          </p:stCondLst>
                                        </p:cTn>
                                        <p:tgtEl>
                                          <p:spTgt spid="8"/>
                                        </p:tgtEl>
                                      </p:cBhvr>
                                      <p:to x="100000" y="80000"/>
                                    </p:animScale>
                                    <p:animScale>
                                      <p:cBhvr>
                                        <p:cTn id="32" dur="124" decel="50000">
                                          <p:stCondLst>
                                            <p:cond delay="1004"/>
                                          </p:stCondLst>
                                        </p:cTn>
                                        <p:tgtEl>
                                          <p:spTgt spid="8"/>
                                        </p:tgtEl>
                                      </p:cBhvr>
                                      <p:to x="100000" y="100000"/>
                                    </p:animScale>
                                    <p:animScale>
                                      <p:cBhvr>
                                        <p:cTn id="33" dur="20">
                                          <p:stCondLst>
                                            <p:cond delay="1231"/>
                                          </p:stCondLst>
                                        </p:cTn>
                                        <p:tgtEl>
                                          <p:spTgt spid="8"/>
                                        </p:tgtEl>
                                      </p:cBhvr>
                                      <p:to x="100000" y="90000"/>
                                    </p:animScale>
                                    <p:animScale>
                                      <p:cBhvr>
                                        <p:cTn id="34" dur="124" decel="50000">
                                          <p:stCondLst>
                                            <p:cond delay="1251"/>
                                          </p:stCondLst>
                                        </p:cTn>
                                        <p:tgtEl>
                                          <p:spTgt spid="8"/>
                                        </p:tgtEl>
                                      </p:cBhvr>
                                      <p:to x="100000" y="100000"/>
                                    </p:animScale>
                                    <p:animScale>
                                      <p:cBhvr>
                                        <p:cTn id="35" dur="20">
                                          <p:stCondLst>
                                            <p:cond delay="1356"/>
                                          </p:stCondLst>
                                        </p:cTn>
                                        <p:tgtEl>
                                          <p:spTgt spid="8"/>
                                        </p:tgtEl>
                                      </p:cBhvr>
                                      <p:to x="100000" y="95000"/>
                                    </p:animScale>
                                    <p:animScale>
                                      <p:cBhvr>
                                        <p:cTn id="36" dur="124" decel="50000">
                                          <p:stCondLst>
                                            <p:cond delay="1376"/>
                                          </p:stCondLst>
                                        </p:cTn>
                                        <p:tgtEl>
                                          <p:spTgt spid="8"/>
                                        </p:tgtEl>
                                      </p:cBhvr>
                                      <p:to x="100000" y="100000"/>
                                    </p:animScale>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anim calcmode="lin" valueType="num">
                                      <p:cBhvr>
                                        <p:cTn id="45" dur="2000" fill="hold"/>
                                        <p:tgtEl>
                                          <p:spTgt spid="11"/>
                                        </p:tgtEl>
                                        <p:attrNameLst>
                                          <p:attrName>ppt_x</p:attrName>
                                        </p:attrNameLst>
                                      </p:cBhvr>
                                      <p:tavLst>
                                        <p:tav tm="0">
                                          <p:val>
                                            <p:strVal val="#ppt_x"/>
                                          </p:val>
                                        </p:tav>
                                        <p:tav tm="100000">
                                          <p:val>
                                            <p:strVal val="#ppt_x"/>
                                          </p:val>
                                        </p:tav>
                                      </p:tavLst>
                                    </p:anim>
                                    <p:anim calcmode="lin" valueType="num">
                                      <p:cBhvr>
                                        <p:cTn id="46"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6" name="Group 5"/>
          <p:cNvGrpSpPr/>
          <p:nvPr/>
        </p:nvGrpSpPr>
        <p:grpSpPr>
          <a:xfrm>
            <a:off x="918970" y="3120790"/>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30152" y="1909624"/>
            <a:ext cx="5063785" cy="2921355"/>
            <a:chOff x="3587499" y="2349023"/>
            <a:chExt cx="3806171" cy="2195823"/>
          </a:xfrm>
        </p:grpSpPr>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10" name="Rectangle 9"/>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71985" y="3081101"/>
            <a:ext cx="4904782" cy="1249171"/>
            <a:chOff x="2496395" y="3780430"/>
            <a:chExt cx="5104680" cy="1300082"/>
          </a:xfrm>
        </p:grpSpPr>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4"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20954280">
            <a:off x="6593952" y="2036078"/>
            <a:ext cx="4904782" cy="2807544"/>
            <a:chOff x="1330600" y="1579529"/>
            <a:chExt cx="5104680" cy="2921968"/>
          </a:xfrm>
          <a:noFill/>
        </p:grpSpPr>
        <p:pic>
          <p:nvPicPr>
            <p:cNvPr id="12" name="Picture 11"/>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8" name="Rectangle 17"/>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74415" y="1351128"/>
            <a:ext cx="1631202" cy="551191"/>
            <a:chOff x="974415" y="1351128"/>
            <a:chExt cx="1631202" cy="551191"/>
          </a:xfrm>
        </p:grpSpPr>
        <p:sp>
          <p:nvSpPr>
            <p:cNvPr id="27"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74415" y="1351128"/>
              <a:ext cx="1631202" cy="551191"/>
              <a:chOff x="974415" y="1351128"/>
              <a:chExt cx="1631202" cy="551191"/>
            </a:xfrm>
          </p:grpSpPr>
          <p:sp>
            <p:nvSpPr>
              <p:cNvPr id="24" name="Oval 2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25" name="TextBox 24">
                <a:extLst>
                  <a:ext uri="{FF2B5EF4-FFF2-40B4-BE49-F238E27FC236}">
                    <a16:creationId xmlns:a16="http://schemas.microsoft.com/office/drawing/2014/main" id="{699392C6-494A-4B59-A6A2-4DDD7D22A582}"/>
                  </a:ext>
                </a:extLst>
              </p:cNvPr>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9" name="TextBox 28">
            <a:extLst>
              <a:ext uri="{FF2B5EF4-FFF2-40B4-BE49-F238E27FC236}">
                <a16:creationId xmlns:a16="http://schemas.microsoft.com/office/drawing/2014/main" id="{699392C6-494A-4B59-A6A2-4DDD7D22A582}"/>
              </a:ext>
            </a:extLst>
          </p:cNvPr>
          <p:cNvSpPr txBox="1"/>
          <p:nvPr/>
        </p:nvSpPr>
        <p:spPr>
          <a:xfrm>
            <a:off x="2336472" y="4250703"/>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30" name="Rounded Rectangle 29"/>
          <p:cNvSpPr/>
          <p:nvPr/>
        </p:nvSpPr>
        <p:spPr>
          <a:xfrm>
            <a:off x="7767341" y="4298867"/>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1" name="Rounded Rectangle 30"/>
          <p:cNvSpPr/>
          <p:nvPr/>
        </p:nvSpPr>
        <p:spPr>
          <a:xfrm>
            <a:off x="7767341" y="4966114"/>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2" name="Rounded Rectangle 31"/>
          <p:cNvSpPr/>
          <p:nvPr/>
        </p:nvSpPr>
        <p:spPr>
          <a:xfrm>
            <a:off x="7767341" y="5651709"/>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3" name="TextBox 32">
            <a:extLst>
              <a:ext uri="{FF2B5EF4-FFF2-40B4-BE49-F238E27FC236}">
                <a16:creationId xmlns:a16="http://schemas.microsoft.com/office/drawing/2014/main" id="{699392C6-494A-4B59-A6A2-4DDD7D22A582}"/>
              </a:ext>
            </a:extLst>
          </p:cNvPr>
          <p:cNvSpPr txBox="1"/>
          <p:nvPr/>
        </p:nvSpPr>
        <p:spPr>
          <a:xfrm>
            <a:off x="7840644" y="4345747"/>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7840644" y="5010526"/>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7840644" y="5698560"/>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extLst>
      <p:ext uri="{BB962C8B-B14F-4D97-AF65-F5344CB8AC3E}">
        <p14:creationId xmlns:p14="http://schemas.microsoft.com/office/powerpoint/2010/main" val="20782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2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799246"/>
            <a:ext cx="1816555" cy="560681"/>
            <a:chOff x="974415" y="1351128"/>
            <a:chExt cx="1816555"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7" name="TextBox 6"/>
          <p:cNvSpPr txBox="1"/>
          <p:nvPr/>
        </p:nvSpPr>
        <p:spPr>
          <a:xfrm>
            <a:off x="988063" y="1714500"/>
            <a:ext cx="10138396" cy="2970685"/>
          </a:xfrm>
          <a:prstGeom prst="rect">
            <a:avLst/>
          </a:prstGeom>
          <a:noFill/>
        </p:spPr>
        <p:txBody>
          <a:bodyPr wrap="square" rtlCol="0">
            <a:spAutoFit/>
          </a:bodyPr>
          <a:lstStyle/>
          <a:p>
            <a:pPr>
              <a:lnSpc>
                <a:spcPct val="150000"/>
              </a:lnSpc>
            </a:pPr>
            <a:r>
              <a:rPr lang="en-US" sz="3200" b="1" dirty="0"/>
              <a:t>19 kg + 25 kg = </a:t>
            </a:r>
            <a:r>
              <a:rPr lang="en-US" sz="3200" b="1" dirty="0">
                <a:solidFill>
                  <a:srgbClr val="E75B42"/>
                </a:solidFill>
              </a:rPr>
              <a:t>44 kg                     </a:t>
            </a:r>
            <a:r>
              <a:rPr lang="en-US" sz="3200" b="1" dirty="0"/>
              <a:t>35 kg + 28 kg = </a:t>
            </a:r>
            <a:r>
              <a:rPr lang="en-US" sz="3200" b="1" dirty="0">
                <a:solidFill>
                  <a:srgbClr val="E75B42"/>
                </a:solidFill>
              </a:rPr>
              <a:t>63 kg </a:t>
            </a:r>
          </a:p>
          <a:p>
            <a:pPr>
              <a:lnSpc>
                <a:spcPct val="150000"/>
              </a:lnSpc>
            </a:pPr>
            <a:r>
              <a:rPr lang="en-US" sz="3200" b="1" dirty="0"/>
              <a:t>63 kg – 28 kg = </a:t>
            </a:r>
            <a:r>
              <a:rPr lang="en-US" sz="3200" b="1" dirty="0">
                <a:solidFill>
                  <a:srgbClr val="E75B42"/>
                </a:solidFill>
              </a:rPr>
              <a:t>35 kg                     </a:t>
            </a:r>
            <a:r>
              <a:rPr lang="en-US" sz="3200" b="1" dirty="0"/>
              <a:t>44 kg – 25 kg =  </a:t>
            </a:r>
            <a:r>
              <a:rPr lang="en-US" sz="3200" b="1" dirty="0">
                <a:solidFill>
                  <a:srgbClr val="E75B42"/>
                </a:solidFill>
              </a:rPr>
              <a:t>19 kg</a:t>
            </a:r>
          </a:p>
          <a:p>
            <a:pPr>
              <a:lnSpc>
                <a:spcPct val="150000"/>
              </a:lnSpc>
            </a:pPr>
            <a:r>
              <a:rPr lang="en-US" sz="3200" b="1" dirty="0"/>
              <a:t>                              44 kg – 19 kg = </a:t>
            </a:r>
            <a:r>
              <a:rPr lang="en-US" sz="3200" b="1" dirty="0">
                <a:solidFill>
                  <a:srgbClr val="E75B42"/>
                </a:solidFill>
              </a:rPr>
              <a:t>25 kg</a:t>
            </a:r>
          </a:p>
          <a:p>
            <a:pPr>
              <a:lnSpc>
                <a:spcPct val="150000"/>
              </a:lnSpc>
            </a:pPr>
            <a:r>
              <a:rPr lang="en-US" sz="3200" b="1" dirty="0"/>
              <a:t>                              63 kg – 35 kg = </a:t>
            </a:r>
            <a:r>
              <a:rPr lang="en-US" sz="3200" b="1" dirty="0">
                <a:solidFill>
                  <a:srgbClr val="E75B42"/>
                </a:solidFill>
              </a:rPr>
              <a:t>28 kg</a:t>
            </a:r>
          </a:p>
        </p:txBody>
      </p:sp>
      <p:sp>
        <p:nvSpPr>
          <p:cNvPr id="10" name="Rectangle 9"/>
          <p:cNvSpPr/>
          <p:nvPr/>
        </p:nvSpPr>
        <p:spPr>
          <a:xfrm>
            <a:off x="36004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0450" y="265018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39480" y="197451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13622" y="2651611"/>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12109" y="337945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12109" y="411910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721D48C-9726-D647-844F-64624B30093B}"/>
              </a:ext>
            </a:extLst>
          </p:cNvPr>
          <p:cNvGrpSpPr/>
          <p:nvPr/>
        </p:nvGrpSpPr>
        <p:grpSpPr>
          <a:xfrm>
            <a:off x="-292315" y="3668256"/>
            <a:ext cx="8956141" cy="3473532"/>
            <a:chOff x="-292314" y="4483198"/>
            <a:chExt cx="6584346" cy="2553660"/>
          </a:xfrm>
        </p:grpSpPr>
        <p:pic>
          <p:nvPicPr>
            <p:cNvPr id="17"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3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627796"/>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16" name="Group 15"/>
          <p:cNvGrpSpPr/>
          <p:nvPr/>
        </p:nvGrpSpPr>
        <p:grpSpPr>
          <a:xfrm>
            <a:off x="877230" y="1131584"/>
            <a:ext cx="9563309" cy="3638105"/>
            <a:chOff x="877230" y="1131584"/>
            <a:chExt cx="9563309" cy="3638105"/>
          </a:xfrm>
        </p:grpSpPr>
        <p:grpSp>
          <p:nvGrpSpPr>
            <p:cNvPr id="14" name="Group 13"/>
            <p:cNvGrpSpPr/>
            <p:nvPr/>
          </p:nvGrpSpPr>
          <p:grpSpPr>
            <a:xfrm>
              <a:off x="1433017" y="1131584"/>
              <a:ext cx="9007522" cy="3638105"/>
              <a:chOff x="1433017" y="1131584"/>
              <a:chExt cx="9007522" cy="3638105"/>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3" name="Rectangle 12"/>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99392C6-494A-4B59-A6A2-4DDD7D22A582}"/>
                </a:ext>
              </a:extLst>
            </p:cNvPr>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23" name="Group 22"/>
          <p:cNvGrpSpPr/>
          <p:nvPr/>
        </p:nvGrpSpPr>
        <p:grpSpPr>
          <a:xfrm>
            <a:off x="1263658" y="4750257"/>
            <a:ext cx="4127208" cy="1315425"/>
            <a:chOff x="1263658" y="4750257"/>
            <a:chExt cx="4127208" cy="1315425"/>
          </a:xfrm>
        </p:grpSpPr>
        <p:sp>
          <p:nvSpPr>
            <p:cNvPr id="17" name="TextBox 16">
              <a:extLst>
                <a:ext uri="{FF2B5EF4-FFF2-40B4-BE49-F238E27FC236}">
                  <a16:creationId xmlns:a16="http://schemas.microsoft.com/office/drawing/2014/main" id="{699392C6-494A-4B59-A6A2-4DDD7D22A582}"/>
                </a:ext>
              </a:extLst>
            </p:cNvPr>
            <p:cNvSpPr txBox="1"/>
            <p:nvPr/>
          </p:nvSpPr>
          <p:spPr>
            <a:xfrm>
              <a:off x="1263658" y="4750257"/>
              <a:ext cx="4127208" cy="1315425"/>
            </a:xfrm>
            <a:prstGeom prst="rect">
              <a:avLst/>
            </a:prstGeom>
            <a:noFill/>
          </p:spPr>
          <p:txBody>
            <a:bodyPr wrap="square" rtlCol="0">
              <a:spAutoFit/>
            </a:bodyPr>
            <a:lstStyle/>
            <a:p>
              <a:pPr>
                <a:lnSpc>
                  <a:spcPct val="150000"/>
                </a:lnSpc>
              </a:pPr>
              <a:r>
                <a:rPr lang="en-US" sz="2800" b="1">
                  <a:solidFill>
                    <a:srgbClr val="E75B42"/>
                  </a:solidFill>
                </a:rPr>
                <a:t> </a:t>
              </a:r>
              <a:r>
                <a:rPr lang="en-US" sz="2800"/>
                <a:t>        kg +     </a:t>
              </a:r>
              <a:r>
                <a:rPr lang="en-US" sz="2800" b="1">
                  <a:solidFill>
                    <a:srgbClr val="E75B42"/>
                  </a:solidFill>
                </a:rPr>
                <a:t> </a:t>
              </a:r>
              <a:r>
                <a:rPr lang="en-US" sz="2800"/>
                <a:t>   </a:t>
              </a:r>
              <a:r>
                <a:rPr lang="en-US" sz="2800" dirty="0"/>
                <a:t>kg </a:t>
              </a:r>
              <a:r>
                <a:rPr lang="en-US" sz="2800"/>
                <a:t>=     </a:t>
              </a:r>
              <a:r>
                <a:rPr lang="en-US" sz="2800" b="1">
                  <a:solidFill>
                    <a:srgbClr val="E75B42"/>
                  </a:solidFill>
                </a:rPr>
                <a:t> </a:t>
              </a:r>
              <a:r>
                <a:rPr lang="en-US" sz="2800"/>
                <a:t>   </a:t>
              </a:r>
              <a:r>
                <a:rPr lang="en-US" sz="2800" dirty="0"/>
                <a:t>kg </a:t>
              </a:r>
            </a:p>
            <a:p>
              <a:pPr>
                <a:lnSpc>
                  <a:spcPct val="150000"/>
                </a:lnSpc>
              </a:pPr>
              <a:r>
                <a:rPr lang="en-US" sz="2800" dirty="0"/>
                <a:t>Con </a:t>
              </a:r>
              <a:r>
                <a:rPr lang="en-US" sz="2800" dirty="0" err="1"/>
                <a:t>thỏ</a:t>
              </a:r>
              <a:r>
                <a:rPr lang="en-US" sz="2800" dirty="0"/>
                <a:t> </a:t>
              </a:r>
              <a:r>
                <a:rPr lang="en-US" sz="2800" dirty="0" err="1"/>
                <a:t>cân</a:t>
              </a:r>
              <a:r>
                <a:rPr lang="en-US" sz="2800" dirty="0"/>
                <a:t> </a:t>
              </a:r>
              <a:r>
                <a:rPr lang="en-US" sz="2800" err="1"/>
                <a:t>nặng</a:t>
              </a:r>
              <a:r>
                <a:rPr lang="en-US" sz="2800"/>
                <a:t>             </a:t>
              </a:r>
              <a:r>
                <a:rPr lang="en-US" sz="2800" dirty="0"/>
                <a:t>kg    </a:t>
              </a:r>
              <a:endParaRPr lang="vi-VN" sz="2800" dirty="0"/>
            </a:p>
          </p:txBody>
        </p:sp>
        <p:sp>
          <p:nvSpPr>
            <p:cNvPr id="19"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sp>
          <p:nvSpPr>
            <p:cNvPr id="20"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sp>
          <p:nvSpPr>
            <p:cNvPr id="21"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sp>
          <p:nvSpPr>
            <p:cNvPr id="22"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grpSp>
      <p:grpSp>
        <p:nvGrpSpPr>
          <p:cNvPr id="24" name="Group 23"/>
          <p:cNvGrpSpPr/>
          <p:nvPr/>
        </p:nvGrpSpPr>
        <p:grpSpPr>
          <a:xfrm>
            <a:off x="6313331" y="4750257"/>
            <a:ext cx="4127208" cy="1315425"/>
            <a:chOff x="1263658" y="4750257"/>
            <a:chExt cx="4127208" cy="1315425"/>
          </a:xfrm>
        </p:grpSpPr>
        <p:sp>
          <p:nvSpPr>
            <p:cNvPr id="25" name="TextBox 24">
              <a:extLst>
                <a:ext uri="{FF2B5EF4-FFF2-40B4-BE49-F238E27FC236}">
                  <a16:creationId xmlns:a16="http://schemas.microsoft.com/office/drawing/2014/main" id="{699392C6-494A-4B59-A6A2-4DDD7D22A582}"/>
                </a:ext>
              </a:extLst>
            </p:cNvPr>
            <p:cNvSpPr txBox="1"/>
            <p:nvPr/>
          </p:nvSpPr>
          <p:spPr>
            <a:xfrm>
              <a:off x="1263658" y="4750257"/>
              <a:ext cx="4127208" cy="1315425"/>
            </a:xfrm>
            <a:prstGeom prst="rect">
              <a:avLst/>
            </a:prstGeom>
            <a:noFill/>
          </p:spPr>
          <p:txBody>
            <a:bodyPr wrap="square" rtlCol="0">
              <a:spAutoFit/>
            </a:bodyPr>
            <a:lstStyle/>
            <a:p>
              <a:pPr>
                <a:lnSpc>
                  <a:spcPct val="150000"/>
                </a:lnSpc>
              </a:pPr>
              <a:r>
                <a:rPr lang="en-US" sz="2800" b="1">
                  <a:solidFill>
                    <a:srgbClr val="E75B42"/>
                  </a:solidFill>
                </a:rPr>
                <a:t> </a:t>
              </a:r>
              <a:r>
                <a:rPr lang="en-US" sz="2800"/>
                <a:t>        kg -     </a:t>
              </a:r>
              <a:r>
                <a:rPr lang="en-US" sz="2800" b="1">
                  <a:solidFill>
                    <a:srgbClr val="E75B42"/>
                  </a:solidFill>
                </a:rPr>
                <a:t> </a:t>
              </a:r>
              <a:r>
                <a:rPr lang="en-US" sz="2800"/>
                <a:t>   </a:t>
              </a:r>
              <a:r>
                <a:rPr lang="en-US" sz="2800" dirty="0"/>
                <a:t>kg </a:t>
              </a:r>
              <a:r>
                <a:rPr lang="en-US" sz="2800"/>
                <a:t>=      </a:t>
              </a:r>
              <a:r>
                <a:rPr lang="en-US" sz="2800" b="1">
                  <a:solidFill>
                    <a:srgbClr val="E75B42"/>
                  </a:solidFill>
                </a:rPr>
                <a:t> </a:t>
              </a:r>
              <a:r>
                <a:rPr lang="en-US" sz="2800"/>
                <a:t>   </a:t>
              </a:r>
              <a:r>
                <a:rPr lang="en-US" sz="2800" dirty="0"/>
                <a:t>kg </a:t>
              </a:r>
            </a:p>
            <a:p>
              <a:pPr>
                <a:lnSpc>
                  <a:spcPct val="150000"/>
                </a:lnSpc>
              </a:pPr>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err="1"/>
                <a:t>nặng</a:t>
              </a:r>
              <a:r>
                <a:rPr lang="en-US" sz="2800"/>
                <a:t>              </a:t>
              </a:r>
              <a:r>
                <a:rPr lang="en-US" sz="2800" dirty="0"/>
                <a:t>kg    </a:t>
              </a:r>
              <a:endParaRPr lang="vi-VN" sz="2800" dirty="0"/>
            </a:p>
          </p:txBody>
        </p:sp>
        <p:sp>
          <p:nvSpPr>
            <p:cNvPr id="26"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sp>
          <p:nvSpPr>
            <p:cNvPr id="27"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sp>
          <p:nvSpPr>
            <p:cNvPr id="28"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sp>
          <p:nvSpPr>
            <p:cNvPr id="29"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a:t>
              </a:r>
            </a:p>
          </p:txBody>
        </p:sp>
      </p:grpSp>
      <p:sp>
        <p:nvSpPr>
          <p:cNvPr id="30" name="TextBox 29">
            <a:extLst>
              <a:ext uri="{FF2B5EF4-FFF2-40B4-BE49-F238E27FC236}">
                <a16:creationId xmlns:a16="http://schemas.microsoft.com/office/drawing/2014/main" id="{699392C6-494A-4B59-A6A2-4DDD7D22A582}"/>
              </a:ext>
            </a:extLst>
          </p:cNvPr>
          <p:cNvSpPr txBox="1"/>
          <p:nvPr/>
        </p:nvSpPr>
        <p:spPr>
          <a:xfrm>
            <a:off x="1539254"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2" name="TextBox 31">
            <a:extLst>
              <a:ext uri="{FF2B5EF4-FFF2-40B4-BE49-F238E27FC236}">
                <a16:creationId xmlns:a16="http://schemas.microsoft.com/office/drawing/2014/main" id="{699392C6-494A-4B59-A6A2-4DDD7D22A582}"/>
              </a:ext>
            </a:extLst>
          </p:cNvPr>
          <p:cNvSpPr txBox="1"/>
          <p:nvPr/>
        </p:nvSpPr>
        <p:spPr>
          <a:xfrm>
            <a:off x="2872362"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33" name="TextBox 32">
            <a:extLst>
              <a:ext uri="{FF2B5EF4-FFF2-40B4-BE49-F238E27FC236}">
                <a16:creationId xmlns:a16="http://schemas.microsoft.com/office/drawing/2014/main" id="{699392C6-494A-4B59-A6A2-4DDD7D22A582}"/>
              </a:ext>
            </a:extLst>
          </p:cNvPr>
          <p:cNvSpPr txBox="1"/>
          <p:nvPr/>
        </p:nvSpPr>
        <p:spPr>
          <a:xfrm>
            <a:off x="4223850"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4342059"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6599008"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36" name="TextBox 35">
            <a:extLst>
              <a:ext uri="{FF2B5EF4-FFF2-40B4-BE49-F238E27FC236}">
                <a16:creationId xmlns:a16="http://schemas.microsoft.com/office/drawing/2014/main" id="{699392C6-494A-4B59-A6A2-4DDD7D22A582}"/>
              </a:ext>
            </a:extLst>
          </p:cNvPr>
          <p:cNvSpPr txBox="1"/>
          <p:nvPr/>
        </p:nvSpPr>
        <p:spPr>
          <a:xfrm>
            <a:off x="7849639"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7" name="TextBox 36">
            <a:extLst>
              <a:ext uri="{FF2B5EF4-FFF2-40B4-BE49-F238E27FC236}">
                <a16:creationId xmlns:a16="http://schemas.microsoft.com/office/drawing/2014/main" id="{699392C6-494A-4B59-A6A2-4DDD7D22A582}"/>
              </a:ext>
            </a:extLst>
          </p:cNvPr>
          <p:cNvSpPr txBox="1"/>
          <p:nvPr/>
        </p:nvSpPr>
        <p:spPr>
          <a:xfrm>
            <a:off x="9273500"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8" name="TextBox 37">
            <a:extLst>
              <a:ext uri="{FF2B5EF4-FFF2-40B4-BE49-F238E27FC236}">
                <a16:creationId xmlns:a16="http://schemas.microsoft.com/office/drawing/2014/main" id="{699392C6-494A-4B59-A6A2-4DDD7D22A582}"/>
              </a:ext>
            </a:extLst>
          </p:cNvPr>
          <p:cNvSpPr txBox="1"/>
          <p:nvPr/>
        </p:nvSpPr>
        <p:spPr>
          <a:xfrm>
            <a:off x="9349700"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extLst>
      <p:ext uri="{BB962C8B-B14F-4D97-AF65-F5344CB8AC3E}">
        <p14:creationId xmlns:p14="http://schemas.microsoft.com/office/powerpoint/2010/main" val="21519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603681"/>
            <a:ext cx="9660887" cy="1384995"/>
            <a:chOff x="974415" y="1327013"/>
            <a:chExt cx="9660887" cy="1384995"/>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8" name="Straight Connector 7"/>
          <p:cNvCxnSpPr/>
          <p:nvPr/>
        </p:nvCxnSpPr>
        <p:spPr>
          <a:xfrm>
            <a:off x="3166280" y="104440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0000" y="104440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24305" y="151430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9405" y="151430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44005" y="151430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9105" y="194088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9392C6-494A-4B59-A6A2-4DDD7D22A582}"/>
              </a:ext>
            </a:extLst>
          </p:cNvPr>
          <p:cNvSpPr txBox="1"/>
          <p:nvPr/>
        </p:nvSpPr>
        <p:spPr>
          <a:xfrm>
            <a:off x="783612" y="239811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p>
          <a:p>
            <a:pPr>
              <a:lnSpc>
                <a:spcPct val="150000"/>
              </a:lnSpc>
            </a:pPr>
            <a:r>
              <a:rPr lang="en-US" sz="2800" dirty="0"/>
              <a:t>Con </a:t>
            </a:r>
            <a:r>
              <a:rPr lang="en-US" sz="2800" dirty="0" err="1"/>
              <a:t>lợn</a:t>
            </a:r>
            <a:r>
              <a:rPr lang="en-US" sz="2800" dirty="0"/>
              <a:t> </a:t>
            </a:r>
            <a:r>
              <a:rPr lang="en-US" sz="2800" dirty="0" err="1"/>
              <a:t>nặng</a:t>
            </a:r>
            <a:r>
              <a:rPr lang="en-US" sz="2800" dirty="0"/>
              <a:t>: 25 kg</a:t>
            </a:r>
          </a:p>
          <a:p>
            <a:pPr>
              <a:lnSpc>
                <a:spcPct val="150000"/>
              </a:lnSpc>
            </a:pPr>
            <a:r>
              <a:rPr lang="en-US" sz="2800" dirty="0" err="1"/>
              <a:t>Tăng</a:t>
            </a:r>
            <a:r>
              <a:rPr lang="en-US" sz="2800" dirty="0"/>
              <a:t>: 18 kg</a:t>
            </a:r>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21" name="TextBox 20">
            <a:extLst>
              <a:ext uri="{FF2B5EF4-FFF2-40B4-BE49-F238E27FC236}">
                <a16:creationId xmlns:a16="http://schemas.microsoft.com/office/drawing/2014/main" id="{699392C6-494A-4B59-A6A2-4DDD7D22A582}"/>
              </a:ext>
            </a:extLst>
          </p:cNvPr>
          <p:cNvSpPr txBox="1"/>
          <p:nvPr/>
        </p:nvSpPr>
        <p:spPr>
          <a:xfrm>
            <a:off x="5245100" y="236745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p>
          <a:p>
            <a:pPr>
              <a:lnSpc>
                <a:spcPct val="150000"/>
              </a:lnSpc>
            </a:pPr>
            <a:r>
              <a:rPr lang="en-US" sz="2800" dirty="0"/>
              <a:t>         25 + 18 = 43 (kg)</a:t>
            </a:r>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23" name="Straight Connector 22"/>
          <p:cNvCxnSpPr/>
          <p:nvPr/>
        </p:nvCxnSpPr>
        <p:spPr>
          <a:xfrm>
            <a:off x="5080000" y="209550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fade">
                                      <p:cBhvr>
                                        <p:cTn id="57" dur="500"/>
                                        <p:tgtEl>
                                          <p:spTgt spid="20">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Effect transition="in" filter="fade">
                                      <p:cBhvr>
                                        <p:cTn id="71" dur="500"/>
                                        <p:tgtEl>
                                          <p:spTgt spid="2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xEl>
                                              <p:pRg st="2" end="2"/>
                                            </p:txEl>
                                          </p:spTgt>
                                        </p:tgtEl>
                                        <p:attrNameLst>
                                          <p:attrName>style.visibility</p:attrName>
                                        </p:attrNameLst>
                                      </p:cBhvr>
                                      <p:to>
                                        <p:strVal val="visible"/>
                                      </p:to>
                                    </p:set>
                                    <p:animEffect transition="in" filter="fade">
                                      <p:cBhvr>
                                        <p:cTn id="76" dur="500"/>
                                        <p:tgtEl>
                                          <p:spTgt spid="2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3EA1F3E-5853-47D1-BC70-F3C5656E2117}"/>
              </a:ext>
            </a:extLst>
          </p:cNvPr>
          <p:cNvSpPr/>
          <p:nvPr/>
        </p:nvSpPr>
        <p:spPr>
          <a:xfrm>
            <a:off x="988063" y="627796"/>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9" name="Group 18"/>
          <p:cNvGrpSpPr/>
          <p:nvPr/>
        </p:nvGrpSpPr>
        <p:grpSpPr>
          <a:xfrm>
            <a:off x="674916" y="4440945"/>
            <a:ext cx="1923125" cy="1930730"/>
            <a:chOff x="604444" y="3268487"/>
            <a:chExt cx="1826440" cy="1826440"/>
          </a:xfrm>
        </p:grpSpPr>
        <p:sp>
          <p:nvSpPr>
            <p:cNvPr id="20" name="Oval 19"/>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grpSp>
        <p:nvGrpSpPr>
          <p:cNvPr id="30" name="Group 29"/>
          <p:cNvGrpSpPr/>
          <p:nvPr/>
        </p:nvGrpSpPr>
        <p:grpSpPr>
          <a:xfrm>
            <a:off x="1844054" y="361950"/>
            <a:ext cx="7413219" cy="3829050"/>
            <a:chOff x="1844054" y="361950"/>
            <a:chExt cx="7413219" cy="382905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27" name="Rectangle 26"/>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94504" y="990293"/>
            <a:ext cx="969541" cy="534140"/>
            <a:chOff x="3244404" y="872747"/>
            <a:chExt cx="969541" cy="534140"/>
          </a:xfrm>
        </p:grpSpPr>
        <p:sp>
          <p:nvSpPr>
            <p:cNvPr id="11" name="Oval Callout 10"/>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9392C6-494A-4B59-A6A2-4DDD7D22A582}"/>
                </a:ext>
              </a:extLst>
            </p:cNvPr>
            <p:cNvSpPr txBox="1"/>
            <p:nvPr/>
          </p:nvSpPr>
          <p:spPr>
            <a:xfrm>
              <a:off x="3280206" y="903391"/>
              <a:ext cx="853119" cy="461665"/>
            </a:xfrm>
            <a:prstGeom prst="rect">
              <a:avLst/>
            </a:prstGeom>
            <a:noFill/>
          </p:spPr>
          <p:txBody>
            <a:bodyPr wrap="none" rtlCol="0">
              <a:spAutoFit/>
            </a:bodyPr>
            <a:lstStyle/>
            <a:p>
              <a:r>
                <a:rPr lang="en-US" sz="2400" dirty="0"/>
                <a:t>16kg</a:t>
              </a:r>
              <a:endParaRPr lang="vi-VN" sz="2400" dirty="0"/>
            </a:p>
          </p:txBody>
        </p:sp>
      </p:grpSp>
      <p:pic>
        <p:nvPicPr>
          <p:cNvPr id="24" name="Picture 23"/>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311728" y="1330143"/>
            <a:ext cx="1003300" cy="1113378"/>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761241" y="1922322"/>
            <a:ext cx="1419718" cy="1383675"/>
          </a:xfrm>
          <a:prstGeom prst="rect">
            <a:avLst/>
          </a:prstGeom>
        </p:spPr>
      </p:pic>
      <p:pic>
        <p:nvPicPr>
          <p:cNvPr id="32" name="Picture 31"/>
          <p:cNvPicPr>
            <a:picLocks noChangeAspect="1"/>
          </p:cNvPicPr>
          <p:nvPr/>
        </p:nvPicPr>
        <p:blipFill rotWithShape="1">
          <a:blip r:embed="rId5">
            <a:extLst>
              <a:ext uri="{BEBA8EAE-BF5A-486C-A8C5-ECC9F3942E4B}">
                <a14:imgProps xmlns:a14="http://schemas.microsoft.com/office/drawing/2010/main">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048874" y="2115045"/>
            <a:ext cx="1525209" cy="1099233"/>
          </a:xfrm>
          <a:prstGeom prst="rect">
            <a:avLst/>
          </a:prstGeom>
        </p:spPr>
      </p:pic>
      <p:grpSp>
        <p:nvGrpSpPr>
          <p:cNvPr id="14" name="Group 13"/>
          <p:cNvGrpSpPr/>
          <p:nvPr/>
        </p:nvGrpSpPr>
        <p:grpSpPr>
          <a:xfrm>
            <a:off x="2157752" y="1900305"/>
            <a:ext cx="969541" cy="534140"/>
            <a:chOff x="2080460" y="1293907"/>
            <a:chExt cx="969541" cy="534140"/>
          </a:xfrm>
        </p:grpSpPr>
        <p:sp>
          <p:nvSpPr>
            <p:cNvPr id="9" name="Oval Callout 8"/>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9392C6-494A-4B59-A6A2-4DDD7D22A582}"/>
                </a:ext>
              </a:extLst>
            </p:cNvPr>
            <p:cNvSpPr txBox="1"/>
            <p:nvPr/>
          </p:nvSpPr>
          <p:spPr>
            <a:xfrm>
              <a:off x="2171482" y="1330144"/>
              <a:ext cx="853119" cy="461665"/>
            </a:xfrm>
            <a:prstGeom prst="rect">
              <a:avLst/>
            </a:prstGeom>
            <a:noFill/>
          </p:spPr>
          <p:txBody>
            <a:bodyPr wrap="none" rtlCol="0">
              <a:spAutoFit/>
            </a:bodyPr>
            <a:lstStyle/>
            <a:p>
              <a:r>
                <a:rPr lang="en-US" sz="2400" dirty="0"/>
                <a:t>14kg</a:t>
              </a:r>
              <a:endParaRPr lang="vi-VN" sz="2400" dirty="0"/>
            </a:p>
          </p:txBody>
        </p:sp>
      </p:grpSp>
      <p:grpSp>
        <p:nvGrpSpPr>
          <p:cNvPr id="12" name="Group 11"/>
          <p:cNvGrpSpPr/>
          <p:nvPr/>
        </p:nvGrpSpPr>
        <p:grpSpPr>
          <a:xfrm>
            <a:off x="3199877" y="2870053"/>
            <a:ext cx="969541" cy="534140"/>
            <a:chOff x="3302039" y="2321055"/>
            <a:chExt cx="969541" cy="534140"/>
          </a:xfrm>
        </p:grpSpPr>
        <p:sp>
          <p:nvSpPr>
            <p:cNvPr id="10" name="Oval Callout 9"/>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9392C6-494A-4B59-A6A2-4DDD7D22A582}"/>
                </a:ext>
              </a:extLst>
            </p:cNvPr>
            <p:cNvSpPr txBox="1"/>
            <p:nvPr/>
          </p:nvSpPr>
          <p:spPr>
            <a:xfrm>
              <a:off x="3360249" y="2357292"/>
              <a:ext cx="853119" cy="461665"/>
            </a:xfrm>
            <a:prstGeom prst="rect">
              <a:avLst/>
            </a:prstGeom>
            <a:noFill/>
          </p:spPr>
          <p:txBody>
            <a:bodyPr wrap="none" rtlCol="0">
              <a:spAutoFit/>
            </a:bodyPr>
            <a:lstStyle/>
            <a:p>
              <a:r>
                <a:rPr lang="en-US" sz="2400" dirty="0"/>
                <a:t>18kg</a:t>
              </a:r>
              <a:endParaRPr lang="vi-VN" sz="2400" dirty="0"/>
            </a:p>
          </p:txBody>
        </p:sp>
      </p:grpSp>
      <p:grpSp>
        <p:nvGrpSpPr>
          <p:cNvPr id="17" name="Group 16"/>
          <p:cNvGrpSpPr/>
          <p:nvPr/>
        </p:nvGrpSpPr>
        <p:grpSpPr>
          <a:xfrm>
            <a:off x="7154199" y="903391"/>
            <a:ext cx="3739719" cy="955300"/>
            <a:chOff x="7154199" y="903391"/>
            <a:chExt cx="3739719" cy="955300"/>
          </a:xfrm>
        </p:grpSpPr>
        <p:sp>
          <p:nvSpPr>
            <p:cNvPr id="15" name="Rounded Rectangular Callout 14"/>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9392C6-494A-4B59-A6A2-4DDD7D22A582}"/>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a:t>Thuyền</a:t>
              </a:r>
              <a:r>
                <a:rPr lang="en-US" sz="2400" dirty="0"/>
                <a:t> </a:t>
              </a:r>
              <a:r>
                <a:rPr lang="en-US" sz="2400" dirty="0" err="1"/>
                <a:t>chỉ</a:t>
              </a:r>
              <a:r>
                <a:rPr lang="en-US" sz="2400" dirty="0"/>
                <a:t> </a:t>
              </a:r>
              <a:r>
                <a:rPr lang="en-US" sz="2400" dirty="0" err="1"/>
                <a:t>chở</a:t>
              </a:r>
              <a:r>
                <a:rPr lang="en-US" sz="2400" dirty="0"/>
                <a:t> </a:t>
              </a:r>
              <a:r>
                <a:rPr lang="en-US" sz="2400" dirty="0" err="1"/>
                <a:t>thêm</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là</a:t>
              </a:r>
              <a:r>
                <a:rPr lang="en-US" sz="2400" dirty="0"/>
                <a:t> 31 kg.</a:t>
              </a:r>
              <a:endParaRPr lang="vi-VN" sz="2400" dirty="0"/>
            </a:p>
          </p:txBody>
        </p:sp>
      </p:grpSp>
      <p:grpSp>
        <p:nvGrpSpPr>
          <p:cNvPr id="23" name="Group 22"/>
          <p:cNvGrpSpPr/>
          <p:nvPr/>
        </p:nvGrpSpPr>
        <p:grpSpPr>
          <a:xfrm>
            <a:off x="2364780" y="4105627"/>
            <a:ext cx="4206240" cy="1292863"/>
            <a:chOff x="2364780" y="4105627"/>
            <a:chExt cx="4206240" cy="1292863"/>
          </a:xfrm>
        </p:grpSpPr>
        <p:sp>
          <p:nvSpPr>
            <p:cNvPr id="22" name="Oval Callout 21"/>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99392C6-494A-4B59-A6A2-4DDD7D22A582}"/>
                </a:ext>
              </a:extLst>
            </p:cNvPr>
            <p:cNvSpPr txBox="1"/>
            <p:nvPr/>
          </p:nvSpPr>
          <p:spPr>
            <a:xfrm>
              <a:off x="2598041" y="4336561"/>
              <a:ext cx="3739719" cy="830997"/>
            </a:xfrm>
            <a:prstGeom prst="rect">
              <a:avLst/>
            </a:prstGeom>
            <a:noFill/>
          </p:spPr>
          <p:txBody>
            <a:bodyPr wrap="square" rtlCol="0">
              <a:spAutoFit/>
            </a:bodyPr>
            <a:lstStyle/>
            <a:p>
              <a:r>
                <a:rPr lang="en-US" sz="2400" dirty="0" err="1"/>
                <a:t>Hỏi</a:t>
              </a:r>
              <a:r>
                <a:rPr lang="en-US" sz="2400" dirty="0"/>
                <a:t> </a:t>
              </a:r>
              <a:r>
                <a:rPr lang="en-US" sz="2400" dirty="0" err="1"/>
                <a:t>hai</a:t>
              </a:r>
              <a:r>
                <a:rPr lang="en-US" sz="2400" dirty="0"/>
                <a:t> con </a:t>
              </a:r>
              <a:r>
                <a:rPr lang="en-US" sz="2400" dirty="0" err="1"/>
                <a:t>dê</a:t>
              </a:r>
              <a:r>
                <a:rPr lang="en-US" sz="2400" dirty="0"/>
                <a:t> </a:t>
              </a:r>
              <a:r>
                <a:rPr lang="en-US" sz="2400" dirty="0" err="1"/>
                <a:t>nào</a:t>
              </a:r>
              <a:r>
                <a:rPr lang="en-US" sz="2400" dirty="0"/>
                <a:t> </a:t>
              </a:r>
              <a:r>
                <a:rPr lang="en-US" sz="2400" dirty="0" err="1"/>
                <a:t>có</a:t>
              </a:r>
              <a:r>
                <a:rPr lang="en-US" sz="2400" dirty="0"/>
                <a:t> </a:t>
              </a:r>
              <a:r>
                <a:rPr lang="en-US" sz="2400" dirty="0" err="1"/>
                <a:t>thể</a:t>
              </a:r>
              <a:r>
                <a:rPr lang="en-US" sz="2400" dirty="0"/>
                <a:t> </a:t>
              </a:r>
              <a:r>
                <a:rPr lang="en-US" sz="2400" dirty="0" err="1"/>
                <a:t>cùng</a:t>
              </a:r>
              <a:r>
                <a:rPr lang="en-US" sz="2400" dirty="0"/>
                <a:t> </a:t>
              </a:r>
              <a:r>
                <a:rPr lang="en-US" sz="2400" dirty="0" err="1"/>
                <a:t>nhau</a:t>
              </a:r>
              <a:r>
                <a:rPr lang="en-US" sz="2400" dirty="0"/>
                <a:t> sang </a:t>
              </a:r>
              <a:r>
                <a:rPr lang="en-US" sz="2400" dirty="0" err="1"/>
                <a:t>sông</a:t>
              </a:r>
              <a:r>
                <a:rPr lang="en-US" sz="2400" dirty="0"/>
                <a:t>?.</a:t>
              </a:r>
              <a:endParaRPr lang="vi-VN" sz="2400" dirty="0"/>
            </a:p>
          </p:txBody>
        </p:sp>
      </p:grpSp>
      <p:sp>
        <p:nvSpPr>
          <p:cNvPr id="33" name="TextBox 32">
            <a:extLst>
              <a:ext uri="{FF2B5EF4-FFF2-40B4-BE49-F238E27FC236}">
                <a16:creationId xmlns:a16="http://schemas.microsoft.com/office/drawing/2014/main" id="{699392C6-494A-4B59-A6A2-4DDD7D22A582}"/>
              </a:ext>
            </a:extLst>
          </p:cNvPr>
          <p:cNvSpPr txBox="1"/>
          <p:nvPr/>
        </p:nvSpPr>
        <p:spPr>
          <a:xfrm>
            <a:off x="6862398" y="4161545"/>
            <a:ext cx="3739719" cy="2031325"/>
          </a:xfrm>
          <a:prstGeom prst="rect">
            <a:avLst/>
          </a:prstGeom>
          <a:noFill/>
        </p:spPr>
        <p:txBody>
          <a:bodyPr wrap="square" rtlCol="0">
            <a:spAutoFit/>
          </a:bodyPr>
          <a:lstStyle/>
          <a:p>
            <a:pPr>
              <a:lnSpc>
                <a:spcPct val="150000"/>
              </a:lnSpc>
            </a:pPr>
            <a:r>
              <a:rPr lang="en-US" sz="2800" dirty="0"/>
              <a:t>16 kg + 18 kg = 34 kg</a:t>
            </a:r>
          </a:p>
          <a:p>
            <a:pPr>
              <a:lnSpc>
                <a:spcPct val="150000"/>
              </a:lnSpc>
            </a:pPr>
            <a:r>
              <a:rPr lang="en-US" sz="2800" dirty="0"/>
              <a:t>14 kg + 18 kg = 32 kg</a:t>
            </a:r>
          </a:p>
          <a:p>
            <a:pPr>
              <a:lnSpc>
                <a:spcPct val="150000"/>
              </a:lnSpc>
            </a:pPr>
            <a:r>
              <a:rPr lang="en-US" sz="2800" dirty="0"/>
              <a:t>14 kg + 16 kg = 30 kg</a:t>
            </a:r>
            <a:endParaRPr lang="vi-VN" sz="2800" dirty="0"/>
          </a:p>
        </p:txBody>
      </p:sp>
      <p:pic>
        <p:nvPicPr>
          <p:cNvPr id="1026"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3120"/>
          <a:stretch/>
        </p:blipFill>
        <p:spPr bwMode="auto">
          <a:xfrm>
            <a:off x="10533129" y="4329493"/>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3120"/>
          <a:stretch/>
        </p:blipFill>
        <p:spPr bwMode="auto">
          <a:xfrm>
            <a:off x="10533129" y="4979478"/>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293" r="-472"/>
          <a:stretch/>
        </p:blipFill>
        <p:spPr bwMode="auto">
          <a:xfrm>
            <a:off x="10508920" y="5644160"/>
            <a:ext cx="408783" cy="39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xEl>
                                              <p:pRg st="1" end="1"/>
                                            </p:txEl>
                                          </p:spTgt>
                                        </p:tgtEl>
                                        <p:attrNameLst>
                                          <p:attrName>style.visibility</p:attrName>
                                        </p:attrNameLst>
                                      </p:cBhvr>
                                      <p:to>
                                        <p:strVal val="visible"/>
                                      </p:to>
                                    </p:set>
                                    <p:animEffect transition="in" filter="fade">
                                      <p:cBhvr>
                                        <p:cTn id="64" dur="500"/>
                                        <p:tgtEl>
                                          <p:spTgt spid="33">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24"/>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390AF8-82BD-4547-AC8A-C478B8E8CED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0117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280</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.VnAvant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3</cp:revision>
  <dcterms:created xsi:type="dcterms:W3CDTF">2022-01-03T13:47:15Z</dcterms:created>
  <dcterms:modified xsi:type="dcterms:W3CDTF">2022-01-05T03:38:28Z</dcterms:modified>
</cp:coreProperties>
</file>