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11088416" r:id="rId3"/>
    <p:sldId id="11088418" r:id="rId4"/>
    <p:sldId id="11088413" r:id="rId5"/>
    <p:sldId id="260" r:id="rId6"/>
    <p:sldId id="11088410" r:id="rId7"/>
    <p:sldId id="110884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C345D-0D3C-4A7D-A7CD-53CF592079ED}"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A0F9D-7B42-41EB-9816-EA78D90B773E}" type="slidenum">
              <a:rPr lang="en-US" smtClean="0"/>
              <a:t>‹#›</a:t>
            </a:fld>
            <a:endParaRPr lang="en-US"/>
          </a:p>
        </p:txBody>
      </p:sp>
    </p:spTree>
    <p:extLst>
      <p:ext uri="{BB962C8B-B14F-4D97-AF65-F5344CB8AC3E}">
        <p14:creationId xmlns:p14="http://schemas.microsoft.com/office/powerpoint/2010/main" val="313996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230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4BCC-2B88-4723-A798-1D0DF6326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2E6949-878E-4080-B320-85D2C882C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9A095-60B9-4C59-8D02-D0AA00FBCFA6}"/>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8A7EFA73-F7D4-476F-B5CD-BE8C501A3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9C343-1225-48D9-9251-B7A367B918F0}"/>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90912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D8A3-37DF-40BB-B15F-8491F3616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1A8D8-24C7-46C9-896A-E4FDB0E137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DE75F-8F93-426F-B092-77865C6EABD2}"/>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38AE8353-40A8-4B32-B8BD-400A899F5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DBDB7-726C-4286-AFE6-E536BFA7785A}"/>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137162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F170F-76EB-4E44-AF6F-0EAEBC9376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73010-0138-44D9-ABB8-8E0F60EFA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DFFFF-3545-462A-A5CB-A4FFE07FCDB5}"/>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1CFB5432-21D2-4FF8-B64B-A4589FF47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D61F5-E475-415A-BDC5-A87183A3F928}"/>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192876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87664089"/>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362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14C5-DFF2-476F-9A2F-D19E075AB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A6206-C5AE-44D6-A45A-58E68ADBA1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88E14-9DA0-42F5-91FA-9DF670180933}"/>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863A4786-942B-4EEB-8487-54566AFA3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CD34B-92F9-460D-96EC-DC7779C5F6EB}"/>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244917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FB1D-DAB6-424C-ACAC-1BED6B305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4F853-CEE1-4CA7-9CD1-780315D0D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FA23D-029E-4A3B-84B1-AFEE639BCB9C}"/>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3D77D6C1-B9DF-4061-9E81-3D744A5E8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48251-8492-45B5-A4CF-5990CB4AABCD}"/>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44310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3034-9D3A-47B9-97D4-68EFB92E0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26065-0651-43FD-BF50-12D81B1360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7CFC2-6729-4B44-89B6-DCDCDF7FE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BFA408-C64F-49F6-8B8A-DF9FFCF2B76D}"/>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6" name="Footer Placeholder 5">
            <a:extLst>
              <a:ext uri="{FF2B5EF4-FFF2-40B4-BE49-F238E27FC236}">
                <a16:creationId xmlns:a16="http://schemas.microsoft.com/office/drawing/2014/main" id="{EE94766E-1833-4F3A-BFB9-B7CFDF424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13492-4984-4093-BA95-B0F4077FBC0D}"/>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309547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7722-A15E-46D7-8657-979713227F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47D9FF-D457-4FC1-9880-C2F61E97B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C3921-0314-44A7-B5F9-6156F2A53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24E92-56AE-4561-BE1A-A396B7079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D79F2-FED7-44BD-B2C8-014333519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0E117-2FF0-401C-8319-5FB43039A88D}"/>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8" name="Footer Placeholder 7">
            <a:extLst>
              <a:ext uri="{FF2B5EF4-FFF2-40B4-BE49-F238E27FC236}">
                <a16:creationId xmlns:a16="http://schemas.microsoft.com/office/drawing/2014/main" id="{CF625665-8BF5-46A8-B34A-00E21E751C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31B92-4879-4C10-A9F0-FC17BD678D67}"/>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121031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5AD-967E-43D0-A315-8E9C36F3C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092FE-B4A8-4F3F-8B3F-CDB2231AABB7}"/>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4" name="Footer Placeholder 3">
            <a:extLst>
              <a:ext uri="{FF2B5EF4-FFF2-40B4-BE49-F238E27FC236}">
                <a16:creationId xmlns:a16="http://schemas.microsoft.com/office/drawing/2014/main" id="{AD8015C7-CE3A-49C0-88D6-4BB4D322E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A062B-F32F-443A-AB1D-CCAD753A7EEF}"/>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68379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440E1-AECA-4330-B0D0-D6CDC5C3AC2B}"/>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3" name="Footer Placeholder 2">
            <a:extLst>
              <a:ext uri="{FF2B5EF4-FFF2-40B4-BE49-F238E27FC236}">
                <a16:creationId xmlns:a16="http://schemas.microsoft.com/office/drawing/2014/main" id="{8A53ED61-E71D-4E5A-AEC5-DD62EC162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59FED-760D-4BE2-8E29-2C1EA8F607A9}"/>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88597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A7EA-8500-4E02-984D-A0FC7B949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6A277-BEAC-45ED-9E9D-9312D2A47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1D5A6-EBAB-4CC5-99EF-92A1E0492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2635E-61E5-4357-867E-1CBFB5B8208A}"/>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6" name="Footer Placeholder 5">
            <a:extLst>
              <a:ext uri="{FF2B5EF4-FFF2-40B4-BE49-F238E27FC236}">
                <a16:creationId xmlns:a16="http://schemas.microsoft.com/office/drawing/2014/main" id="{18348979-6B1A-4EA4-9AFA-F66549574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24721-50AA-4641-B671-6467CCFB32AA}"/>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380672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FC2B-BD61-45F0-8812-A12A557470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01F42-109E-4486-8A22-6FA0974F7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4BCF3C-95B3-4316-9DAA-ACC2F7740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A6237-B695-4FDB-A9E3-DAA6AF910424}"/>
              </a:ext>
            </a:extLst>
          </p:cNvPr>
          <p:cNvSpPr>
            <a:spLocks noGrp="1"/>
          </p:cNvSpPr>
          <p:nvPr>
            <p:ph type="dt" sz="half" idx="10"/>
          </p:nvPr>
        </p:nvSpPr>
        <p:spPr/>
        <p:txBody>
          <a:bodyPr/>
          <a:lstStyle/>
          <a:p>
            <a:fld id="{0EC56A65-3E17-4FE0-92CD-B02D19F0FB93}" type="datetimeFigureOut">
              <a:rPr lang="en-US" smtClean="0"/>
              <a:t>1/21/2022</a:t>
            </a:fld>
            <a:endParaRPr lang="en-US"/>
          </a:p>
        </p:txBody>
      </p:sp>
      <p:sp>
        <p:nvSpPr>
          <p:cNvPr id="6" name="Footer Placeholder 5">
            <a:extLst>
              <a:ext uri="{FF2B5EF4-FFF2-40B4-BE49-F238E27FC236}">
                <a16:creationId xmlns:a16="http://schemas.microsoft.com/office/drawing/2014/main" id="{E5B1372C-2299-487C-B8FD-1682CD2AF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9813-F425-43CC-AFF5-06656B9F7F97}"/>
              </a:ext>
            </a:extLst>
          </p:cNvPr>
          <p:cNvSpPr>
            <a:spLocks noGrp="1"/>
          </p:cNvSpPr>
          <p:nvPr>
            <p:ph type="sldNum" sz="quarter" idx="12"/>
          </p:nvPr>
        </p:nvSpPr>
        <p:spPr/>
        <p:txBody>
          <a:bodyPr/>
          <a:lstStyle/>
          <a:p>
            <a:fld id="{6FCB3AD1-67EF-4630-8087-C7187C142E1B}" type="slidenum">
              <a:rPr lang="en-US" smtClean="0"/>
              <a:t>‹#›</a:t>
            </a:fld>
            <a:endParaRPr lang="en-US"/>
          </a:p>
        </p:txBody>
      </p:sp>
    </p:spTree>
    <p:extLst>
      <p:ext uri="{BB962C8B-B14F-4D97-AF65-F5344CB8AC3E}">
        <p14:creationId xmlns:p14="http://schemas.microsoft.com/office/powerpoint/2010/main" val="191117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A5831-68DF-4BA8-A24F-240FBC8BC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78E21-AB19-485F-8958-70E25F1AC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E6111-7E27-44AA-BC09-540A25121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56A65-3E17-4FE0-92CD-B02D19F0FB93}" type="datetimeFigureOut">
              <a:rPr lang="en-US" smtClean="0"/>
              <a:t>1/21/2022</a:t>
            </a:fld>
            <a:endParaRPr lang="en-US"/>
          </a:p>
        </p:txBody>
      </p:sp>
      <p:sp>
        <p:nvSpPr>
          <p:cNvPr id="5" name="Footer Placeholder 4">
            <a:extLst>
              <a:ext uri="{FF2B5EF4-FFF2-40B4-BE49-F238E27FC236}">
                <a16:creationId xmlns:a16="http://schemas.microsoft.com/office/drawing/2014/main" id="{8E8A2FEE-7BBE-421F-8D4D-78B0C0577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92327-A59B-4683-B2BB-3CD4F8B8F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3AD1-67EF-4630-8087-C7187C142E1B}" type="slidenum">
              <a:rPr lang="en-US" smtClean="0"/>
              <a:t>‹#›</a:t>
            </a:fld>
            <a:endParaRPr lang="en-US"/>
          </a:p>
        </p:txBody>
      </p:sp>
    </p:spTree>
    <p:extLst>
      <p:ext uri="{BB962C8B-B14F-4D97-AF65-F5344CB8AC3E}">
        <p14:creationId xmlns:p14="http://schemas.microsoft.com/office/powerpoint/2010/main" val="2568044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6A352D-5D0C-426D-B8BC-1783F768D15E}"/>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rgbClr val="FF0000"/>
                </a:solidFill>
                <a:effectLst>
                  <a:outerShdw blurRad="50800" dist="38100" algn="l" rotWithShape="0">
                    <a:prstClr val="black">
                      <a:alpha val="40000"/>
                    </a:prstClr>
                  </a:outerShdw>
                </a:effectLst>
                <a:latin typeface="+mj-lt"/>
              </a:rPr>
              <a:t>BÀI 18</a:t>
            </a:r>
          </a:p>
        </p:txBody>
      </p:sp>
      <p:sp>
        <p:nvSpPr>
          <p:cNvPr id="5" name="TextBox 4">
            <a:extLst>
              <a:ext uri="{FF2B5EF4-FFF2-40B4-BE49-F238E27FC236}">
                <a16:creationId xmlns:a16="http://schemas.microsoft.com/office/drawing/2014/main" id="{022FEDD1-2023-418C-8E99-B6842C5A140E}"/>
              </a:ext>
            </a:extLst>
          </p:cNvPr>
          <p:cNvSpPr txBox="1"/>
          <p:nvPr/>
        </p:nvSpPr>
        <p:spPr>
          <a:xfrm>
            <a:off x="144723" y="4460230"/>
            <a:ext cx="9241220" cy="2308324"/>
          </a:xfrm>
          <a:prstGeom prst="rect">
            <a:avLst/>
          </a:prstGeom>
          <a:noFill/>
        </p:spPr>
        <p:txBody>
          <a:bodyPr wrap="square" rtlCol="0">
            <a:spAutoFit/>
          </a:bodyPr>
          <a:lstStyle/>
          <a:p>
            <a:r>
              <a:rPr lang="vi-VN" sz="4800" dirty="0">
                <a:solidFill>
                  <a:schemeClr val="accent6">
                    <a:lumMod val="75000"/>
                  </a:schemeClr>
                </a:solidFill>
                <a:latin typeface="+mj-lt"/>
              </a:rPr>
              <a:t>CẦN LÀM GÌ ĐỂ BẢO VỆ </a:t>
            </a:r>
          </a:p>
          <a:p>
            <a:r>
              <a:rPr lang="vi-VN" sz="4800" dirty="0">
                <a:solidFill>
                  <a:schemeClr val="accent6">
                    <a:lumMod val="75000"/>
                  </a:schemeClr>
                </a:solidFill>
                <a:latin typeface="+mj-lt"/>
              </a:rPr>
              <a:t>MÔI TRƯỜNG SỐNG CỦA </a:t>
            </a:r>
          </a:p>
          <a:p>
            <a:r>
              <a:rPr lang="vi-VN" sz="4800" dirty="0">
                <a:solidFill>
                  <a:schemeClr val="accent6">
                    <a:lumMod val="75000"/>
                  </a:schemeClr>
                </a:solidFill>
                <a:latin typeface="+mj-lt"/>
              </a:rPr>
              <a:t>THỰC VẬT VÀ ĐỘNG VẬT?</a:t>
            </a:r>
          </a:p>
        </p:txBody>
      </p:sp>
      <p:sp>
        <p:nvSpPr>
          <p:cNvPr id="6" name="TextBox 5">
            <a:extLst>
              <a:ext uri="{FF2B5EF4-FFF2-40B4-BE49-F238E27FC236}">
                <a16:creationId xmlns:a16="http://schemas.microsoft.com/office/drawing/2014/main" id="{7631A764-C794-4627-A6F6-67BC75CCDE69}"/>
              </a:ext>
            </a:extLst>
          </p:cNvPr>
          <p:cNvSpPr txBox="1"/>
          <p:nvPr/>
        </p:nvSpPr>
        <p:spPr>
          <a:xfrm>
            <a:off x="4250679" y="118258"/>
            <a:ext cx="8135686"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rgbClr val="FF0000"/>
                </a:solidFill>
                <a:latin typeface="+mj-lt"/>
              </a:rPr>
              <a:t>CHỦ ĐỀ 4</a:t>
            </a:r>
          </a:p>
          <a:p>
            <a:pPr algn="ctr"/>
            <a:r>
              <a:rPr lang="vi-VN" sz="4800" dirty="0">
                <a:ln>
                  <a:solidFill>
                    <a:schemeClr val="accent4">
                      <a:lumMod val="40000"/>
                      <a:lumOff val="60000"/>
                    </a:schemeClr>
                  </a:solidFill>
                </a:ln>
                <a:solidFill>
                  <a:srgbClr val="FF0000"/>
                </a:solidFill>
                <a:latin typeface="+mj-lt"/>
              </a:rPr>
              <a:t>THỰC VẬT VÀ ĐỘNG VẬT</a:t>
            </a:r>
          </a:p>
        </p:txBody>
      </p:sp>
      <p:sp>
        <p:nvSpPr>
          <p:cNvPr id="7" name="Google Shape;199;p25">
            <a:extLst>
              <a:ext uri="{FF2B5EF4-FFF2-40B4-BE49-F238E27FC236}">
                <a16:creationId xmlns:a16="http://schemas.microsoft.com/office/drawing/2014/main" id="{C3E5855F-502F-4E8E-9768-8E6351971CA5}"/>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8" name="Google Shape;201;p25">
            <a:extLst>
              <a:ext uri="{FF2B5EF4-FFF2-40B4-BE49-F238E27FC236}">
                <a16:creationId xmlns:a16="http://schemas.microsoft.com/office/drawing/2014/main" id="{483C7324-A02C-465A-85CB-CBD43F53062D}"/>
              </a:ext>
            </a:extLst>
          </p:cNvPr>
          <p:cNvGrpSpPr/>
          <p:nvPr/>
        </p:nvGrpSpPr>
        <p:grpSpPr>
          <a:xfrm rot="870046">
            <a:off x="533532" y="2161681"/>
            <a:ext cx="501149" cy="1012800"/>
            <a:chOff x="656025" y="2751350"/>
            <a:chExt cx="311375" cy="629275"/>
          </a:xfrm>
        </p:grpSpPr>
        <p:sp>
          <p:nvSpPr>
            <p:cNvPr id="9" name="Google Shape;202;p25">
              <a:extLst>
                <a:ext uri="{FF2B5EF4-FFF2-40B4-BE49-F238E27FC236}">
                  <a16:creationId xmlns:a16="http://schemas.microsoft.com/office/drawing/2014/main" id="{2F63C3E4-9133-464A-88D9-30D52B2AB0B6}"/>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Google Shape;203;p25">
              <a:extLst>
                <a:ext uri="{FF2B5EF4-FFF2-40B4-BE49-F238E27FC236}">
                  <a16:creationId xmlns:a16="http://schemas.microsoft.com/office/drawing/2014/main" id="{A9D4CDCD-687C-42F6-8AD6-049A1261B0C3}"/>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1" name="Google Shape;204;p25">
              <a:extLst>
                <a:ext uri="{FF2B5EF4-FFF2-40B4-BE49-F238E27FC236}">
                  <a16:creationId xmlns:a16="http://schemas.microsoft.com/office/drawing/2014/main" id="{D83341FC-2E76-46BB-92D9-E74FFCC77E23}"/>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 name="Google Shape;205;p25">
              <a:extLst>
                <a:ext uri="{FF2B5EF4-FFF2-40B4-BE49-F238E27FC236}">
                  <a16:creationId xmlns:a16="http://schemas.microsoft.com/office/drawing/2014/main" id="{FD9CBC87-A995-468B-8F0F-04BB8063769C}"/>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 name="Google Shape;206;p25">
              <a:extLst>
                <a:ext uri="{FF2B5EF4-FFF2-40B4-BE49-F238E27FC236}">
                  <a16:creationId xmlns:a16="http://schemas.microsoft.com/office/drawing/2014/main" id="{783E9D0E-7D9B-4DE4-945E-F9797C127387}"/>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4" name="Google Shape;207;p25">
              <a:extLst>
                <a:ext uri="{FF2B5EF4-FFF2-40B4-BE49-F238E27FC236}">
                  <a16:creationId xmlns:a16="http://schemas.microsoft.com/office/drawing/2014/main" id="{99324D87-84B6-473A-AF79-A3A769344418}"/>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 name="Google Shape;208;p25">
              <a:extLst>
                <a:ext uri="{FF2B5EF4-FFF2-40B4-BE49-F238E27FC236}">
                  <a16:creationId xmlns:a16="http://schemas.microsoft.com/office/drawing/2014/main" id="{CF62ED92-2660-4A71-8637-309D3546E0BE}"/>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 name="Google Shape;209;p25">
              <a:extLst>
                <a:ext uri="{FF2B5EF4-FFF2-40B4-BE49-F238E27FC236}">
                  <a16:creationId xmlns:a16="http://schemas.microsoft.com/office/drawing/2014/main" id="{BB2FC735-6638-423D-B70B-B3A5B917C093}"/>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 name="Google Shape;210;p25">
              <a:extLst>
                <a:ext uri="{FF2B5EF4-FFF2-40B4-BE49-F238E27FC236}">
                  <a16:creationId xmlns:a16="http://schemas.microsoft.com/office/drawing/2014/main" id="{562F8511-1554-4226-8586-E33CAB95EB72}"/>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Google Shape;211;p25">
              <a:extLst>
                <a:ext uri="{FF2B5EF4-FFF2-40B4-BE49-F238E27FC236}">
                  <a16:creationId xmlns:a16="http://schemas.microsoft.com/office/drawing/2014/main" id="{B3F50CD7-8661-4C53-834F-BBB9080F32C1}"/>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19" name="Google Shape;536;p34">
            <a:extLst>
              <a:ext uri="{FF2B5EF4-FFF2-40B4-BE49-F238E27FC236}">
                <a16:creationId xmlns:a16="http://schemas.microsoft.com/office/drawing/2014/main" id="{7D015428-FE49-448E-BE66-E359FF5F504A}"/>
              </a:ext>
            </a:extLst>
          </p:cNvPr>
          <p:cNvGrpSpPr/>
          <p:nvPr/>
        </p:nvGrpSpPr>
        <p:grpSpPr>
          <a:xfrm>
            <a:off x="4744382" y="2755994"/>
            <a:ext cx="1191594" cy="1544846"/>
            <a:chOff x="5685225" y="1586850"/>
            <a:chExt cx="598600" cy="724900"/>
          </a:xfrm>
        </p:grpSpPr>
        <p:sp>
          <p:nvSpPr>
            <p:cNvPr id="20" name="Google Shape;537;p34">
              <a:extLst>
                <a:ext uri="{FF2B5EF4-FFF2-40B4-BE49-F238E27FC236}">
                  <a16:creationId xmlns:a16="http://schemas.microsoft.com/office/drawing/2014/main" id="{99C2FA03-F19E-4623-B797-D957AD046282}"/>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538;p34">
              <a:extLst>
                <a:ext uri="{FF2B5EF4-FFF2-40B4-BE49-F238E27FC236}">
                  <a16:creationId xmlns:a16="http://schemas.microsoft.com/office/drawing/2014/main" id="{5749027B-018B-4DA3-9919-C2998326EA8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539;p34">
              <a:extLst>
                <a:ext uri="{FF2B5EF4-FFF2-40B4-BE49-F238E27FC236}">
                  <a16:creationId xmlns:a16="http://schemas.microsoft.com/office/drawing/2014/main" id="{C94D50FE-EA81-4E01-9E43-E63781E7E3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3" name="Google Shape;540;p34">
              <a:extLst>
                <a:ext uri="{FF2B5EF4-FFF2-40B4-BE49-F238E27FC236}">
                  <a16:creationId xmlns:a16="http://schemas.microsoft.com/office/drawing/2014/main" id="{2EA4EBFE-CD55-410E-A835-E26A11AE5079}"/>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541;p34">
              <a:extLst>
                <a:ext uri="{FF2B5EF4-FFF2-40B4-BE49-F238E27FC236}">
                  <a16:creationId xmlns:a16="http://schemas.microsoft.com/office/drawing/2014/main" id="{19BAE674-B63B-4D26-A670-DA08613C1AA2}"/>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542;p34">
              <a:extLst>
                <a:ext uri="{FF2B5EF4-FFF2-40B4-BE49-F238E27FC236}">
                  <a16:creationId xmlns:a16="http://schemas.microsoft.com/office/drawing/2014/main" id="{0D04A1BE-09DC-4120-8D0B-3737CECB88E2}"/>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543;p34">
              <a:extLst>
                <a:ext uri="{FF2B5EF4-FFF2-40B4-BE49-F238E27FC236}">
                  <a16:creationId xmlns:a16="http://schemas.microsoft.com/office/drawing/2014/main" id="{72802749-2215-4FED-BC0A-E7321794BB56}"/>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544;p34">
              <a:extLst>
                <a:ext uri="{FF2B5EF4-FFF2-40B4-BE49-F238E27FC236}">
                  <a16:creationId xmlns:a16="http://schemas.microsoft.com/office/drawing/2014/main" id="{8A3733E6-BAFB-4EA3-AC74-46653CDDD943}"/>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 name="Google Shape;545;p34">
              <a:extLst>
                <a:ext uri="{FF2B5EF4-FFF2-40B4-BE49-F238E27FC236}">
                  <a16:creationId xmlns:a16="http://schemas.microsoft.com/office/drawing/2014/main" id="{C58AA98D-0829-47AC-B5C8-06D0F0789E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 name="Google Shape;546;p34">
              <a:extLst>
                <a:ext uri="{FF2B5EF4-FFF2-40B4-BE49-F238E27FC236}">
                  <a16:creationId xmlns:a16="http://schemas.microsoft.com/office/drawing/2014/main" id="{95A9174D-E838-4C20-8EFB-A837CE130021}"/>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47;p34">
              <a:extLst>
                <a:ext uri="{FF2B5EF4-FFF2-40B4-BE49-F238E27FC236}">
                  <a16:creationId xmlns:a16="http://schemas.microsoft.com/office/drawing/2014/main" id="{1C2BE7FE-84DB-4024-A30D-65C0F30418D1}"/>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48;p34">
              <a:extLst>
                <a:ext uri="{FF2B5EF4-FFF2-40B4-BE49-F238E27FC236}">
                  <a16:creationId xmlns:a16="http://schemas.microsoft.com/office/drawing/2014/main" id="{414D4F50-E52C-484D-BFFA-1AA8048CA2A9}"/>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 name="Google Shape;549;p34">
              <a:extLst>
                <a:ext uri="{FF2B5EF4-FFF2-40B4-BE49-F238E27FC236}">
                  <a16:creationId xmlns:a16="http://schemas.microsoft.com/office/drawing/2014/main" id="{65E62115-6404-4381-B943-A55E5EE1F184}"/>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50;p34">
              <a:extLst>
                <a:ext uri="{FF2B5EF4-FFF2-40B4-BE49-F238E27FC236}">
                  <a16:creationId xmlns:a16="http://schemas.microsoft.com/office/drawing/2014/main" id="{B1E6D516-05C1-4AF5-967B-AAD295324F7E}"/>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51;p34">
              <a:extLst>
                <a:ext uri="{FF2B5EF4-FFF2-40B4-BE49-F238E27FC236}">
                  <a16:creationId xmlns:a16="http://schemas.microsoft.com/office/drawing/2014/main" id="{7A725DCF-D50A-49A9-8CDE-EB1FED90345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52;p34">
              <a:extLst>
                <a:ext uri="{FF2B5EF4-FFF2-40B4-BE49-F238E27FC236}">
                  <a16:creationId xmlns:a16="http://schemas.microsoft.com/office/drawing/2014/main" id="{19103C12-0F10-494C-9817-53DA8D67273C}"/>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53;p34">
              <a:extLst>
                <a:ext uri="{FF2B5EF4-FFF2-40B4-BE49-F238E27FC236}">
                  <a16:creationId xmlns:a16="http://schemas.microsoft.com/office/drawing/2014/main" id="{D285D1ED-E397-46FD-9113-46616BBC37BC}"/>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54;p34">
              <a:extLst>
                <a:ext uri="{FF2B5EF4-FFF2-40B4-BE49-F238E27FC236}">
                  <a16:creationId xmlns:a16="http://schemas.microsoft.com/office/drawing/2014/main" id="{F54628AC-6D9C-44E1-87BE-03E02A88EFB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55;p34">
              <a:extLst>
                <a:ext uri="{FF2B5EF4-FFF2-40B4-BE49-F238E27FC236}">
                  <a16:creationId xmlns:a16="http://schemas.microsoft.com/office/drawing/2014/main" id="{CBBFE67A-F6B2-419C-AD25-89A90C26BC3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56;p34">
              <a:extLst>
                <a:ext uri="{FF2B5EF4-FFF2-40B4-BE49-F238E27FC236}">
                  <a16:creationId xmlns:a16="http://schemas.microsoft.com/office/drawing/2014/main" id="{3FE94D1E-B42B-4F34-8CEB-13CF26116BD9}"/>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57;p34">
              <a:extLst>
                <a:ext uri="{FF2B5EF4-FFF2-40B4-BE49-F238E27FC236}">
                  <a16:creationId xmlns:a16="http://schemas.microsoft.com/office/drawing/2014/main" id="{6A56171A-28B2-4A4D-861D-BF0AB226E7E6}"/>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58;p34">
              <a:extLst>
                <a:ext uri="{FF2B5EF4-FFF2-40B4-BE49-F238E27FC236}">
                  <a16:creationId xmlns:a16="http://schemas.microsoft.com/office/drawing/2014/main" id="{5726C5E8-EF43-4C4E-8F13-23ABAD64CDB6}"/>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9;p34">
              <a:extLst>
                <a:ext uri="{FF2B5EF4-FFF2-40B4-BE49-F238E27FC236}">
                  <a16:creationId xmlns:a16="http://schemas.microsoft.com/office/drawing/2014/main" id="{FCED3096-0267-4088-81AD-0E1DA1C8D4D8}"/>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60;p34">
              <a:extLst>
                <a:ext uri="{FF2B5EF4-FFF2-40B4-BE49-F238E27FC236}">
                  <a16:creationId xmlns:a16="http://schemas.microsoft.com/office/drawing/2014/main" id="{D1E60954-034D-47BB-934F-259B5ADC8217}"/>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61;p34">
              <a:extLst>
                <a:ext uri="{FF2B5EF4-FFF2-40B4-BE49-F238E27FC236}">
                  <a16:creationId xmlns:a16="http://schemas.microsoft.com/office/drawing/2014/main" id="{ACBFD72E-6532-4701-87D9-6C1170B87940}"/>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62;p34">
              <a:extLst>
                <a:ext uri="{FF2B5EF4-FFF2-40B4-BE49-F238E27FC236}">
                  <a16:creationId xmlns:a16="http://schemas.microsoft.com/office/drawing/2014/main" id="{DDD2466E-A4FA-40E9-A6D6-3F446C98A766}"/>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63;p34">
              <a:extLst>
                <a:ext uri="{FF2B5EF4-FFF2-40B4-BE49-F238E27FC236}">
                  <a16:creationId xmlns:a16="http://schemas.microsoft.com/office/drawing/2014/main" id="{FA9D069F-AE03-451B-8F09-B16F9503403C}"/>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47" name="Google Shape;221;p25">
            <a:extLst>
              <a:ext uri="{FF2B5EF4-FFF2-40B4-BE49-F238E27FC236}">
                <a16:creationId xmlns:a16="http://schemas.microsoft.com/office/drawing/2014/main" id="{A38D8446-BB93-430B-825D-46F2C155BC65}"/>
              </a:ext>
            </a:extLst>
          </p:cNvPr>
          <p:cNvGrpSpPr/>
          <p:nvPr/>
        </p:nvGrpSpPr>
        <p:grpSpPr>
          <a:xfrm>
            <a:off x="1813528" y="531384"/>
            <a:ext cx="2219111" cy="1592274"/>
            <a:chOff x="4582100" y="3095150"/>
            <a:chExt cx="581650" cy="417350"/>
          </a:xfrm>
        </p:grpSpPr>
        <p:sp>
          <p:nvSpPr>
            <p:cNvPr id="48" name="Google Shape;222;p25">
              <a:extLst>
                <a:ext uri="{FF2B5EF4-FFF2-40B4-BE49-F238E27FC236}">
                  <a16:creationId xmlns:a16="http://schemas.microsoft.com/office/drawing/2014/main" id="{6C46C623-B61C-414F-A9FD-6A215D3734FE}"/>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223;p25">
              <a:extLst>
                <a:ext uri="{FF2B5EF4-FFF2-40B4-BE49-F238E27FC236}">
                  <a16:creationId xmlns:a16="http://schemas.microsoft.com/office/drawing/2014/main" id="{875E000A-A5F8-4590-82E6-DA858EBDC8A1}"/>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224;p25">
              <a:extLst>
                <a:ext uri="{FF2B5EF4-FFF2-40B4-BE49-F238E27FC236}">
                  <a16:creationId xmlns:a16="http://schemas.microsoft.com/office/drawing/2014/main" id="{F5EBDF93-24AC-4E60-ADE9-3AB55C2E545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225;p25">
              <a:extLst>
                <a:ext uri="{FF2B5EF4-FFF2-40B4-BE49-F238E27FC236}">
                  <a16:creationId xmlns:a16="http://schemas.microsoft.com/office/drawing/2014/main" id="{5B0D5621-3BC1-4260-8A37-95B7FA36931D}"/>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226;p25">
              <a:extLst>
                <a:ext uri="{FF2B5EF4-FFF2-40B4-BE49-F238E27FC236}">
                  <a16:creationId xmlns:a16="http://schemas.microsoft.com/office/drawing/2014/main" id="{8B99C04C-27E0-4FF2-8911-3BDAD16C37AF}"/>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227;p25">
              <a:extLst>
                <a:ext uri="{FF2B5EF4-FFF2-40B4-BE49-F238E27FC236}">
                  <a16:creationId xmlns:a16="http://schemas.microsoft.com/office/drawing/2014/main" id="{C7430E42-7D41-46EB-95C1-692907829FDD}"/>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228;p25">
              <a:extLst>
                <a:ext uri="{FF2B5EF4-FFF2-40B4-BE49-F238E27FC236}">
                  <a16:creationId xmlns:a16="http://schemas.microsoft.com/office/drawing/2014/main" id="{8424703A-952F-4D84-B3A8-783B609ED650}"/>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229;p25">
              <a:extLst>
                <a:ext uri="{FF2B5EF4-FFF2-40B4-BE49-F238E27FC236}">
                  <a16:creationId xmlns:a16="http://schemas.microsoft.com/office/drawing/2014/main" id="{2713F12A-7333-4598-9AF4-A1961F7EE8FF}"/>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6" name="Google Shape;230;p25">
              <a:extLst>
                <a:ext uri="{FF2B5EF4-FFF2-40B4-BE49-F238E27FC236}">
                  <a16:creationId xmlns:a16="http://schemas.microsoft.com/office/drawing/2014/main" id="{37E2F159-759E-45BE-8D87-995D716ED0F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7" name="Google Shape;231;p25">
              <a:extLst>
                <a:ext uri="{FF2B5EF4-FFF2-40B4-BE49-F238E27FC236}">
                  <a16:creationId xmlns:a16="http://schemas.microsoft.com/office/drawing/2014/main" id="{AAD82C2B-5F60-40ED-BC9D-952E9023CD45}"/>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32;p25">
              <a:extLst>
                <a:ext uri="{FF2B5EF4-FFF2-40B4-BE49-F238E27FC236}">
                  <a16:creationId xmlns:a16="http://schemas.microsoft.com/office/drawing/2014/main" id="{638D356F-61AE-46B4-A050-D2C128934F1E}"/>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33;p25">
              <a:extLst>
                <a:ext uri="{FF2B5EF4-FFF2-40B4-BE49-F238E27FC236}">
                  <a16:creationId xmlns:a16="http://schemas.microsoft.com/office/drawing/2014/main" id="{7ABB2C46-6AC2-4ACF-9F0A-B0F8C1B2899C}"/>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34;p25">
              <a:extLst>
                <a:ext uri="{FF2B5EF4-FFF2-40B4-BE49-F238E27FC236}">
                  <a16:creationId xmlns:a16="http://schemas.microsoft.com/office/drawing/2014/main" id="{29E676BD-8AD3-46ED-A8F1-30345AC85A23}"/>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35;p25">
              <a:extLst>
                <a:ext uri="{FF2B5EF4-FFF2-40B4-BE49-F238E27FC236}">
                  <a16:creationId xmlns:a16="http://schemas.microsoft.com/office/drawing/2014/main" id="{31FD11BB-593B-45CB-9D56-E4FDA1A75A3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36;p25">
              <a:extLst>
                <a:ext uri="{FF2B5EF4-FFF2-40B4-BE49-F238E27FC236}">
                  <a16:creationId xmlns:a16="http://schemas.microsoft.com/office/drawing/2014/main" id="{7BFA2468-F700-4989-880A-5BADC530A330}"/>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37;p25">
              <a:extLst>
                <a:ext uri="{FF2B5EF4-FFF2-40B4-BE49-F238E27FC236}">
                  <a16:creationId xmlns:a16="http://schemas.microsoft.com/office/drawing/2014/main" id="{07978663-6732-4EB5-8718-B6CD8BE607C4}"/>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38;p25">
              <a:extLst>
                <a:ext uri="{FF2B5EF4-FFF2-40B4-BE49-F238E27FC236}">
                  <a16:creationId xmlns:a16="http://schemas.microsoft.com/office/drawing/2014/main" id="{3E440B02-3069-4676-9D39-E6F30656D9B6}"/>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9;p25">
              <a:extLst>
                <a:ext uri="{FF2B5EF4-FFF2-40B4-BE49-F238E27FC236}">
                  <a16:creationId xmlns:a16="http://schemas.microsoft.com/office/drawing/2014/main" id="{B3D7CDE0-79DF-4F47-B977-4774E328EBD9}"/>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40;p25">
              <a:extLst>
                <a:ext uri="{FF2B5EF4-FFF2-40B4-BE49-F238E27FC236}">
                  <a16:creationId xmlns:a16="http://schemas.microsoft.com/office/drawing/2014/main" id="{9427936C-B8D7-4CF1-9476-8FAF27E8DCA7}"/>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41;p25">
              <a:extLst>
                <a:ext uri="{FF2B5EF4-FFF2-40B4-BE49-F238E27FC236}">
                  <a16:creationId xmlns:a16="http://schemas.microsoft.com/office/drawing/2014/main" id="{27AC829B-3D73-491C-92E9-ABB2D1F85389}"/>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42;p25">
              <a:extLst>
                <a:ext uri="{FF2B5EF4-FFF2-40B4-BE49-F238E27FC236}">
                  <a16:creationId xmlns:a16="http://schemas.microsoft.com/office/drawing/2014/main" id="{E3E7161D-1E6B-41C1-BC5E-8BACA6922F5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43;p25">
              <a:extLst>
                <a:ext uri="{FF2B5EF4-FFF2-40B4-BE49-F238E27FC236}">
                  <a16:creationId xmlns:a16="http://schemas.microsoft.com/office/drawing/2014/main" id="{4A73CEF4-6B07-45A9-8C47-092F9808DDD2}"/>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44;p25">
              <a:extLst>
                <a:ext uri="{FF2B5EF4-FFF2-40B4-BE49-F238E27FC236}">
                  <a16:creationId xmlns:a16="http://schemas.microsoft.com/office/drawing/2014/main" id="{8054DEA0-3EDB-4709-8F41-B43D29812834}"/>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45;p25">
              <a:extLst>
                <a:ext uri="{FF2B5EF4-FFF2-40B4-BE49-F238E27FC236}">
                  <a16:creationId xmlns:a16="http://schemas.microsoft.com/office/drawing/2014/main" id="{38A85727-73FD-4B43-88CF-B50EDFCEBD12}"/>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72" name="Google Shape;343;p28">
            <a:extLst>
              <a:ext uri="{FF2B5EF4-FFF2-40B4-BE49-F238E27FC236}">
                <a16:creationId xmlns:a16="http://schemas.microsoft.com/office/drawing/2014/main" id="{918F4623-FA3B-4810-8922-99040F6146E5}"/>
              </a:ext>
            </a:extLst>
          </p:cNvPr>
          <p:cNvGrpSpPr/>
          <p:nvPr/>
        </p:nvGrpSpPr>
        <p:grpSpPr>
          <a:xfrm>
            <a:off x="3654818" y="222074"/>
            <a:ext cx="790837" cy="1083272"/>
            <a:chOff x="1731150" y="1748550"/>
            <a:chExt cx="228625" cy="313175"/>
          </a:xfrm>
        </p:grpSpPr>
        <p:sp>
          <p:nvSpPr>
            <p:cNvPr id="73" name="Google Shape;344;p28">
              <a:extLst>
                <a:ext uri="{FF2B5EF4-FFF2-40B4-BE49-F238E27FC236}">
                  <a16:creationId xmlns:a16="http://schemas.microsoft.com/office/drawing/2014/main" id="{D6CDE97A-87C1-4A21-B2CA-9BAB247AC513}"/>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345;p28">
              <a:extLst>
                <a:ext uri="{FF2B5EF4-FFF2-40B4-BE49-F238E27FC236}">
                  <a16:creationId xmlns:a16="http://schemas.microsoft.com/office/drawing/2014/main" id="{7D0BD842-2A6E-4B44-B4AE-5764D008EAD3}"/>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346;p28">
              <a:extLst>
                <a:ext uri="{FF2B5EF4-FFF2-40B4-BE49-F238E27FC236}">
                  <a16:creationId xmlns:a16="http://schemas.microsoft.com/office/drawing/2014/main" id="{BA521973-A2BD-4E00-8141-BE7A962B04F1}"/>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76" name="Google Shape;347;p28">
              <a:extLst>
                <a:ext uri="{FF2B5EF4-FFF2-40B4-BE49-F238E27FC236}">
                  <a16:creationId xmlns:a16="http://schemas.microsoft.com/office/drawing/2014/main" id="{EBE71401-73E4-4297-995D-E1CA244EA0B3}"/>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348;p28">
              <a:extLst>
                <a:ext uri="{FF2B5EF4-FFF2-40B4-BE49-F238E27FC236}">
                  <a16:creationId xmlns:a16="http://schemas.microsoft.com/office/drawing/2014/main" id="{5243243B-4A3F-4FC0-99BA-57657146A1C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349;p28">
              <a:extLst>
                <a:ext uri="{FF2B5EF4-FFF2-40B4-BE49-F238E27FC236}">
                  <a16:creationId xmlns:a16="http://schemas.microsoft.com/office/drawing/2014/main" id="{28846C50-1D17-49F8-BB23-3FE0E22FDEF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350;p28">
              <a:extLst>
                <a:ext uri="{FF2B5EF4-FFF2-40B4-BE49-F238E27FC236}">
                  <a16:creationId xmlns:a16="http://schemas.microsoft.com/office/drawing/2014/main" id="{7741D9B8-F559-4DFA-BE8D-DA06639E76FE}"/>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pic>
        <p:nvPicPr>
          <p:cNvPr id="80" name="Picture 79" descr="A picture containing calendar&#10;&#10;Description automatically generated">
            <a:extLst>
              <a:ext uri="{FF2B5EF4-FFF2-40B4-BE49-F238E27FC236}">
                <a16:creationId xmlns:a16="http://schemas.microsoft.com/office/drawing/2014/main" id="{6B3BA468-7664-41D1-8498-A12426E02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extLst>
      <p:ext uri="{BB962C8B-B14F-4D97-AF65-F5344CB8AC3E}">
        <p14:creationId xmlns:p14="http://schemas.microsoft.com/office/powerpoint/2010/main" val="17425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8198" y="1031358"/>
            <a:ext cx="7527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sz="3200" b="1" dirty="0">
                <a:solidFill>
                  <a:prstClr val="white"/>
                </a:solidFill>
                <a:latin typeface="HP001 4 hàng" panose="020B0603050302020204" pitchFamily="34" charset="0"/>
              </a:rPr>
              <a:t>   </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en-US" sz="3200" b="1" dirty="0">
                <a:solidFill>
                  <a:prstClr val="white"/>
                </a:solidFill>
                <a:latin typeface="HP001 4 hàng" panose="020B0603050302020204" pitchFamily="34" charset="0"/>
              </a:rPr>
              <a:t>   </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1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2344189" y="1704752"/>
            <a:ext cx="425611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Tự</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mn-cs"/>
              </a:rPr>
              <a:t>nhiên</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mn-cs"/>
              </a:rPr>
              <a:t>và</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mn-cs"/>
              </a:rPr>
              <a:t>xã</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mn-cs"/>
              </a:rPr>
              <a:t>hội</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197" y="2378146"/>
            <a:ext cx="7700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Cần</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làm</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gì</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để</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bảo</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vệ</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môi</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trường</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sống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8" name="TextBox 7"/>
          <p:cNvSpPr txBox="1"/>
          <p:nvPr/>
        </p:nvSpPr>
        <p:spPr>
          <a:xfrm>
            <a:off x="1061324" y="3051540"/>
            <a:ext cx="77002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HP001 4 hàng" panose="020B0603050302020204" pitchFamily="34" charset="0"/>
              </a:rPr>
              <a:t>    c</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ủa</a:t>
            </a: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động</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vật</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và</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thực</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vật</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Tiết</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2)</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6694253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767229" y="1772033"/>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741927" y="3056027"/>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792531" y="4340020"/>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3" name="TextBox 42"/>
          <p:cNvSpPr txBox="1"/>
          <p:nvPr/>
        </p:nvSpPr>
        <p:spPr>
          <a:xfrm>
            <a:off x="2054105" y="2955025"/>
            <a:ext cx="8216537" cy="1384995"/>
          </a:xfrm>
          <a:prstGeom prst="rect">
            <a:avLst/>
          </a:prstGeom>
          <a:noFill/>
        </p:spPr>
        <p:txBody>
          <a:bodyPr wrap="square" rtlCol="0">
            <a:spAutoFit/>
          </a:bodyPr>
          <a:lstStyle/>
          <a:p>
            <a:r>
              <a:rPr lang="en-US" sz="2800" dirty="0" err="1">
                <a:solidFill>
                  <a:schemeClr val="bg1"/>
                </a:solidFill>
              </a:rPr>
              <a:t>Nêu</a:t>
            </a:r>
            <a:r>
              <a:rPr lang="en-US" sz="2800" dirty="0">
                <a:solidFill>
                  <a:schemeClr val="bg1"/>
                </a:solidFill>
              </a:rPr>
              <a:t> </a:t>
            </a:r>
            <a:r>
              <a:rPr lang="en-US" sz="2800" dirty="0" err="1">
                <a:solidFill>
                  <a:schemeClr val="bg1"/>
                </a:solidFill>
              </a:rPr>
              <a:t>được</a:t>
            </a:r>
            <a:r>
              <a:rPr lang="en-US" sz="2800" dirty="0">
                <a:solidFill>
                  <a:schemeClr val="bg1"/>
                </a:solidFill>
              </a:rPr>
              <a:t> </a:t>
            </a:r>
            <a:r>
              <a:rPr lang="en-US" sz="2800" dirty="0" err="1">
                <a:solidFill>
                  <a:schemeClr val="bg1"/>
                </a:solidFill>
              </a:rPr>
              <a:t>những</a:t>
            </a:r>
            <a:r>
              <a:rPr lang="en-US" sz="2800" dirty="0">
                <a:solidFill>
                  <a:schemeClr val="bg1"/>
                </a:solidFill>
              </a:rPr>
              <a:t> </a:t>
            </a:r>
            <a:r>
              <a:rPr lang="en-US" sz="2800" dirty="0" err="1">
                <a:solidFill>
                  <a:schemeClr val="bg1"/>
                </a:solidFill>
              </a:rPr>
              <a:t>việc</a:t>
            </a:r>
            <a:r>
              <a:rPr lang="en-US" sz="2800" dirty="0">
                <a:solidFill>
                  <a:schemeClr val="bg1"/>
                </a:solidFill>
              </a:rPr>
              <a:t> </a:t>
            </a:r>
            <a:r>
              <a:rPr lang="en-US" sz="2800" dirty="0" err="1">
                <a:solidFill>
                  <a:schemeClr val="bg1"/>
                </a:solidFill>
              </a:rPr>
              <a:t>có</a:t>
            </a:r>
            <a:r>
              <a:rPr lang="en-US" sz="2800" dirty="0">
                <a:solidFill>
                  <a:schemeClr val="bg1"/>
                </a:solidFill>
              </a:rPr>
              <a:t> </a:t>
            </a:r>
            <a:r>
              <a:rPr lang="en-US" sz="2800" dirty="0" err="1">
                <a:solidFill>
                  <a:schemeClr val="bg1"/>
                </a:solidFill>
              </a:rPr>
              <a:t>thể</a:t>
            </a:r>
            <a:r>
              <a:rPr lang="en-US" sz="2800" dirty="0">
                <a:solidFill>
                  <a:schemeClr val="bg1"/>
                </a:solidFill>
              </a:rPr>
              <a:t> </a:t>
            </a:r>
            <a:r>
              <a:rPr lang="en-US" sz="2800" dirty="0" err="1">
                <a:solidFill>
                  <a:schemeClr val="bg1"/>
                </a:solidFill>
              </a:rPr>
              <a:t>làm</a:t>
            </a:r>
            <a:r>
              <a:rPr lang="en-US" sz="2800" dirty="0">
                <a:solidFill>
                  <a:schemeClr val="bg1"/>
                </a:solidFill>
              </a:rPr>
              <a:t> </a:t>
            </a:r>
            <a:r>
              <a:rPr lang="en-US" sz="2800" dirty="0" err="1">
                <a:solidFill>
                  <a:schemeClr val="bg1"/>
                </a:solidFill>
              </a:rPr>
              <a:t>để</a:t>
            </a:r>
            <a:r>
              <a:rPr lang="en-US" sz="2800" dirty="0">
                <a:solidFill>
                  <a:schemeClr val="bg1"/>
                </a:solidFill>
              </a:rPr>
              <a:t> </a:t>
            </a:r>
            <a:r>
              <a:rPr lang="en-US" sz="2800" dirty="0" err="1">
                <a:solidFill>
                  <a:schemeClr val="bg1"/>
                </a:solidFill>
              </a:rPr>
              <a:t>bảo</a:t>
            </a:r>
            <a:r>
              <a:rPr lang="en-US" sz="2800" dirty="0">
                <a:solidFill>
                  <a:schemeClr val="bg1"/>
                </a:solidFill>
              </a:rPr>
              <a:t> </a:t>
            </a:r>
            <a:r>
              <a:rPr lang="en-US" sz="2800" dirty="0" err="1">
                <a:solidFill>
                  <a:schemeClr val="bg1"/>
                </a:solidFill>
              </a:rPr>
              <a:t>vệ</a:t>
            </a:r>
            <a:r>
              <a:rPr lang="en-US" sz="2800" dirty="0">
                <a:solidFill>
                  <a:schemeClr val="bg1"/>
                </a:solidFill>
              </a:rPr>
              <a:t>, </a:t>
            </a:r>
            <a:r>
              <a:rPr lang="en-US" sz="2800" dirty="0" err="1">
                <a:solidFill>
                  <a:schemeClr val="bg1"/>
                </a:solidFill>
              </a:rPr>
              <a:t>hạn</a:t>
            </a:r>
            <a:r>
              <a:rPr lang="en-US" sz="2800" dirty="0">
                <a:solidFill>
                  <a:schemeClr val="bg1"/>
                </a:solidFill>
              </a:rPr>
              <a:t> </a:t>
            </a:r>
            <a:r>
              <a:rPr lang="en-US" sz="2800" dirty="0" err="1">
                <a:solidFill>
                  <a:schemeClr val="bg1"/>
                </a:solidFill>
              </a:rPr>
              <a:t>chế</a:t>
            </a:r>
            <a:r>
              <a:rPr lang="en-US" sz="2800" dirty="0">
                <a:solidFill>
                  <a:schemeClr val="bg1"/>
                </a:solidFill>
              </a:rPr>
              <a:t> </a:t>
            </a:r>
            <a:r>
              <a:rPr lang="en-US" sz="2800" dirty="0" err="1">
                <a:solidFill>
                  <a:schemeClr val="bg1"/>
                </a:solidFill>
              </a:rPr>
              <a:t>sự</a:t>
            </a:r>
            <a:r>
              <a:rPr lang="en-US" sz="2800" dirty="0">
                <a:solidFill>
                  <a:schemeClr val="bg1"/>
                </a:solidFill>
              </a:rPr>
              <a:t> </a:t>
            </a:r>
            <a:r>
              <a:rPr lang="en-US" sz="2800" dirty="0" err="1">
                <a:solidFill>
                  <a:schemeClr val="bg1"/>
                </a:solidFill>
              </a:rPr>
              <a:t>thay</a:t>
            </a:r>
            <a:r>
              <a:rPr lang="en-US" sz="2800" dirty="0">
                <a:solidFill>
                  <a:schemeClr val="bg1"/>
                </a:solidFill>
              </a:rPr>
              <a:t> </a:t>
            </a:r>
            <a:r>
              <a:rPr lang="en-US" sz="2800" dirty="0" err="1">
                <a:solidFill>
                  <a:schemeClr val="bg1"/>
                </a:solidFill>
              </a:rPr>
              <a:t>đổi</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môi</a:t>
            </a:r>
            <a:r>
              <a:rPr lang="en-US" sz="2800" dirty="0">
                <a:solidFill>
                  <a:schemeClr val="bg1"/>
                </a:solidFill>
              </a:rPr>
              <a:t> </a:t>
            </a:r>
            <a:r>
              <a:rPr lang="en-US" sz="2800" dirty="0" err="1">
                <a:solidFill>
                  <a:schemeClr val="bg1"/>
                </a:solidFill>
              </a:rPr>
              <a:t>trường</a:t>
            </a:r>
            <a:r>
              <a:rPr lang="en-US" sz="2800" dirty="0">
                <a:solidFill>
                  <a:schemeClr val="bg1"/>
                </a:solidFill>
              </a:rPr>
              <a:t> </a:t>
            </a:r>
            <a:r>
              <a:rPr lang="en-US" sz="2800" dirty="0" err="1">
                <a:solidFill>
                  <a:schemeClr val="bg1"/>
                </a:solidFill>
              </a:rPr>
              <a:t>sống</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thực</a:t>
            </a:r>
            <a:r>
              <a:rPr lang="en-US" sz="2800" dirty="0">
                <a:solidFill>
                  <a:schemeClr val="bg1"/>
                </a:solidFill>
              </a:rPr>
              <a:t> </a:t>
            </a:r>
            <a:r>
              <a:rPr lang="en-US" sz="2800" dirty="0" err="1">
                <a:solidFill>
                  <a:schemeClr val="bg1"/>
                </a:solidFill>
              </a:rPr>
              <a:t>vật</a:t>
            </a: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động</a:t>
            </a:r>
            <a:r>
              <a:rPr lang="en-US" sz="2800" dirty="0">
                <a:solidFill>
                  <a:schemeClr val="bg1"/>
                </a:solidFill>
              </a:rPr>
              <a:t> </a:t>
            </a:r>
            <a:r>
              <a:rPr lang="en-US" sz="2800" dirty="0" err="1">
                <a:solidFill>
                  <a:schemeClr val="bg1"/>
                </a:solidFill>
              </a:rPr>
              <a:t>vật</a:t>
            </a:r>
            <a:r>
              <a:rPr lang="en-US" sz="2800" dirty="0">
                <a:solidFill>
                  <a:schemeClr val="bg1"/>
                </a:solidFill>
              </a:rPr>
              <a:t>.</a:t>
            </a:r>
          </a:p>
        </p:txBody>
      </p:sp>
      <p:pic>
        <p:nvPicPr>
          <p:cNvPr id="46" name="Picture 2"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dirty="0">
                <a:solidFill>
                  <a:schemeClr val="bg1"/>
                </a:solidFill>
                <a:effectLst>
                  <a:outerShdw blurRad="38100" dist="38100" dir="2700000" algn="tl">
                    <a:srgbClr val="000000">
                      <a:alpha val="43137"/>
                    </a:srgbClr>
                  </a:outerShdw>
                </a:effectLst>
                <a:ea typeface="Arial-Rounded" panose="020B0500000000000000" pitchFamily="34" charset="0"/>
                <a:cs typeface="Arial-Rounded" panose="020B0500000000000000" pitchFamily="34" charset="0"/>
              </a:rPr>
              <a:t>YÊU CẦU CẦN ĐẠT</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a typeface="Arial-Rounded" panose="020B0500000000000000" pitchFamily="34" charset="0"/>
              <a:cs typeface="Arial-Rounded" panose="020B0500000000000000" pitchFamily="34" charset="0"/>
            </a:endParaRPr>
          </a:p>
        </p:txBody>
      </p:sp>
      <p:sp>
        <p:nvSpPr>
          <p:cNvPr id="3" name="Rectangle 2"/>
          <p:cNvSpPr/>
          <p:nvPr/>
        </p:nvSpPr>
        <p:spPr>
          <a:xfrm>
            <a:off x="1962497" y="4539422"/>
            <a:ext cx="8709857" cy="954107"/>
          </a:xfrm>
          <a:prstGeom prst="rect">
            <a:avLst/>
          </a:prstGeom>
        </p:spPr>
        <p:txBody>
          <a:bodyPr wrap="square">
            <a:spAutoFit/>
          </a:bodyPr>
          <a:lstStyle/>
          <a:p>
            <a:r>
              <a:rPr lang="en-US" sz="2800" dirty="0" err="1">
                <a:solidFill>
                  <a:schemeClr val="bg1"/>
                </a:solidFill>
              </a:rPr>
              <a:t>Biết</a:t>
            </a:r>
            <a:r>
              <a:rPr lang="en-US" sz="2800" dirty="0">
                <a:solidFill>
                  <a:schemeClr val="bg1"/>
                </a:solidFill>
              </a:rPr>
              <a:t> </a:t>
            </a:r>
            <a:r>
              <a:rPr lang="en-US" sz="2800" dirty="0" err="1">
                <a:solidFill>
                  <a:schemeClr val="bg1"/>
                </a:solidFill>
              </a:rPr>
              <a:t>bảo</a:t>
            </a:r>
            <a:r>
              <a:rPr lang="en-US" sz="2800" dirty="0">
                <a:solidFill>
                  <a:schemeClr val="bg1"/>
                </a:solidFill>
              </a:rPr>
              <a:t> </a:t>
            </a:r>
            <a:r>
              <a:rPr lang="en-US" sz="2800" dirty="0" err="1">
                <a:solidFill>
                  <a:schemeClr val="bg1"/>
                </a:solidFill>
              </a:rPr>
              <a:t>vệ</a:t>
            </a:r>
            <a:r>
              <a:rPr lang="en-US" sz="2800" dirty="0">
                <a:solidFill>
                  <a:schemeClr val="bg1"/>
                </a:solidFill>
              </a:rPr>
              <a:t> </a:t>
            </a:r>
            <a:r>
              <a:rPr lang="en-US" sz="2800" dirty="0" err="1">
                <a:solidFill>
                  <a:schemeClr val="bg1"/>
                </a:solidFill>
              </a:rPr>
              <a:t>môi</a:t>
            </a:r>
            <a:r>
              <a:rPr lang="en-US" sz="2800" dirty="0">
                <a:solidFill>
                  <a:schemeClr val="bg1"/>
                </a:solidFill>
              </a:rPr>
              <a:t> </a:t>
            </a:r>
            <a:r>
              <a:rPr lang="en-US" sz="2800" dirty="0" err="1">
                <a:solidFill>
                  <a:schemeClr val="bg1"/>
                </a:solidFill>
              </a:rPr>
              <a:t>trường</a:t>
            </a:r>
            <a:r>
              <a:rPr lang="en-US" sz="2800" dirty="0">
                <a:solidFill>
                  <a:schemeClr val="bg1"/>
                </a:solidFill>
              </a:rPr>
              <a:t> </a:t>
            </a:r>
            <a:r>
              <a:rPr lang="en-US" sz="2800" dirty="0" err="1">
                <a:solidFill>
                  <a:schemeClr val="bg1"/>
                </a:solidFill>
              </a:rPr>
              <a:t>sống</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thực</a:t>
            </a:r>
            <a:r>
              <a:rPr lang="en-US" sz="2800" dirty="0">
                <a:solidFill>
                  <a:schemeClr val="bg1"/>
                </a:solidFill>
              </a:rPr>
              <a:t> </a:t>
            </a:r>
            <a:r>
              <a:rPr lang="en-US" sz="2800" dirty="0" err="1">
                <a:solidFill>
                  <a:schemeClr val="bg1"/>
                </a:solidFill>
              </a:rPr>
              <a:t>vật</a:t>
            </a: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động</a:t>
            </a:r>
            <a:r>
              <a:rPr lang="en-US" sz="2800" dirty="0">
                <a:solidFill>
                  <a:schemeClr val="bg1"/>
                </a:solidFill>
              </a:rPr>
              <a:t> </a:t>
            </a:r>
            <a:r>
              <a:rPr lang="en-US" sz="2800" dirty="0" err="1">
                <a:solidFill>
                  <a:schemeClr val="bg1"/>
                </a:solidFill>
              </a:rPr>
              <a:t>vật</a:t>
            </a:r>
            <a:r>
              <a:rPr lang="en-US" sz="2800" dirty="0">
                <a:solidFill>
                  <a:schemeClr val="bg1"/>
                </a:solidFill>
              </a:rPr>
              <a:t>, chia </a:t>
            </a:r>
            <a:r>
              <a:rPr lang="en-US" sz="2800" dirty="0" err="1">
                <a:solidFill>
                  <a:schemeClr val="bg1"/>
                </a:solidFill>
              </a:rPr>
              <a:t>sẻ</a:t>
            </a:r>
            <a:r>
              <a:rPr lang="en-US" sz="2800" dirty="0">
                <a:solidFill>
                  <a:schemeClr val="bg1"/>
                </a:solidFill>
              </a:rPr>
              <a:t> </a:t>
            </a:r>
            <a:r>
              <a:rPr lang="en-US" sz="2800" dirty="0" err="1">
                <a:solidFill>
                  <a:schemeClr val="bg1"/>
                </a:solidFill>
              </a:rPr>
              <a:t>với</a:t>
            </a:r>
            <a:r>
              <a:rPr lang="en-US" sz="2800" dirty="0">
                <a:solidFill>
                  <a:schemeClr val="bg1"/>
                </a:solidFill>
              </a:rPr>
              <a:t> </a:t>
            </a:r>
            <a:r>
              <a:rPr lang="en-US" sz="2800" dirty="0" err="1">
                <a:solidFill>
                  <a:schemeClr val="bg1"/>
                </a:solidFill>
              </a:rPr>
              <a:t>người</a:t>
            </a:r>
            <a:r>
              <a:rPr lang="en-US" sz="2800" dirty="0">
                <a:solidFill>
                  <a:schemeClr val="bg1"/>
                </a:solidFill>
              </a:rPr>
              <a:t> </a:t>
            </a:r>
            <a:r>
              <a:rPr lang="en-US" sz="2800" dirty="0" err="1">
                <a:solidFill>
                  <a:schemeClr val="bg1"/>
                </a:solidFill>
              </a:rPr>
              <a:t>xung</a:t>
            </a:r>
            <a:r>
              <a:rPr lang="en-US" sz="2800" dirty="0">
                <a:solidFill>
                  <a:schemeClr val="bg1"/>
                </a:solidFill>
              </a:rPr>
              <a:t> </a:t>
            </a:r>
            <a:r>
              <a:rPr lang="en-US" sz="2800" dirty="0" err="1">
                <a:solidFill>
                  <a:schemeClr val="bg1"/>
                </a:solidFill>
              </a:rPr>
              <a:t>quanh</a:t>
            </a:r>
            <a:r>
              <a:rPr lang="en-US" sz="2800" dirty="0">
                <a:solidFill>
                  <a:schemeClr val="bg1"/>
                </a:solidFill>
              </a:rPr>
              <a:t> </a:t>
            </a:r>
            <a:r>
              <a:rPr lang="en-US" sz="2800" dirty="0" err="1">
                <a:solidFill>
                  <a:schemeClr val="bg1"/>
                </a:solidFill>
              </a:rPr>
              <a:t>để</a:t>
            </a:r>
            <a:r>
              <a:rPr lang="en-US" sz="2800" dirty="0">
                <a:solidFill>
                  <a:schemeClr val="bg1"/>
                </a:solidFill>
              </a:rPr>
              <a:t> </a:t>
            </a:r>
            <a:r>
              <a:rPr lang="en-US" sz="2800" dirty="0" err="1">
                <a:solidFill>
                  <a:schemeClr val="bg1"/>
                </a:solidFill>
              </a:rPr>
              <a:t>cùng</a:t>
            </a:r>
            <a:r>
              <a:rPr lang="en-US" sz="2800" dirty="0">
                <a:solidFill>
                  <a:schemeClr val="bg1"/>
                </a:solidFill>
              </a:rPr>
              <a:t> </a:t>
            </a:r>
            <a:r>
              <a:rPr lang="en-US" sz="2800" dirty="0" err="1">
                <a:solidFill>
                  <a:schemeClr val="bg1"/>
                </a:solidFill>
              </a:rPr>
              <a:t>thực</a:t>
            </a:r>
            <a:r>
              <a:rPr lang="en-US" sz="2800" dirty="0">
                <a:solidFill>
                  <a:schemeClr val="bg1"/>
                </a:solidFill>
              </a:rPr>
              <a:t> </a:t>
            </a:r>
            <a:r>
              <a:rPr lang="en-US" sz="2800" dirty="0" err="1">
                <a:solidFill>
                  <a:schemeClr val="bg1"/>
                </a:solidFill>
              </a:rPr>
              <a:t>hiện</a:t>
            </a:r>
            <a:r>
              <a:rPr lang="en-US" sz="2800" dirty="0">
                <a:solidFill>
                  <a:schemeClr val="bg1"/>
                </a:solidFill>
              </a:rPr>
              <a:t>.</a:t>
            </a:r>
          </a:p>
        </p:txBody>
      </p:sp>
      <p:sp>
        <p:nvSpPr>
          <p:cNvPr id="4" name="Rectangle 3"/>
          <p:cNvSpPr/>
          <p:nvPr/>
        </p:nvSpPr>
        <p:spPr>
          <a:xfrm>
            <a:off x="2106379" y="1727553"/>
            <a:ext cx="8474535" cy="1014380"/>
          </a:xfrm>
          <a:prstGeom prst="rect">
            <a:avLst/>
          </a:prstGeom>
        </p:spPr>
        <p:txBody>
          <a:bodyPr wrap="square">
            <a:spAutoFit/>
          </a:bodyPr>
          <a:lstStyle/>
          <a:p>
            <a:pPr algn="just">
              <a:lnSpc>
                <a:spcPct val="107000"/>
              </a:lnSpc>
              <a:spcAft>
                <a:spcPts val="0"/>
              </a:spcAft>
            </a:pPr>
            <a:r>
              <a:rPr lang="en-US" sz="2800" dirty="0" err="1">
                <a:solidFill>
                  <a:schemeClr val="bg1"/>
                </a:solidFill>
                <a:ea typeface="Times New Roman" panose="02020603050405020304" pitchFamily="18" charset="0"/>
                <a:cs typeface="Calibri" panose="020F0502020204030204" pitchFamily="34" charset="0"/>
              </a:rPr>
              <a:t>Kể</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tên</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việc</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làm</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mang</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lại</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lợi</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ích</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cho</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môi</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trường</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sống</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của</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động</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vật</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và</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thực</a:t>
            </a:r>
            <a:r>
              <a:rPr lang="en-US" sz="2800" dirty="0">
                <a:solidFill>
                  <a:schemeClr val="bg1"/>
                </a:solidFill>
                <a:ea typeface="Times New Roman" panose="02020603050405020304" pitchFamily="18" charset="0"/>
                <a:cs typeface="Calibri" panose="020F0502020204030204" pitchFamily="34" charset="0"/>
              </a:rPr>
              <a:t> </a:t>
            </a:r>
            <a:r>
              <a:rPr lang="en-US" sz="2800" dirty="0" err="1">
                <a:solidFill>
                  <a:schemeClr val="bg1"/>
                </a:solidFill>
                <a:ea typeface="Times New Roman" panose="02020603050405020304" pitchFamily="18" charset="0"/>
                <a:cs typeface="Calibri" panose="020F0502020204030204" pitchFamily="34" charset="0"/>
              </a:rPr>
              <a:t>vật</a:t>
            </a:r>
            <a:r>
              <a:rPr lang="en-US" sz="2800" dirty="0">
                <a:solidFill>
                  <a:schemeClr val="bg1"/>
                </a:solidFill>
                <a:ea typeface="Times New Roman" panose="02020603050405020304" pitchFamily="18" charset="0"/>
                <a:cs typeface="Calibri" panose="020F0502020204030204" pitchFamily="34" charset="0"/>
              </a:rPr>
              <a:t>.</a:t>
            </a:r>
            <a:endParaRPr lang="en-US" sz="2000" dirty="0">
              <a:solidFill>
                <a:schemeClr val="bg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231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49" presetClass="entr" presetSubtype="0" decel="10000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250" fill="hold"/>
                                        <p:tgtEl>
                                          <p:spTgt spid="29"/>
                                        </p:tgtEl>
                                        <p:attrNameLst>
                                          <p:attrName>ppt_w</p:attrName>
                                        </p:attrNameLst>
                                      </p:cBhvr>
                                      <p:tavLst>
                                        <p:tav tm="0">
                                          <p:val>
                                            <p:fltVal val="0"/>
                                          </p:val>
                                        </p:tav>
                                        <p:tav tm="100000">
                                          <p:val>
                                            <p:strVal val="#ppt_w"/>
                                          </p:val>
                                        </p:tav>
                                      </p:tavLst>
                                    </p:anim>
                                    <p:anim calcmode="lin" valueType="num">
                                      <p:cBhvr>
                                        <p:cTn id="25" dur="250" fill="hold"/>
                                        <p:tgtEl>
                                          <p:spTgt spid="29"/>
                                        </p:tgtEl>
                                        <p:attrNameLst>
                                          <p:attrName>ppt_h</p:attrName>
                                        </p:attrNameLst>
                                      </p:cBhvr>
                                      <p:tavLst>
                                        <p:tav tm="0">
                                          <p:val>
                                            <p:fltVal val="0"/>
                                          </p:val>
                                        </p:tav>
                                        <p:tav tm="100000">
                                          <p:val>
                                            <p:strVal val="#ppt_h"/>
                                          </p:val>
                                        </p:tav>
                                      </p:tavLst>
                                    </p:anim>
                                    <p:anim calcmode="lin" valueType="num">
                                      <p:cBhvr>
                                        <p:cTn id="26" dur="250" fill="hold"/>
                                        <p:tgtEl>
                                          <p:spTgt spid="29"/>
                                        </p:tgtEl>
                                        <p:attrNameLst>
                                          <p:attrName>style.rotation</p:attrName>
                                        </p:attrNameLst>
                                      </p:cBhvr>
                                      <p:tavLst>
                                        <p:tav tm="0">
                                          <p:val>
                                            <p:fltVal val="360"/>
                                          </p:val>
                                        </p:tav>
                                        <p:tav tm="100000">
                                          <p:val>
                                            <p:fltVal val="0"/>
                                          </p:val>
                                        </p:tav>
                                      </p:tavLst>
                                    </p:anim>
                                    <p:animEffect transition="in" filter="fade">
                                      <p:cBhvr>
                                        <p:cTn id="27" dur="250"/>
                                        <p:tgtEl>
                                          <p:spTgt spid="29"/>
                                        </p:tgtEl>
                                      </p:cBhvr>
                                    </p:animEffect>
                                  </p:childTnLst>
                                </p:cTn>
                              </p:par>
                            </p:childTnLst>
                          </p:cTn>
                        </p:par>
                        <p:par>
                          <p:cTn id="28" fill="hold">
                            <p:stCondLst>
                              <p:cond delay="1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3"/>
                                        </p:tgtEl>
                                        <p:attrNameLst>
                                          <p:attrName>style.visibility</p:attrName>
                                        </p:attrNameLst>
                                      </p:cBhvr>
                                      <p:to>
                                        <p:strVal val="visible"/>
                                      </p:to>
                                    </p:set>
                                    <p:anim calcmode="discrete" valueType="clr">
                                      <p:cBhvr override="childStyle">
                                        <p:cTn id="31"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2" dur="40"/>
                                        <p:tgtEl>
                                          <p:spTgt spid="43"/>
                                        </p:tgtEl>
                                        <p:attrNameLst>
                                          <p:attrName>fillcolor</p:attrName>
                                        </p:attrNameLst>
                                      </p:cBhvr>
                                      <p:tavLst>
                                        <p:tav tm="0">
                                          <p:val>
                                            <p:clrVal>
                                              <a:schemeClr val="accent2"/>
                                            </p:clrVal>
                                          </p:val>
                                        </p:tav>
                                        <p:tav tm="50000">
                                          <p:val>
                                            <p:clrVal>
                                              <a:schemeClr val="hlink"/>
                                            </p:clrVal>
                                          </p:val>
                                        </p:tav>
                                      </p:tavLst>
                                    </p:anim>
                                    <p:set>
                                      <p:cBhvr>
                                        <p:cTn id="33" dur="40"/>
                                        <p:tgtEl>
                                          <p:spTgt spid="43"/>
                                        </p:tgtEl>
                                        <p:attrNameLst>
                                          <p:attrName>fill.type</p:attrName>
                                        </p:attrNameLst>
                                      </p:cBhvr>
                                      <p:to>
                                        <p:strVal val="solid"/>
                                      </p:to>
                                    </p:set>
                                  </p:childTnLst>
                                </p:cTn>
                              </p:par>
                            </p:childTnLst>
                          </p:cTn>
                        </p:par>
                        <p:par>
                          <p:cTn id="34" fill="hold">
                            <p:stCondLst>
                              <p:cond delay="3180"/>
                            </p:stCondLst>
                            <p:childTnLst>
                              <p:par>
                                <p:cTn id="35" presetID="49" presetClass="entr" presetSubtype="0" decel="10000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250" fill="hold"/>
                                        <p:tgtEl>
                                          <p:spTgt spid="32"/>
                                        </p:tgtEl>
                                        <p:attrNameLst>
                                          <p:attrName>ppt_w</p:attrName>
                                        </p:attrNameLst>
                                      </p:cBhvr>
                                      <p:tavLst>
                                        <p:tav tm="0">
                                          <p:val>
                                            <p:fltVal val="0"/>
                                          </p:val>
                                        </p:tav>
                                        <p:tav tm="100000">
                                          <p:val>
                                            <p:strVal val="#ppt_w"/>
                                          </p:val>
                                        </p:tav>
                                      </p:tavLst>
                                    </p:anim>
                                    <p:anim calcmode="lin" valueType="num">
                                      <p:cBhvr>
                                        <p:cTn id="38" dur="250" fill="hold"/>
                                        <p:tgtEl>
                                          <p:spTgt spid="32"/>
                                        </p:tgtEl>
                                        <p:attrNameLst>
                                          <p:attrName>ppt_h</p:attrName>
                                        </p:attrNameLst>
                                      </p:cBhvr>
                                      <p:tavLst>
                                        <p:tav tm="0">
                                          <p:val>
                                            <p:fltVal val="0"/>
                                          </p:val>
                                        </p:tav>
                                        <p:tav tm="100000">
                                          <p:val>
                                            <p:strVal val="#ppt_h"/>
                                          </p:val>
                                        </p:tav>
                                      </p:tavLst>
                                    </p:anim>
                                    <p:anim calcmode="lin" valueType="num">
                                      <p:cBhvr>
                                        <p:cTn id="39" dur="250" fill="hold"/>
                                        <p:tgtEl>
                                          <p:spTgt spid="32"/>
                                        </p:tgtEl>
                                        <p:attrNameLst>
                                          <p:attrName>style.rotation</p:attrName>
                                        </p:attrNameLst>
                                      </p:cBhvr>
                                      <p:tavLst>
                                        <p:tav tm="0">
                                          <p:val>
                                            <p:fltVal val="360"/>
                                          </p:val>
                                        </p:tav>
                                        <p:tav tm="100000">
                                          <p:val>
                                            <p:fltVal val="0"/>
                                          </p:val>
                                        </p:tav>
                                      </p:tavLst>
                                    </p:anim>
                                    <p:animEffect transition="in" filter="fade">
                                      <p:cBhvr>
                                        <p:cTn id="40"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1" y="4866336"/>
            <a:ext cx="11301421" cy="1200329"/>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spTree>
    <p:extLst>
      <p:ext uri="{BB962C8B-B14F-4D97-AF65-F5344CB8AC3E}">
        <p14:creationId xmlns:p14="http://schemas.microsoft.com/office/powerpoint/2010/main" val="12315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980" y="-103008"/>
            <a:ext cx="1103377" cy="179532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01517"/>
            <a:ext cx="1103377" cy="1795325"/>
          </a:xfrm>
          <a:prstGeom prst="rect">
            <a:avLst/>
          </a:prstGeom>
        </p:spPr>
      </p:pic>
      <p:pic>
        <p:nvPicPr>
          <p:cNvPr id="7" name="Picture 6">
            <a:extLst>
              <a:ext uri="{FF2B5EF4-FFF2-40B4-BE49-F238E27FC236}">
                <a16:creationId xmlns:a16="http://schemas.microsoft.com/office/drawing/2014/main" id="{9F28E350-520E-442A-81C2-162E587EB53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26505" y="393545"/>
            <a:ext cx="8896346" cy="3371850"/>
          </a:xfrm>
          <a:prstGeom prst="rect">
            <a:avLst/>
          </a:prstGeom>
          <a:ln>
            <a:noFill/>
          </a:ln>
          <a:effectLst>
            <a:softEdge rad="112500"/>
          </a:effectLst>
        </p:spPr>
      </p:pic>
    </p:spTree>
    <p:extLst>
      <p:ext uri="{BB962C8B-B14F-4D97-AF65-F5344CB8AC3E}">
        <p14:creationId xmlns:p14="http://schemas.microsoft.com/office/powerpoint/2010/main" val="1044708703"/>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ppt_x"/>
                                          </p:val>
                                        </p:tav>
                                        <p:tav tm="100000">
                                          <p:val>
                                            <p:strVal val="#ppt_x"/>
                                          </p:val>
                                        </p:tav>
                                      </p:tavLst>
                                    </p:anim>
                                    <p:anim calcmode="lin" valueType="num">
                                      <p:cBhvr additive="base">
                                        <p:cTn id="22"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Widescreen</PresentationFormat>
  <Paragraphs>42</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Arial-Rounded</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1</cp:revision>
  <dcterms:created xsi:type="dcterms:W3CDTF">2022-01-21T12:25:19Z</dcterms:created>
  <dcterms:modified xsi:type="dcterms:W3CDTF">2022-01-21T12:26:14Z</dcterms:modified>
</cp:coreProperties>
</file>