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8" r:id="rId4"/>
    <p:sldId id="272" r:id="rId5"/>
    <p:sldId id="271" r:id="rId6"/>
    <p:sldId id="260" r:id="rId7"/>
    <p:sldId id="273" r:id="rId8"/>
    <p:sldId id="261" r:id="rId9"/>
    <p:sldId id="26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860ED-6158-4B44-AC68-257280D1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Quyen</cp:lastModifiedBy>
  <cp:revision>27</cp:revision>
  <dcterms:created xsi:type="dcterms:W3CDTF">2021-06-02T02:35:09Z</dcterms:created>
  <dcterms:modified xsi:type="dcterms:W3CDTF">2022-01-05T11:28:57Z</dcterms:modified>
</cp:coreProperties>
</file>