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007577148" r:id="rId2"/>
    <p:sldId id="358" r:id="rId3"/>
    <p:sldId id="287" r:id="rId4"/>
    <p:sldId id="317" r:id="rId5"/>
    <p:sldId id="361" r:id="rId6"/>
    <p:sldId id="362" r:id="rId7"/>
    <p:sldId id="2007577147" r:id="rId8"/>
    <p:sldId id="283" r:id="rId9"/>
    <p:sldId id="200757714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46" autoAdjust="0"/>
    <p:restoredTop sz="94660"/>
  </p:normalViewPr>
  <p:slideViewPr>
    <p:cSldViewPr snapToGrid="0">
      <p:cViewPr>
        <p:scale>
          <a:sx n="56" d="100"/>
          <a:sy n="56" d="100"/>
        </p:scale>
        <p:origin x="4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42B16-FB9D-4FED-94FD-E92201194C73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E62C0-617D-49F3-B780-5A8B9297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3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85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3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63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21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D31A1-1715-4291-BCE9-9CF8769B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36799-16EF-458E-8632-9BAFD1AC2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4B380-1E82-4901-BF37-1ABD6943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06F6B-7DAE-4A63-BDE4-9A771A10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9B490-56FA-4D6B-AE7E-8440FB37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4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69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jpeg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5.jpeg"/><Relationship Id="rId17" Type="http://schemas.microsoft.com/office/2007/relationships/hdphoto" Target="../media/hdphoto6.wdp"/><Relationship Id="rId2" Type="http://schemas.openxmlformats.org/officeDocument/2006/relationships/image" Target="../media/image8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5" Type="http://schemas.microsoft.com/office/2007/relationships/hdphoto" Target="../media/hdphoto5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7.wdp"/><Relationship Id="rId10" Type="http://schemas.openxmlformats.org/officeDocument/2006/relationships/image" Target="../media/image16.jpe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8.jpe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D9FC410-B2C1-4657-895C-98A7FBA8E2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3765C7BD-261F-4856-B789-328BC4A07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1" y="1388297"/>
            <a:ext cx="6438376" cy="5469703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ACA290BD-5483-4E13-B936-FA76E670E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59FB099B-42E2-4F4E-A249-3EA9CF013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C75F234-7A60-4050-A337-4B4EAED2502E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CA8BC00-A916-40D6-9B7B-9FC8ACD3618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C52E9FC-1812-4C84-AE86-E85F480355B8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1763860-3595-4D84-A9A2-3F1633BAE1B1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3F17D76-F13B-4978-9F0A-29B105A6E082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pic>
        <p:nvPicPr>
          <p:cNvPr id="11" name="图片 15">
            <a:extLst>
              <a:ext uri="{FF2B5EF4-FFF2-40B4-BE49-F238E27FC236}">
                <a16:creationId xmlns:a16="http://schemas.microsoft.com/office/drawing/2014/main" id="{84E5F514-0133-448A-BBDD-7E4D5ED34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9" y="550010"/>
            <a:ext cx="5976810" cy="5815372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031C7AE0-276A-41A3-8B43-D0B16758F5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41519" r="74729" b="47173"/>
          <a:stretch/>
        </p:blipFill>
        <p:spPr>
          <a:xfrm>
            <a:off x="7702906" y="294043"/>
            <a:ext cx="1288608" cy="1166714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89352898-994F-407A-B1F1-B4757EA9AB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41519" r="74729" b="47173"/>
          <a:stretch/>
        </p:blipFill>
        <p:spPr>
          <a:xfrm>
            <a:off x="9191700" y="5311162"/>
            <a:ext cx="1288608" cy="1166714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4BD96748-FB2C-48D6-9ED4-EB7D0C5614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5908905" y="4347863"/>
            <a:ext cx="2112312" cy="1573886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772C05C2-778F-429C-A740-BDF50CD162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940665" y="1570150"/>
            <a:ext cx="2112312" cy="15738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CA0F25-5813-40E5-AEC7-09F71041F289}"/>
              </a:ext>
            </a:extLst>
          </p:cNvPr>
          <p:cNvSpPr txBox="1"/>
          <p:nvPr/>
        </p:nvSpPr>
        <p:spPr>
          <a:xfrm>
            <a:off x="5270003" y="2424569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DDF378-EE1F-44C0-B071-5ABD14843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3" y="-1276"/>
            <a:ext cx="1433052" cy="1433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354391-7893-4450-91BA-8FE099C64BFA}"/>
              </a:ext>
            </a:extLst>
          </p:cNvPr>
          <p:cNvSpPr txBox="1"/>
          <p:nvPr/>
        </p:nvSpPr>
        <p:spPr>
          <a:xfrm>
            <a:off x="3532488" y="387622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11039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7"/>
            <a:ext cx="12192000" cy="6767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8198" y="1031358"/>
            <a:ext cx="7527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9016" y="1704752"/>
            <a:ext cx="223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198" y="2378146"/>
            <a:ext cx="8923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Luyện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 thiệp chúc Tết.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2C9309-C653-4D09-92DA-EE4E640BE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6" y="0"/>
            <a:ext cx="12116608" cy="6858000"/>
          </a:xfrm>
          <a:prstGeom prst="rect">
            <a:avLst/>
          </a:prstGeom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388" y="4614308"/>
            <a:ext cx="2750385" cy="26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968436" y="-156540"/>
            <a:ext cx="6850871" cy="16804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vi-VN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706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zh-CN" altLang="en-US" sz="27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7796" y="4430367"/>
            <a:ext cx="3706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zh-CN" altLang="en-US" sz="27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78867-1D9C-44B4-87BF-1BC343019061}"/>
              </a:ext>
            </a:extLst>
          </p:cNvPr>
          <p:cNvSpPr txBox="1"/>
          <p:nvPr/>
        </p:nvSpPr>
        <p:spPr>
          <a:xfrm>
            <a:off x="1136073" y="1523920"/>
            <a:ext cx="10187910" cy="3535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viết một tấm thiệp chúc Tết gửi cho người bạn hoặc người thân ở xa.</a:t>
            </a:r>
            <a:endParaRPr lang="en-US" sz="440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Bồi dưỡng tình yêu quê hương, đất nước, yêu văn hóa (phong tục tập quán) Việt Nam.</a:t>
            </a:r>
            <a:endParaRPr lang="en-US" sz="440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909FBF4-B2FC-470C-AB38-58F0FBE52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6" y="0"/>
            <a:ext cx="12116608" cy="6858000"/>
          </a:xfrm>
          <a:prstGeom prst="rect">
            <a:avLst/>
          </a:prstGeom>
        </p:spPr>
      </p:pic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147454" y="495015"/>
            <a:ext cx="928255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75709" y="603699"/>
            <a:ext cx="8127910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các tấm thiệp dưới đây và trả lời câu hỏi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EF1E86-AC86-5241-A433-5DF5FCCAE24E}"/>
              </a:ext>
            </a:extLst>
          </p:cNvPr>
          <p:cNvGrpSpPr/>
          <p:nvPr/>
        </p:nvGrpSpPr>
        <p:grpSpPr>
          <a:xfrm>
            <a:off x="2721602" y="1348456"/>
            <a:ext cx="3032801" cy="4299712"/>
            <a:chOff x="1169642" y="844295"/>
            <a:chExt cx="2274601" cy="32247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4ACBB0-E07D-B047-BC29-0A0A89267AAB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19466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A720F7BE-6529-8C47-A3F6-965B5EE59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8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8E72915F-9E0F-274B-A1E2-D228734F2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0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AB7DF7F8-6B74-F34B-867E-6E11C3CF29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6E77C917-C9A3-0C42-A99A-431C5EEFCD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2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A187BB3B-5D7D-DC4C-B12A-40FF42924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4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CC9B5D72-7E33-CD49-A575-32BCD5E063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6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23A9FE6E-60B0-E74B-A8C1-5E0C8FADFA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C4F0A8-CC68-E445-B9F2-B2EFAEFD76DF}"/>
                </a:ext>
              </a:extLst>
            </p:cNvPr>
            <p:cNvSpPr txBox="1"/>
            <p:nvPr/>
          </p:nvSpPr>
          <p:spPr>
            <a:xfrm>
              <a:off x="1192277" y="2092215"/>
              <a:ext cx="2251966" cy="1425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AD9442-3B9A-9341-B804-D3C7206B4685}"/>
              </a:ext>
            </a:extLst>
          </p:cNvPr>
          <p:cNvGrpSpPr/>
          <p:nvPr/>
        </p:nvGrpSpPr>
        <p:grpSpPr>
          <a:xfrm>
            <a:off x="6760696" y="1459533"/>
            <a:ext cx="3140888" cy="4188634"/>
            <a:chOff x="4194222" y="1080229"/>
            <a:chExt cx="2355666" cy="314147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CCB8503-ECB7-D241-B2C4-F190B44C653D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19480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37340985-A0EC-1F4A-9B1C-1D892E145D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8" name="Picture 22" descr="Vector bánh chưng hình vẻ đẹp">
              <a:extLst>
                <a:ext uri="{FF2B5EF4-FFF2-40B4-BE49-F238E27FC236}">
                  <a16:creationId xmlns:a16="http://schemas.microsoft.com/office/drawing/2014/main" id="{1F1A987C-0629-D044-ADD5-A7ABBB15FF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D7C417D8-1A59-6446-BEA7-4839A60025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82" name="Picture 26" descr="Tổng hợp ảnh Hoa Đào PNG">
              <a:extLst>
                <a:ext uri="{FF2B5EF4-FFF2-40B4-BE49-F238E27FC236}">
                  <a16:creationId xmlns:a16="http://schemas.microsoft.com/office/drawing/2014/main" id="{29EEAB3F-45B1-4D46-8363-C4C4D1D96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980F856-F59D-4C4F-B3CB-01BC102F761F}"/>
                </a:ext>
              </a:extLst>
            </p:cNvPr>
            <p:cNvSpPr txBox="1"/>
            <p:nvPr/>
          </p:nvSpPr>
          <p:spPr>
            <a:xfrm>
              <a:off x="4298086" y="2106323"/>
              <a:ext cx="1999663" cy="165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năm mới con chúc bố mẹ mọi điều tốt đẹp.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Con của bố mẹ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Phương 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8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6FE413F-6F77-466C-B820-DA9402C87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6" y="0"/>
            <a:ext cx="12116608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FADBFA-BDF0-3846-BE73-BDCDC874A722}"/>
              </a:ext>
            </a:extLst>
          </p:cNvPr>
          <p:cNvGrpSpPr/>
          <p:nvPr/>
        </p:nvGrpSpPr>
        <p:grpSpPr>
          <a:xfrm>
            <a:off x="714951" y="127820"/>
            <a:ext cx="4369581" cy="6143897"/>
            <a:chOff x="1169642" y="844295"/>
            <a:chExt cx="2221257" cy="32247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806A52-B8E8-D24C-8E99-52289BC215D1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7B367737-D000-164B-953E-DBE469F0B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7AC69A96-4C37-0F49-98AC-72C967400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5AE47FF5-14F4-A84E-9367-2B9A73192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045E0EF2-8F39-934C-9ECF-187D861E68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FE2662A9-0F84-2140-8953-5E1DA468E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BBE66398-38E3-CF4D-B676-965A736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A32EED56-DCEC-C24C-9F31-3B48057BB6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D1AABB-D79E-C845-9780-0D82BB29828D}"/>
                </a:ext>
              </a:extLst>
            </p:cNvPr>
            <p:cNvSpPr txBox="1"/>
            <p:nvPr/>
          </p:nvSpPr>
          <p:spPr>
            <a:xfrm>
              <a:off x="1184593" y="1932933"/>
              <a:ext cx="2185777" cy="1698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Tết Nguyên đán, cháu kính chúc ông bà luôn mạnh khoẻ và vui vẻ.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Cháu của ông bà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 Hiếu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548C345-A8D9-BE45-96F8-EB523D05489A}"/>
              </a:ext>
            </a:extLst>
          </p:cNvPr>
          <p:cNvSpPr txBox="1"/>
          <p:nvPr/>
        </p:nvSpPr>
        <p:spPr>
          <a:xfrm>
            <a:off x="5202882" y="664730"/>
            <a:ext cx="6595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Mỗi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tấm thiệp trên là của ai viết gửi đến 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ai?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Mỗi tấm thiệp đó được viết trong dịp nào?</a:t>
            </a:r>
          </a:p>
          <a:p>
            <a:pPr marL="0" marR="0" lvl="0" indent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Người viết chúc điều gì?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5202883" y="1506728"/>
            <a:ext cx="65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của bạn Lê Hiếu viết cho ông bà.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96A06-EDB1-CF45-ADD4-713887D6FF96}"/>
              </a:ext>
            </a:extLst>
          </p:cNvPr>
          <p:cNvSpPr txBox="1"/>
          <p:nvPr/>
        </p:nvSpPr>
        <p:spPr>
          <a:xfrm>
            <a:off x="5202881" y="3359516"/>
            <a:ext cx="609800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được viết trong dịp Tết.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575FC4-0353-5F48-8604-574A092BBAD5}"/>
              </a:ext>
            </a:extLst>
          </p:cNvPr>
          <p:cNvSpPr txBox="1"/>
          <p:nvPr/>
        </p:nvSpPr>
        <p:spPr>
          <a:xfrm>
            <a:off x="5202881" y="4540025"/>
            <a:ext cx="6241116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Người viết chúc ông bà mạnh khoẻ, vui vẻ.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02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DED6A3-84FB-4FC7-BF58-B3DEFBEDF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558" y="0"/>
            <a:ext cx="12300862" cy="69622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1E7AF98-DC58-9C40-BA2D-572FCA43FC52}"/>
              </a:ext>
            </a:extLst>
          </p:cNvPr>
          <p:cNvGrpSpPr/>
          <p:nvPr/>
        </p:nvGrpSpPr>
        <p:grpSpPr>
          <a:xfrm>
            <a:off x="667826" y="496069"/>
            <a:ext cx="4067419" cy="5367061"/>
            <a:chOff x="4194222" y="1080229"/>
            <a:chExt cx="2355666" cy="31414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04CA0C-2753-964E-B33E-EB280EB77FA8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A021B1E1-DC84-7544-8575-B4B17EF981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2" descr="Vector bánh chưng hình vẻ đẹp">
              <a:extLst>
                <a:ext uri="{FF2B5EF4-FFF2-40B4-BE49-F238E27FC236}">
                  <a16:creationId xmlns:a16="http://schemas.microsoft.com/office/drawing/2014/main" id="{34CEDC87-186F-F34B-BEB7-65C7FC5A13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B0EA5F56-5CF1-5641-8654-444ECF8F34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6" descr="Tổng hợp ảnh Hoa Đào PNG">
              <a:extLst>
                <a:ext uri="{FF2B5EF4-FFF2-40B4-BE49-F238E27FC236}">
                  <a16:creationId xmlns:a16="http://schemas.microsoft.com/office/drawing/2014/main" id="{71EF4806-1B5C-0241-80C3-D494D2DA0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F6E0DF-A217-E049-AFBF-DC86CA9C209F}"/>
                </a:ext>
              </a:extLst>
            </p:cNvPr>
            <p:cNvSpPr txBox="1"/>
            <p:nvPr/>
          </p:nvSpPr>
          <p:spPr>
            <a:xfrm>
              <a:off x="4289397" y="2050443"/>
              <a:ext cx="1999663" cy="1909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Nhân dịp năm mới con chúc bố mẹ mọi điều tốt đẹp.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Con của bố mẹ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Phương Mai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482E249-2B13-244D-9D9F-2D5C01548D84}"/>
              </a:ext>
            </a:extLst>
          </p:cNvPr>
          <p:cNvSpPr txBox="1"/>
          <p:nvPr/>
        </p:nvSpPr>
        <p:spPr>
          <a:xfrm>
            <a:off x="4880392" y="641422"/>
            <a:ext cx="6257958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Mỗi tấm thiệp trên là của ai viết gửi đến ai?</a:t>
            </a: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Mỗi tấm thiệp đó được viết trong dịp nào?</a:t>
            </a: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Người viết chúc điều gì?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F52EA1-CE00-214E-910F-836CAC3DBB1A}"/>
              </a:ext>
            </a:extLst>
          </p:cNvPr>
          <p:cNvSpPr txBox="1"/>
          <p:nvPr/>
        </p:nvSpPr>
        <p:spPr>
          <a:xfrm>
            <a:off x="4743609" y="1824954"/>
            <a:ext cx="697497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của bạn Phương Mai viết cho bố mẹ.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C176D1-8121-CB45-AC13-7B273D3ABD5E}"/>
              </a:ext>
            </a:extLst>
          </p:cNvPr>
          <p:cNvSpPr txBox="1"/>
          <p:nvPr/>
        </p:nvSpPr>
        <p:spPr>
          <a:xfrm>
            <a:off x="4699357" y="3849566"/>
            <a:ext cx="7454947" cy="662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Thiệp được viết trong dịp Tết.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BCDF5-FFEA-9841-9A67-2D2FBF1A04BD}"/>
              </a:ext>
            </a:extLst>
          </p:cNvPr>
          <p:cNvSpPr txBox="1"/>
          <p:nvPr/>
        </p:nvSpPr>
        <p:spPr>
          <a:xfrm>
            <a:off x="4699357" y="5203402"/>
            <a:ext cx="697497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itchFamily="2" charset="2"/>
              </a:rPr>
              <a:t> Người viết chúc bố mẹ mọi điều tốt đẹp.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1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37F3797-CE18-4A1D-9926-791474924172}"/>
              </a:ext>
            </a:extLst>
          </p:cNvPr>
          <p:cNvSpPr txBox="1"/>
          <p:nvPr/>
        </p:nvSpPr>
        <p:spPr>
          <a:xfrm>
            <a:off x="0" y="243840"/>
            <a:ext cx="9816283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hãy viết một tấm thiệp chúc Tết gửi cho một người bạn hoặc người thân ở xa.</a:t>
            </a:r>
          </a:p>
        </p:txBody>
      </p:sp>
      <p:pic>
        <p:nvPicPr>
          <p:cNvPr id="10" name="Picture 2" descr="Thiệp Tết, Thiệp chúc mừng năm mới, thiep chuc mung nam moi">
            <a:extLst>
              <a:ext uri="{FF2B5EF4-FFF2-40B4-BE49-F238E27FC236}">
                <a16:creationId xmlns:a16="http://schemas.microsoft.com/office/drawing/2014/main" id="{B1DD90F3-42BA-4919-9B38-B0483DD9C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00" y="1187027"/>
            <a:ext cx="5670973" cy="56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4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6502323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16612A4-CAB9-4A66-ABD4-F8503C3C5F37}"/>
              </a:ext>
            </a:extLst>
          </p:cNvPr>
          <p:cNvGrpSpPr/>
          <p:nvPr/>
        </p:nvGrpSpPr>
        <p:grpSpPr>
          <a:xfrm>
            <a:off x="2364936" y="2051505"/>
            <a:ext cx="7917564" cy="2665450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B917BA8-C6A6-433D-9077-EF5F564C1CE1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F6365CF-F53D-43C6-BCE7-BF3FCA52DEDA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EBA1B63-E0F8-43FE-8861-35B86B1DB06D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B24768-1EB9-4F89-84F2-F9E780B90DC9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C32C0BDC-400A-4396-AE9E-FD83351A6C72}"/>
              </a:ext>
            </a:extLst>
          </p:cNvPr>
          <p:cNvSpPr/>
          <p:nvPr/>
        </p:nvSpPr>
        <p:spPr>
          <a:xfrm>
            <a:off x="2653766" y="2580792"/>
            <a:ext cx="7366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chemeClr val="accent6">
                    <a:lumMod val="75000"/>
                  </a:schemeClr>
                </a:solidFill>
              </a:rPr>
              <a:t>ĐỊNH HƯỚNG HỌC TẬP </a:t>
            </a:r>
          </a:p>
          <a:p>
            <a:pPr algn="ctr"/>
            <a:r>
              <a:rPr lang="vi-VN" sz="4800" b="1" dirty="0">
                <a:solidFill>
                  <a:schemeClr val="accent6">
                    <a:lumMod val="75000"/>
                  </a:schemeClr>
                </a:solidFill>
              </a:rPr>
              <a:t>TIẾP THEO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34BFB7-EDB9-42CF-91DA-47612E28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4058140" y="1308122"/>
            <a:ext cx="1040692" cy="1141913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7" y="4231852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92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2339598" y="2405920"/>
            <a:ext cx="84201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altLang="zh-CN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một bài thơ hoặc một câu chuyện về ngày Tết.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91627" y="100757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95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364</Words>
  <Application>Microsoft Office PowerPoint</Application>
  <PresentationFormat>Widescreen</PresentationFormat>
  <Paragraphs>50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等线</vt:lpstr>
      <vt:lpstr>Arial</vt:lpstr>
      <vt:lpstr>Arial-Rounded</vt:lpstr>
      <vt:lpstr>Calibri</vt:lpstr>
      <vt:lpstr>Calibri Light</vt:lpstr>
      <vt:lpstr>HP001 4 hàng</vt:lpstr>
      <vt:lpstr>小单纯体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7</cp:revision>
  <dcterms:created xsi:type="dcterms:W3CDTF">2021-08-01T01:32:24Z</dcterms:created>
  <dcterms:modified xsi:type="dcterms:W3CDTF">2022-01-28T02:03:27Z</dcterms:modified>
</cp:coreProperties>
</file>