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</p:sldMasterIdLst>
  <p:notesMasterIdLst>
    <p:notesMasterId r:id="rId13"/>
  </p:notesMasterIdLst>
  <p:sldIdLst>
    <p:sldId id="2007577144" r:id="rId3"/>
    <p:sldId id="2007577147" r:id="rId4"/>
    <p:sldId id="2007577148" r:id="rId5"/>
    <p:sldId id="358" r:id="rId6"/>
    <p:sldId id="287" r:id="rId7"/>
    <p:sldId id="2007577149" r:id="rId8"/>
    <p:sldId id="344" r:id="rId9"/>
    <p:sldId id="354" r:id="rId10"/>
    <p:sldId id="2007577145" r:id="rId11"/>
    <p:sldId id="200757714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6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5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31A1-1715-4291-BCE9-9CF8769B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6799-16EF-458E-8632-9BAFD1AC2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B380-1E82-4901-BF37-1ABD6943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6F6B-7DAE-4A63-BDE4-9A771A10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B490-56FA-4D6B-AE7E-8440FB37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5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BC3E5-8092-440F-8C71-9194A82709A4}"/>
              </a:ext>
            </a:extLst>
          </p:cNvPr>
          <p:cNvSpPr/>
          <p:nvPr userDrawn="1"/>
        </p:nvSpPr>
        <p:spPr>
          <a:xfrm>
            <a:off x="5518156" y="6493078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>
            <a:extLst>
              <a:ext uri="{FF2B5EF4-FFF2-40B4-BE49-F238E27FC236}">
                <a16:creationId xmlns:a16="http://schemas.microsoft.com/office/drawing/2014/main" id="{1139CCF0-E785-4440-B597-8A076841F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2" name="图片 3">
            <a:extLst>
              <a:ext uri="{FF2B5EF4-FFF2-40B4-BE49-F238E27FC236}">
                <a16:creationId xmlns:a16="http://schemas.microsoft.com/office/drawing/2014/main" id="{827029F9-B404-4312-B409-57F8A8BF3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38376" cy="5469703"/>
          </a:xfrm>
          <a:prstGeom prst="rect">
            <a:avLst/>
          </a:prstGeom>
        </p:spPr>
      </p:pic>
      <p:pic>
        <p:nvPicPr>
          <p:cNvPr id="43" name="图片 4">
            <a:extLst>
              <a:ext uri="{FF2B5EF4-FFF2-40B4-BE49-F238E27FC236}">
                <a16:creationId xmlns:a16="http://schemas.microsoft.com/office/drawing/2014/main" id="{34EE245E-53C6-45BC-ACEC-CC8EFB4C4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075F4B07-C216-4015-9BC5-58CD3D645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45" name="组合 5">
            <a:extLst>
              <a:ext uri="{FF2B5EF4-FFF2-40B4-BE49-F238E27FC236}">
                <a16:creationId xmlns:a16="http://schemas.microsoft.com/office/drawing/2014/main" id="{5C864C1E-3795-4F8E-9C17-AF8B9E7F8FDF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46" name="矩形 6">
              <a:extLst>
                <a:ext uri="{FF2B5EF4-FFF2-40B4-BE49-F238E27FC236}">
                  <a16:creationId xmlns:a16="http://schemas.microsoft.com/office/drawing/2014/main" id="{289E6076-AC7D-452C-B871-05EB4AF4AC5F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47" name="矩形 7">
              <a:extLst>
                <a:ext uri="{FF2B5EF4-FFF2-40B4-BE49-F238E27FC236}">
                  <a16:creationId xmlns:a16="http://schemas.microsoft.com/office/drawing/2014/main" id="{A487B389-1C8A-4FC0-878D-A67035C8ADD2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48" name="矩形 8">
              <a:extLst>
                <a:ext uri="{FF2B5EF4-FFF2-40B4-BE49-F238E27FC236}">
                  <a16:creationId xmlns:a16="http://schemas.microsoft.com/office/drawing/2014/main" id="{F4C2B1E6-CA20-473F-BA2E-3847198AC76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49" name="矩形 9">
              <a:extLst>
                <a:ext uri="{FF2B5EF4-FFF2-40B4-BE49-F238E27FC236}">
                  <a16:creationId xmlns:a16="http://schemas.microsoft.com/office/drawing/2014/main" id="{4F9A35E0-5DBE-47AC-B3EC-7A21CC37E9A9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pic>
        <p:nvPicPr>
          <p:cNvPr id="50" name="图片 15">
            <a:extLst>
              <a:ext uri="{FF2B5EF4-FFF2-40B4-BE49-F238E27FC236}">
                <a16:creationId xmlns:a16="http://schemas.microsoft.com/office/drawing/2014/main" id="{A1107F89-5ACF-4395-956F-962D06D54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9" y="550010"/>
            <a:ext cx="5976810" cy="5815372"/>
          </a:xfrm>
          <a:prstGeom prst="rect">
            <a:avLst/>
          </a:prstGeom>
        </p:spPr>
      </p:pic>
      <p:pic>
        <p:nvPicPr>
          <p:cNvPr id="51" name="图片 20">
            <a:extLst>
              <a:ext uri="{FF2B5EF4-FFF2-40B4-BE49-F238E27FC236}">
                <a16:creationId xmlns:a16="http://schemas.microsoft.com/office/drawing/2014/main" id="{29627C09-27F5-4986-A5F5-CFB202171E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7702906" y="294043"/>
            <a:ext cx="1288608" cy="1166714"/>
          </a:xfrm>
          <a:prstGeom prst="rect">
            <a:avLst/>
          </a:prstGeom>
        </p:spPr>
      </p:pic>
      <p:pic>
        <p:nvPicPr>
          <p:cNvPr id="52" name="图片 21">
            <a:extLst>
              <a:ext uri="{FF2B5EF4-FFF2-40B4-BE49-F238E27FC236}">
                <a16:creationId xmlns:a16="http://schemas.microsoft.com/office/drawing/2014/main" id="{AE32A27D-AED7-4CA3-BD17-82F14176D5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9191700" y="5311162"/>
            <a:ext cx="1288608" cy="1166714"/>
          </a:xfrm>
          <a:prstGeom prst="rect">
            <a:avLst/>
          </a:prstGeom>
        </p:spPr>
      </p:pic>
      <p:pic>
        <p:nvPicPr>
          <p:cNvPr id="53" name="图片 22">
            <a:extLst>
              <a:ext uri="{FF2B5EF4-FFF2-40B4-BE49-F238E27FC236}">
                <a16:creationId xmlns:a16="http://schemas.microsoft.com/office/drawing/2014/main" id="{B2459F2F-DE14-40AC-ADEC-9975AE3D80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5908905" y="4347863"/>
            <a:ext cx="2112312" cy="1573886"/>
          </a:xfrm>
          <a:prstGeom prst="rect">
            <a:avLst/>
          </a:prstGeom>
        </p:spPr>
      </p:pic>
      <p:pic>
        <p:nvPicPr>
          <p:cNvPr id="54" name="图片 23">
            <a:extLst>
              <a:ext uri="{FF2B5EF4-FFF2-40B4-BE49-F238E27FC236}">
                <a16:creationId xmlns:a16="http://schemas.microsoft.com/office/drawing/2014/main" id="{1259A5F5-BE72-4E85-9CDC-804CDEC57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940665" y="1570150"/>
            <a:ext cx="2112312" cy="157388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5FBF288-D54B-407B-A2AB-1405C5B6307D}"/>
              </a:ext>
            </a:extLst>
          </p:cNvPr>
          <p:cNvSpPr txBox="1"/>
          <p:nvPr/>
        </p:nvSpPr>
        <p:spPr>
          <a:xfrm>
            <a:off x="5270003" y="2424569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C13239F-F2C3-4635-9C10-0A3EAC859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3" y="-1276"/>
            <a:ext cx="1433052" cy="143305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8D9D4EA-0C8C-4145-8ACD-C912E560BE23}"/>
              </a:ext>
            </a:extLst>
          </p:cNvPr>
          <p:cNvSpPr txBox="1"/>
          <p:nvPr/>
        </p:nvSpPr>
        <p:spPr>
          <a:xfrm>
            <a:off x="3532488" y="38762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1033472" y="2440933"/>
            <a:ext cx="11343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00" b="1" dirty="0">
                <a:solidFill>
                  <a:schemeClr val="accent6">
                    <a:lumMod val="75000"/>
                  </a:schemeClr>
                </a:solidFill>
              </a:rPr>
              <a:t>ĐỊNH HƯỚNG HỌC TẬP </a:t>
            </a:r>
          </a:p>
          <a:p>
            <a:pPr algn="ctr"/>
            <a:r>
              <a:rPr lang="vi-VN" sz="5800" b="1" dirty="0">
                <a:solidFill>
                  <a:schemeClr val="accent6">
                    <a:lumMod val="75000"/>
                  </a:schemeClr>
                </a:solidFill>
              </a:rPr>
              <a:t>TIẾP THEO</a:t>
            </a:r>
            <a:endParaRPr lang="en-US" sz="5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442954" y="747100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BF774A-0A59-461A-9EBC-7B716A9C25E7}"/>
              </a:ext>
            </a:extLst>
          </p:cNvPr>
          <p:cNvGrpSpPr/>
          <p:nvPr/>
        </p:nvGrpSpPr>
        <p:grpSpPr>
          <a:xfrm>
            <a:off x="2428798" y="1135334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E1DD19-FB41-4A45-9C03-06AD112F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6D312B-B1F8-48AB-A594-9103F69B891E}"/>
                </a:ext>
              </a:extLst>
            </p:cNvPr>
            <p:cNvSpPr txBox="1"/>
            <p:nvPr/>
          </p:nvSpPr>
          <p:spPr>
            <a:xfrm>
              <a:off x="2150425" y="2923360"/>
              <a:ext cx="3409987" cy="79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Khởi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động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8C9B9DB9-E932-4719-BB9B-D5EF917A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34" y="3760231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27E2E-E2FD-4379-A8B3-428CCE4949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2" y="101115"/>
            <a:ext cx="1865304" cy="1607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nh Chưng Xanh  Thảo Vân Bé Gạo 3 Tuổi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id="{9F7673CE-4FF6-44D7-A774-441AEAF3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21" y="142043"/>
            <a:ext cx="11812232" cy="66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198" y="1031358"/>
            <a:ext cx="752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98" y="2378146"/>
            <a:ext cx="892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Tết.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8155" y="3051540"/>
            <a:ext cx="5450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A3F087-6E47-4891-B5AD-C584A4236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968436" y="-156540"/>
            <a:ext cx="6850871" cy="16804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vi-VN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06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zh-CN" altLang="en-US" sz="27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706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zh-CN" altLang="en-US" sz="27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78867-1D9C-44B4-87BF-1BC343019061}"/>
              </a:ext>
            </a:extLst>
          </p:cNvPr>
          <p:cNvSpPr txBox="1"/>
          <p:nvPr/>
        </p:nvSpPr>
        <p:spPr>
          <a:xfrm>
            <a:off x="619879" y="1883515"/>
            <a:ext cx="1069213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Tết.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440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899EF9-BDF0-4455-9416-19A20F6B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6608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290148" y="463216"/>
            <a:ext cx="82384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1290146" y="1207956"/>
            <a:ext cx="9346656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290148" y="4440411"/>
            <a:ext cx="78685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Tìm từ ngữ chỉ sự vật.</a:t>
            </a:r>
            <a:endParaRPr lang="x-none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B3AE35-BFD6-1949-9FAF-A45E545D65A3}"/>
              </a:ext>
            </a:extLst>
          </p:cNvPr>
          <p:cNvSpPr txBox="1"/>
          <p:nvPr/>
        </p:nvSpPr>
        <p:spPr>
          <a:xfrm>
            <a:off x="1290146" y="5215773"/>
            <a:ext cx="78685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Tìm từ ngữ chỉ hoạt động.</a:t>
            </a:r>
            <a:endParaRPr lang="x-none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540C9D-8A9D-4204-A2EC-908D9BE26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870644" y="389473"/>
            <a:ext cx="823845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3542173" y="1039972"/>
            <a:ext cx="5197035" cy="2500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961546" y="3266101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Tìm từ ngữ chỉ sự vật: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7829C1-5A8C-3C40-B84E-E3EDABBA614A}"/>
              </a:ext>
            </a:extLst>
          </p:cNvPr>
          <p:cNvSpPr/>
          <p:nvPr/>
        </p:nvSpPr>
        <p:spPr>
          <a:xfrm>
            <a:off x="2662780" y="3924874"/>
            <a:ext cx="1015021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mẹt,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BE3FFA-0E9A-0247-A55C-FEA7A2026515}"/>
              </a:ext>
            </a:extLst>
          </p:cNvPr>
          <p:cNvSpPr/>
          <p:nvPr/>
        </p:nvSpPr>
        <p:spPr>
          <a:xfrm>
            <a:off x="3627114" y="3932005"/>
            <a:ext cx="729687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nồi,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38AD6A-D026-1142-AFDA-338E5EF43B5D}"/>
              </a:ext>
            </a:extLst>
          </p:cNvPr>
          <p:cNvSpPr/>
          <p:nvPr/>
        </p:nvSpPr>
        <p:spPr>
          <a:xfrm>
            <a:off x="4340547" y="3942013"/>
            <a:ext cx="857927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DBEBCC-E02A-5B44-9B4E-7F2569459188}"/>
              </a:ext>
            </a:extLst>
          </p:cNvPr>
          <p:cNvSpPr/>
          <p:nvPr/>
        </p:nvSpPr>
        <p:spPr>
          <a:xfrm>
            <a:off x="5075228" y="3924875"/>
            <a:ext cx="84991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8A442-921C-D446-9717-D1BAFED36C8A}"/>
              </a:ext>
            </a:extLst>
          </p:cNvPr>
          <p:cNvSpPr/>
          <p:nvPr/>
        </p:nvSpPr>
        <p:spPr>
          <a:xfrm>
            <a:off x="5810822" y="3932005"/>
            <a:ext cx="696024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B06EAC-93A8-7548-B126-78D0BDF2909A}"/>
              </a:ext>
            </a:extLst>
          </p:cNvPr>
          <p:cNvSpPr/>
          <p:nvPr/>
        </p:nvSpPr>
        <p:spPr>
          <a:xfrm>
            <a:off x="6356567" y="3924875"/>
            <a:ext cx="737702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lửa,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847800D-81FB-BD4D-B48F-27BB15F16951}"/>
              </a:ext>
            </a:extLst>
          </p:cNvPr>
          <p:cNvSpPr/>
          <p:nvPr/>
        </p:nvSpPr>
        <p:spPr>
          <a:xfrm>
            <a:off x="7027368" y="3942014"/>
            <a:ext cx="864339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gạo,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C3B3BB-9D84-2E4E-8F4E-976B2662B671}"/>
              </a:ext>
            </a:extLst>
          </p:cNvPr>
          <p:cNvSpPr/>
          <p:nvPr/>
        </p:nvSpPr>
        <p:spPr>
          <a:xfrm>
            <a:off x="7803946" y="3942015"/>
            <a:ext cx="1015021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chậu,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510C8A-C657-2042-80E9-8F5EEFA072E3}"/>
              </a:ext>
            </a:extLst>
          </p:cNvPr>
          <p:cNvSpPr/>
          <p:nvPr/>
        </p:nvSpPr>
        <p:spPr>
          <a:xfrm>
            <a:off x="8695760" y="3924875"/>
            <a:ext cx="112242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0D4033-8CBA-824C-A497-210F3AFB7BC9}"/>
              </a:ext>
            </a:extLst>
          </p:cNvPr>
          <p:cNvSpPr/>
          <p:nvPr/>
        </p:nvSpPr>
        <p:spPr>
          <a:xfrm>
            <a:off x="9794444" y="3924875"/>
            <a:ext cx="113685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đũa…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B3AE35-BFD6-1949-9FAF-A45E545D65A3}"/>
              </a:ext>
            </a:extLst>
          </p:cNvPr>
          <p:cNvSpPr txBox="1"/>
          <p:nvPr/>
        </p:nvSpPr>
        <p:spPr>
          <a:xfrm>
            <a:off x="870644" y="4563442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Tìm từ ngữ chỉ hoạt động: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lau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11A129-469E-EE49-B924-39A9D478ABC6}"/>
              </a:ext>
            </a:extLst>
          </p:cNvPr>
          <p:cNvSpPr/>
          <p:nvPr/>
        </p:nvSpPr>
        <p:spPr>
          <a:xfrm>
            <a:off x="3104472" y="5169887"/>
            <a:ext cx="178286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gói bánh,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154AE7-98E1-424F-9836-47CFDB060AC6}"/>
              </a:ext>
            </a:extLst>
          </p:cNvPr>
          <p:cNvSpPr/>
          <p:nvPr/>
        </p:nvSpPr>
        <p:spPr>
          <a:xfrm>
            <a:off x="4887332" y="5167529"/>
            <a:ext cx="184698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bánh,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D51C8D-D639-D24A-B3D3-33863C25E36F}"/>
              </a:ext>
            </a:extLst>
          </p:cNvPr>
          <p:cNvSpPr/>
          <p:nvPr/>
        </p:nvSpPr>
        <p:spPr>
          <a:xfrm>
            <a:off x="6514511" y="5165171"/>
            <a:ext cx="1529586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đun 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D19DD2-6F90-D442-8056-17B478CDF424}"/>
              </a:ext>
            </a:extLst>
          </p:cNvPr>
          <p:cNvSpPr/>
          <p:nvPr/>
        </p:nvSpPr>
        <p:spPr>
          <a:xfrm>
            <a:off x="8005319" y="5176059"/>
            <a:ext cx="193354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bánh,…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FE1F44-ED91-4F16-A398-F955BB96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595092" y="472333"/>
            <a:ext cx="113900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641" y="1581415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4974064" y="1565894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5857" y="1711037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735433" y="4121630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7918" y="3969425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111372" y="3536224"/>
            <a:ext cx="1803474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5229534" y="3573928"/>
            <a:ext cx="1599704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8043993" y="3581688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4329492" y="5624885"/>
            <a:ext cx="1973940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7039062" y="5627077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7382 0.4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185 0.106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8737 0.40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3529 0.09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2292 0.392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09678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366AD1-F844-41AF-BB8B-5A3506B0B0EC}"/>
              </a:ext>
            </a:extLst>
          </p:cNvPr>
          <p:cNvSpPr txBox="1"/>
          <p:nvPr/>
        </p:nvSpPr>
        <p:spPr>
          <a:xfrm>
            <a:off x="1162976" y="993875"/>
            <a:ext cx="102715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FB8FB-34BD-41CF-AADE-7B654410ED77}"/>
              </a:ext>
            </a:extLst>
          </p:cNvPr>
          <p:cNvSpPr txBox="1"/>
          <p:nvPr/>
        </p:nvSpPr>
        <p:spPr>
          <a:xfrm>
            <a:off x="1162976" y="2482186"/>
            <a:ext cx="9209572" cy="1640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Bạn thường làm gì vào dịp Tết?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- Vào dịp Tết, mình thường đi thăm họ hàng.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Picture 2" descr="25,258 Child Speech Illustrations &amp;amp; Clip Art - iStock">
            <a:extLst>
              <a:ext uri="{FF2B5EF4-FFF2-40B4-BE49-F238E27FC236}">
                <a16:creationId xmlns:a16="http://schemas.microsoft.com/office/drawing/2014/main" id="{88CF90B7-B883-4FEB-8AF9-64DB90BD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20" y="3255764"/>
            <a:ext cx="3290328" cy="31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286</Words>
  <Application>Microsoft Office PowerPoint</Application>
  <PresentationFormat>Widescreen</PresentationFormat>
  <Paragraphs>52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UTM Avo</vt:lpstr>
      <vt:lpstr>小单纯体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</cp:revision>
  <dcterms:created xsi:type="dcterms:W3CDTF">2021-07-31T16:00:40Z</dcterms:created>
  <dcterms:modified xsi:type="dcterms:W3CDTF">2022-01-27T02:45:36Z</dcterms:modified>
</cp:coreProperties>
</file>