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3" r:id="rId3"/>
    <p:sldMasterId id="2147483736" r:id="rId4"/>
  </p:sldMasterIdLst>
  <p:notesMasterIdLst>
    <p:notesMasterId r:id="rId15"/>
  </p:notesMasterIdLst>
  <p:sldIdLst>
    <p:sldId id="2007577129" r:id="rId5"/>
    <p:sldId id="322" r:id="rId6"/>
    <p:sldId id="343" r:id="rId7"/>
    <p:sldId id="2007577130" r:id="rId8"/>
    <p:sldId id="2007577127" r:id="rId9"/>
    <p:sldId id="317" r:id="rId10"/>
    <p:sldId id="355" r:id="rId11"/>
    <p:sldId id="356" r:id="rId12"/>
    <p:sldId id="2007577128" r:id="rId13"/>
    <p:sldId id="341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SimSun" panose="02010600030101010101" pitchFamily="2" charset="-122"/>
      <p:regular r:id="rId22"/>
    </p:embeddedFont>
    <p:embeddedFont>
      <p:font typeface="iCiel Cadena" panose="020B0604020202020204" charset="0"/>
      <p:bold r:id="rId23"/>
    </p:embeddedFont>
    <p:embeddedFont>
      <p:font typeface="Kalam" panose="020B0604020202020204" charset="0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15"/>
  </p:normalViewPr>
  <p:slideViewPr>
    <p:cSldViewPr snapToGrid="0">
      <p:cViewPr varScale="1">
        <p:scale>
          <a:sx n="86" d="100"/>
          <a:sy n="86" d="100"/>
        </p:scale>
        <p:origin x="9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236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451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803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479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010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829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139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2148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4471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1730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786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783">
              <a:defRPr/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127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3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63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14/01/2022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29ADE-25F2-48A0-8D86-FACEBFCC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685612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349115" y="2672506"/>
            <a:ext cx="541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97095" y="1831505"/>
            <a:ext cx="1939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NƯỚC NỔI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513"/>
            <a:ext cx="6858000" cy="380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236" y="1208209"/>
            <a:ext cx="42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18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sáu </a:t>
            </a: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18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21 </a:t>
            </a: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tháng 1 năm 2022</a:t>
            </a:r>
            <a:endParaRPr lang="en-US" sz="1800" b="1" kern="120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572" y="1586993"/>
            <a:ext cx="12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  <a:endParaRPr lang="en-US" sz="1800" b="1" kern="120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36" y="1972337"/>
            <a:ext cx="53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 smtClean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 tập 2: Viết đoạn văn tả một đồ vật</a:t>
            </a:r>
            <a:endParaRPr lang="en-US" sz="1800" b="1" kern="1200">
              <a:solidFill>
                <a:srgbClr val="FFFF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069" y="236746"/>
            <a:ext cx="527858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Quan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các hình dưới đây:</a:t>
            </a:r>
          </a:p>
          <a:p>
            <a:pPr>
              <a:lnSpc>
                <a:spcPts val="3000"/>
              </a:lnSpc>
            </a:pPr>
            <a:r>
              <a:rPr lang="vi-VN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a. Kể tên các đồ vật:</a:t>
            </a:r>
            <a:endParaRPr lang="en-US" sz="16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1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2.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VN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muốn tả đồ vật gì?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 - DÙ GẤP GỌN HÌNH GẤU BROWN | Shopee Việt Nam">
            <a:extLst>
              <a:ext uri="{FF2B5EF4-FFF2-40B4-BE49-F238E27FC236}">
                <a16:creationId xmlns:a16="http://schemas.microsoft.com/office/drawing/2014/main" id="{112CF600-A221-4774-AFB9-62277A0B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0945" r="2431" b="-3964"/>
          <a:stretch/>
        </p:blipFill>
        <p:spPr bwMode="auto">
          <a:xfrm>
            <a:off x="0" y="1"/>
            <a:ext cx="2874577" cy="1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86B6F-083C-46EE-83FF-9DBFD22B10FD}"/>
              </a:ext>
            </a:extLst>
          </p:cNvPr>
          <p:cNvSpPr txBox="1"/>
          <p:nvPr/>
        </p:nvSpPr>
        <p:spPr>
          <a:xfrm>
            <a:off x="254833" y="1624478"/>
            <a:ext cx="634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THAM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KHẢO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dirty="0" err="1">
                <a:solidFill>
                  <a:srgbClr val="002060"/>
                </a:solidFill>
              </a:rPr>
              <a:t>Mẹ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mua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rất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xắn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cầm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nhựa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cứng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đậm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Vòm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hồng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tròn</a:t>
            </a:r>
            <a:r>
              <a:rPr lang="en-US" sz="2400" dirty="0">
                <a:solidFill>
                  <a:srgbClr val="002060"/>
                </a:solidFill>
              </a:rPr>
              <a:t> to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in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gấu</a:t>
            </a:r>
            <a:r>
              <a:rPr lang="en-US" sz="2400" dirty="0">
                <a:solidFill>
                  <a:srgbClr val="002060"/>
                </a:solidFill>
              </a:rPr>
              <a:t> Bun.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mưa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lúc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này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lắm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cẩn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thận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1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293</Words>
  <Application>Microsoft Office PowerPoint</Application>
  <PresentationFormat>Custom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Calibri</vt:lpstr>
      <vt:lpstr>Arial</vt:lpstr>
      <vt:lpstr>HP001 4 hàng</vt:lpstr>
      <vt:lpstr>SimSun</vt:lpstr>
      <vt:lpstr>iCiel Cadena</vt:lpstr>
      <vt:lpstr>Kalam</vt:lpstr>
      <vt:lpstr>思源黑体 CN Bold</vt:lpstr>
      <vt:lpstr>UTM Cookies</vt:lpstr>
      <vt:lpstr>Calibri Light</vt:lpstr>
      <vt:lpstr>Times New Roman</vt:lpstr>
      <vt:lpstr>UTM Avo</vt:lpstr>
      <vt:lpstr>Montserrat</vt:lpstr>
      <vt:lpstr>Doodle Sketchbook by Slidesgo</vt:lpstr>
      <vt:lpstr>1_Doodle Sketchbook by Slidesgo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126</cp:revision>
  <dcterms:modified xsi:type="dcterms:W3CDTF">2022-01-14T08:37:37Z</dcterms:modified>
</cp:coreProperties>
</file>