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15"/>
  </p:notesMasterIdLst>
  <p:sldIdLst>
    <p:sldId id="357" r:id="rId4"/>
    <p:sldId id="322" r:id="rId5"/>
    <p:sldId id="342" r:id="rId6"/>
    <p:sldId id="358" r:id="rId7"/>
    <p:sldId id="287" r:id="rId8"/>
    <p:sldId id="344" r:id="rId9"/>
    <p:sldId id="355" r:id="rId10"/>
    <p:sldId id="354" r:id="rId11"/>
    <p:sldId id="316" r:id="rId12"/>
    <p:sldId id="356" r:id="rId13"/>
    <p:sldId id="34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F713A-F2D5-43C1-85D8-E25FC74A7B2C}" type="datetimeFigureOut">
              <a:rPr lang="en-US" smtClean="0"/>
              <a:t>14/01/2022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1095A-0D75-4ECF-BCB6-3F238F4AC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4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8744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0F5CB-9DB8-4D5B-A3BC-64B92AC60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034906-5C3C-4C6F-9F8B-94ADE5A4F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7E4EF-6E3D-424A-B720-B9EF26CD9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14/01/2022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7A050-9F2F-459C-A040-919300EB9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7144F-C5D4-40A7-ACAF-C317CE6F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1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CB77A-FE9E-428C-AD3A-65A77F8CF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A29A72-8C3F-4B61-AAA1-02534C379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3E2C3-3575-4612-9F99-060F8557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14/01/2022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2B6C2-93EF-444C-89B9-8AAED24E3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83AA4-163F-461A-B625-4C7F939F2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68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C29145-CD47-4D27-A782-57B1BD0416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BC81D-B8A5-49A3-BFCC-3BB0359AC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F5D98-1E1E-4F35-B2B6-A70C65876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14/01/2022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75A7E-FF8F-4F1D-A420-18689141D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73FB7-DCB7-48AF-A313-1C2DF4CF2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34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569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429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481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385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1258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764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1415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715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D31A1-1715-4291-BCE9-9CF8769BE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36799-16EF-458E-8632-9BAFD1AC2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4B380-1E82-4901-BF37-1ABD6943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14/01/2022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06F6B-7DAE-4A63-BDE4-9A771A10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9B490-56FA-4D6B-AE7E-8440FB37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37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915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824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5883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603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7149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69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6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2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44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07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1C760-8D26-456C-8E54-E3E0FF8B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3DFFD-4842-4A64-815B-AF59AC626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6704D-142F-47C5-9506-A2794F7C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14/01/2022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3A6D8-0DA3-4138-A6B2-4685AC9F8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E5E7D-5071-4117-8C61-FD0AE0AC5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4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71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27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70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7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6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93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24F5F-F2A1-4686-B0BF-C3D61072A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9EA3E-436B-408D-802A-CBF75A65B4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DAF32-687D-47DD-BAB3-80FE9BBD2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C250CF-AD9B-457E-9EF0-C4BB18CAC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14/01/2022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62E39-1B46-48F4-A749-F40CBCCCF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A1180-C55B-4D2B-80BD-D7835595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7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AFBA-B931-41E6-B39B-FEACA989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3A157-7D74-4232-9D30-38C6D9434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1CCDC-E472-47E5-997D-A632E3BBC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CCDA3C-B233-4E64-AB57-9D698C9B99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AC244-FA17-4164-B8A2-56FB8D2AD0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9DC19A-3E2E-46AC-85B6-04AE121C3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14/01/2022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64A7D2-65E4-4980-B9FA-2C1039BCF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ADC4DF-2D0E-48BE-9869-02F1FE316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17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B76C3-8A43-4CE1-85F7-1FAD19C0E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6FFD43-5E5B-4FA5-AA54-8767C1F26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14/01/2022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3598C8-B7BA-4307-82D2-ECA9897F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50D2D-972A-43E0-B149-66F08A61E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54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15F855-C10F-4880-B2BF-025F6CDEA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14/01/2022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980517-954C-4BFB-8AA2-DF4E2BED6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925CD-BEB8-4019-934F-5D75DE5DC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1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E258E-A7FA-4932-A99B-A6B73651C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536E7-F7FC-462D-B6B1-C107939DA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FE6A7-F489-426E-8BA7-25B379A36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59E81-9287-4254-94E3-EFA2C5611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14/01/2022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4A60B-0A94-4136-8E40-A2A2245FB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5ABD5-894F-438D-A390-97E1A425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8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905A-DF1E-41F5-8359-59F3DE5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605124-D66B-46A1-A22C-C3C9236AF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82CAA-F76A-4576-8758-F1CB3F2EE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35C6C-E8BB-4C36-BD00-CC8B3AB1D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D0C18-FCDF-4ED8-AAA8-B46120845BF5}" type="datetimeFigureOut">
              <a:rPr lang="en-US" smtClean="0"/>
              <a:t>14/01/2022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BD5521-31DF-4E30-A75E-E596C5B0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86457-6A5B-440B-A222-901679CA7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7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D3C376-81BF-41BD-86A1-BB4CC187B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E033E-4F0B-486F-A5B6-C84830D57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96F01-ACAA-401F-B0DC-ABAAD9F566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D0C18-FCDF-4ED8-AAA8-B46120845BF5}" type="datetimeFigureOut">
              <a:rPr lang="en-US" smtClean="0"/>
              <a:t>14/01/2022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3F143-2768-4366-ACB4-F2DB012FF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5EE64-977D-49DD-BF14-99E99B61F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6F6E9-FF0A-4541-847B-B4B1A6C51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1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9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90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C29ADE-25F2-48A0-8D86-FACEBFCC2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9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388" y="4614308"/>
            <a:ext cx="2750385" cy="262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477769" y="549412"/>
            <a:ext cx="4945794" cy="8981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</a:rPr>
              <a:t>3</a:t>
            </a:r>
            <a:endParaRPr lang="zh-CN" altLang="en-US" sz="27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7796" y="4430367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</a:rPr>
              <a:t>4</a:t>
            </a:r>
            <a:endParaRPr lang="zh-CN" altLang="en-US" sz="27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78867-1D9C-44B4-87BF-1BC343019061}"/>
              </a:ext>
            </a:extLst>
          </p:cNvPr>
          <p:cNvSpPr txBox="1"/>
          <p:nvPr/>
        </p:nvSpPr>
        <p:spPr>
          <a:xfrm>
            <a:off x="1593273" y="1932582"/>
            <a:ext cx="960119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triển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vốn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algn="just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N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ói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đặc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miền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Bắc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miền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Nam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</a:t>
            </a:r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algn="just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B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dùng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dấu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chấm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dấu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chấm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cuối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27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5687987-9381-4BDA-8E8A-5CD79A8EE4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51065" y="21360"/>
            <a:ext cx="8954802" cy="67442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DB42BD70-9A17-4FEB-8463-55E3911E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70" y="4263521"/>
            <a:ext cx="2076297" cy="2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0F6D4-667D-4732-8830-DD99801D6469}"/>
              </a:ext>
            </a:extLst>
          </p:cNvPr>
          <p:cNvSpPr txBox="1"/>
          <p:nvPr/>
        </p:nvSpPr>
        <p:spPr>
          <a:xfrm>
            <a:off x="2690603" y="3429000"/>
            <a:ext cx="721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accent6">
                    <a:lumMod val="75000"/>
                  </a:schemeClr>
                </a:solidFill>
              </a:rPr>
              <a:t>ĐỊNH HƯỚNG HỌC </a:t>
            </a:r>
          </a:p>
          <a:p>
            <a:pPr algn="ctr"/>
            <a:r>
              <a:rPr lang="vi-VN" sz="4800" b="1" dirty="0">
                <a:solidFill>
                  <a:schemeClr val="accent6">
                    <a:lumMod val="75000"/>
                  </a:schemeClr>
                </a:solidFill>
              </a:rPr>
              <a:t>TẬP TIẾP THEO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22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3B6DA8-2FB3-3345-8961-C821C42C0327}"/>
              </a:ext>
            </a:extLst>
          </p:cNvPr>
          <p:cNvSpPr txBox="1"/>
          <p:nvPr/>
        </p:nvSpPr>
        <p:spPr>
          <a:xfrm>
            <a:off x="9913935" y="1741487"/>
            <a:ext cx="2278065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5333" kern="0" dirty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5333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5333" kern="0" dirty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5333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lang="en-US" sz="5333" kern="0" dirty="0">
              <a:solidFill>
                <a:srgbClr val="FB5B53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487BF-D82D-3341-96DD-F8C157F107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3" t="1466"/>
          <a:stretch/>
        </p:blipFill>
        <p:spPr>
          <a:xfrm>
            <a:off x="4294707" y="578816"/>
            <a:ext cx="5712527" cy="5700369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2766149" y="1854426"/>
            <a:ext cx="5874569" cy="442436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2181774" y="3255980"/>
              <a:ext cx="3409987" cy="63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3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TẬP</a:t>
              </a:r>
              <a:endParaRPr lang="en-US" sz="3733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3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3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3733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260" y="4209368"/>
            <a:ext cx="2347413" cy="234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A7DF82-1FA6-6749-8571-2A5AF9AC9A3B}"/>
              </a:ext>
            </a:extLst>
          </p:cNvPr>
          <p:cNvSpPr txBox="1"/>
          <p:nvPr/>
        </p:nvSpPr>
        <p:spPr>
          <a:xfrm>
            <a:off x="3569774" y="625791"/>
            <a:ext cx="6160357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867" dirty="0">
                <a:solidFill>
                  <a:schemeClr val="accent2"/>
                </a:solidFill>
                <a:latin typeface="UTM Cookies" panose="02040603050506020204" pitchFamily="18" charset="0"/>
              </a:rPr>
              <a:t>MÙA NƯỚC NỔI</a:t>
            </a:r>
            <a:endParaRPr lang="en-US" sz="5867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4A5DF8-D594-5448-8F22-C50105EBDCB9}"/>
              </a:ext>
            </a:extLst>
          </p:cNvPr>
          <p:cNvGrpSpPr/>
          <p:nvPr/>
        </p:nvGrpSpPr>
        <p:grpSpPr>
          <a:xfrm>
            <a:off x="2050760" y="771219"/>
            <a:ext cx="2151531" cy="971152"/>
            <a:chOff x="369342" y="617893"/>
            <a:chExt cx="1613648" cy="72836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3073E20-5174-E640-B9A7-228A71423102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333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5333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7DDDC2-9F32-2C40-9A05-2CF917C41203}"/>
                </a:ext>
              </a:extLst>
            </p:cNvPr>
            <p:cNvSpPr txBox="1"/>
            <p:nvPr/>
          </p:nvSpPr>
          <p:spPr>
            <a:xfrm>
              <a:off x="369342" y="661502"/>
              <a:ext cx="1613647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333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24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5333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8333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7"/>
            <a:ext cx="12192000" cy="6767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8198" y="1031358"/>
            <a:ext cx="7527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năm ngày 20 tháng 1 năm 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9016" y="1704752"/>
            <a:ext cx="2232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 Việt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198" y="2378146"/>
            <a:ext cx="8923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tập 1: Mở rộng vốn từ về các mùa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8816" y="3051540"/>
            <a:ext cx="5450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Dấu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chấm, dấu chấm hỏi.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8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388" y="4614308"/>
            <a:ext cx="2750385" cy="262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477769" y="549412"/>
            <a:ext cx="4945794" cy="8981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3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7648" y="3417605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</a:rPr>
              <a:t>3</a:t>
            </a:r>
            <a:endParaRPr lang="zh-CN" altLang="en-US" sz="27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7796" y="4430367"/>
            <a:ext cx="3593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</a:rPr>
              <a:t>4</a:t>
            </a:r>
            <a:endParaRPr lang="zh-CN" altLang="en-US" sz="27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78867-1D9C-44B4-87BF-1BC343019061}"/>
              </a:ext>
            </a:extLst>
          </p:cNvPr>
          <p:cNvSpPr txBox="1"/>
          <p:nvPr/>
        </p:nvSpPr>
        <p:spPr>
          <a:xfrm>
            <a:off x="1593273" y="1932582"/>
            <a:ext cx="960119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triển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vốn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algn="just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N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ói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đặc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miền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Bắc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miền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Nam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</a:t>
            </a:r>
            <a:r>
              <a:rPr lang="vi-VN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algn="just"/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B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cách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dùng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dấu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chấm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dấu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chấm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cuối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691330" y="118989"/>
            <a:ext cx="9062300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tên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đặc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điểm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ở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miền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Bắc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1AA12-E3E9-7F4E-BD3C-99372F05B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8735" y="729355"/>
            <a:ext cx="3098231" cy="2224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EC212-1756-B244-B03C-44E36AD88E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9592" y="729355"/>
            <a:ext cx="3128339" cy="2224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C7E2B8-3F0D-4349-BBE5-0C72316D79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8736" y="3897800"/>
            <a:ext cx="3161489" cy="2224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0E8847-5359-7843-996A-77FAB5255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647" y="3897801"/>
            <a:ext cx="3122284" cy="2224372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BDA1860-23D8-864E-AE80-1C0D69869488}"/>
              </a:ext>
            </a:extLst>
          </p:cNvPr>
          <p:cNvSpPr/>
          <p:nvPr/>
        </p:nvSpPr>
        <p:spPr>
          <a:xfrm>
            <a:off x="1679825" y="3107184"/>
            <a:ext cx="1337819" cy="613723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chemeClr val="accent6"/>
                </a:solidFill>
                <a:latin typeface="UTM Avo" panose="02040603050506020204" pitchFamily="18" charset="0"/>
              </a:rPr>
              <a:t>Mùa xuân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577D46F-1A73-CD43-816A-445466CEF3DE}"/>
              </a:ext>
            </a:extLst>
          </p:cNvPr>
          <p:cNvSpPr/>
          <p:nvPr/>
        </p:nvSpPr>
        <p:spPr>
          <a:xfrm>
            <a:off x="6013927" y="6186976"/>
            <a:ext cx="1337819" cy="613723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rgbClr val="7030A0"/>
                </a:solidFill>
                <a:latin typeface="UTM Avo" panose="02040603050506020204" pitchFamily="18" charset="0"/>
              </a:rPr>
              <a:t>Mùa đông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27B46FA-AC1F-204F-850A-A79EC50C2158}"/>
              </a:ext>
            </a:extLst>
          </p:cNvPr>
          <p:cNvSpPr/>
          <p:nvPr/>
        </p:nvSpPr>
        <p:spPr>
          <a:xfrm>
            <a:off x="6013927" y="3119377"/>
            <a:ext cx="1337819" cy="613723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rgbClr val="92D050"/>
                </a:solidFill>
                <a:latin typeface="UTM Avo" panose="02040603050506020204" pitchFamily="18" charset="0"/>
              </a:rPr>
              <a:t>Mùa hè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01A0DE8-8ADC-C14E-BBD4-BA4F7B416A19}"/>
              </a:ext>
            </a:extLst>
          </p:cNvPr>
          <p:cNvSpPr/>
          <p:nvPr/>
        </p:nvSpPr>
        <p:spPr>
          <a:xfrm>
            <a:off x="1679825" y="6177604"/>
            <a:ext cx="1337819" cy="613723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b="1" dirty="0">
                <a:solidFill>
                  <a:srgbClr val="7030A0"/>
                </a:solidFill>
                <a:latin typeface="UTM Avo" panose="02040603050506020204" pitchFamily="18" charset="0"/>
              </a:rPr>
              <a:t>Mùa thu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8A6C91-5C48-504F-9727-0CFB0F86B912}"/>
              </a:ext>
            </a:extLst>
          </p:cNvPr>
          <p:cNvSpPr txBox="1"/>
          <p:nvPr/>
        </p:nvSpPr>
        <p:spPr>
          <a:xfrm>
            <a:off x="3183118" y="2863562"/>
            <a:ext cx="1976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Hoa đào nở rộ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190FB2-3AAF-7F4D-BC84-1BD15EAE14A1}"/>
              </a:ext>
            </a:extLst>
          </p:cNvPr>
          <p:cNvSpPr txBox="1"/>
          <p:nvPr/>
        </p:nvSpPr>
        <p:spPr>
          <a:xfrm>
            <a:off x="3177210" y="3210529"/>
            <a:ext cx="2549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Chồi non xanh biếc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5DA5BF-011C-BF48-A603-54104A81342C}"/>
              </a:ext>
            </a:extLst>
          </p:cNvPr>
          <p:cNvSpPr txBox="1"/>
          <p:nvPr/>
        </p:nvSpPr>
        <p:spPr>
          <a:xfrm>
            <a:off x="3157450" y="3553893"/>
            <a:ext cx="2456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Ấm áp, nhẹ nhàng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96C838-5C90-124C-8845-6CB06E8B4CD8}"/>
              </a:ext>
            </a:extLst>
          </p:cNvPr>
          <p:cNvSpPr txBox="1"/>
          <p:nvPr/>
        </p:nvSpPr>
        <p:spPr>
          <a:xfrm>
            <a:off x="7511311" y="2854732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Phượng vĩ đỏ thắm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4CB565-C5EE-334E-B9BA-5FD26BBF90AD}"/>
              </a:ext>
            </a:extLst>
          </p:cNvPr>
          <p:cNvSpPr txBox="1"/>
          <p:nvPr/>
        </p:nvSpPr>
        <p:spPr>
          <a:xfrm>
            <a:off x="7505404" y="3201698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Nóng bức, oi 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02F415-8D31-CD46-A467-FE4D337E23F3}"/>
              </a:ext>
            </a:extLst>
          </p:cNvPr>
          <p:cNvSpPr txBox="1"/>
          <p:nvPr/>
        </p:nvSpPr>
        <p:spPr>
          <a:xfrm>
            <a:off x="7485643" y="3545062"/>
            <a:ext cx="2189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Cây lá tươi xanh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6347B9-559C-3340-9A11-774BB5F62549}"/>
              </a:ext>
            </a:extLst>
          </p:cNvPr>
          <p:cNvSpPr txBox="1"/>
          <p:nvPr/>
        </p:nvSpPr>
        <p:spPr>
          <a:xfrm>
            <a:off x="3139569" y="6144909"/>
            <a:ext cx="2135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Mùa cây thay lá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AF9968-47AC-F148-A7A9-C26FB7EFD610}"/>
              </a:ext>
            </a:extLst>
          </p:cNvPr>
          <p:cNvSpPr txBox="1"/>
          <p:nvPr/>
        </p:nvSpPr>
        <p:spPr>
          <a:xfrm>
            <a:off x="3119808" y="6488273"/>
            <a:ext cx="213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Tiết trời se lạnh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027394-DA82-7840-BE25-7C82113C5ED0}"/>
              </a:ext>
            </a:extLst>
          </p:cNvPr>
          <p:cNvSpPr txBox="1"/>
          <p:nvPr/>
        </p:nvSpPr>
        <p:spPr>
          <a:xfrm>
            <a:off x="7485643" y="6147621"/>
            <a:ext cx="253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Cành lá khẳng khiu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F322A2-5512-3649-A0DD-BB84EA2A4F5B}"/>
              </a:ext>
            </a:extLst>
          </p:cNvPr>
          <p:cNvSpPr txBox="1"/>
          <p:nvPr/>
        </p:nvSpPr>
        <p:spPr>
          <a:xfrm>
            <a:off x="7465883" y="6490985"/>
            <a:ext cx="256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/>
              <a:t>Rét buốt, hanh khô</a:t>
            </a:r>
          </a:p>
        </p:txBody>
      </p: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1" grpId="0"/>
      <p:bldP spid="21" grpId="0"/>
      <p:bldP spid="23" grpId="0"/>
      <p:bldP spid="24" grpId="0"/>
      <p:bldP spid="25" grpId="0"/>
      <p:bldP spid="26" grpId="0"/>
      <p:bldP spid="31" grpId="0"/>
      <p:bldP spid="32" grpId="0"/>
      <p:bldP spid="33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Khoa Học Mầm Non - bốn mùa trong năm">
            <a:hlinkClick r:id="" action="ppaction://media"/>
            <a:extLst>
              <a:ext uri="{FF2B5EF4-FFF2-40B4-BE49-F238E27FC236}">
                <a16:creationId xmlns:a16="http://schemas.microsoft.com/office/drawing/2014/main" id="{D63F55E3-7170-4EE9-85BB-CEB9F85DE6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659" y="169190"/>
            <a:ext cx="10665103" cy="60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4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728857" y="376261"/>
            <a:ext cx="9062300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tên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đặc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điểm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mùa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ở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miền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Nam.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577D46F-1A73-CD43-816A-445466CEF3DE}"/>
              </a:ext>
            </a:extLst>
          </p:cNvPr>
          <p:cNvSpPr/>
          <p:nvPr/>
        </p:nvSpPr>
        <p:spPr>
          <a:xfrm>
            <a:off x="6676812" y="1603616"/>
            <a:ext cx="1618760" cy="613723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Mùa mưa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01A0DE8-8ADC-C14E-BBD4-BA4F7B416A19}"/>
              </a:ext>
            </a:extLst>
          </p:cNvPr>
          <p:cNvSpPr/>
          <p:nvPr/>
        </p:nvSpPr>
        <p:spPr>
          <a:xfrm>
            <a:off x="3975823" y="4199783"/>
            <a:ext cx="1618760" cy="613723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133" b="1" dirty="0">
                <a:solidFill>
                  <a:srgbClr val="FFC000"/>
                </a:solidFill>
                <a:latin typeface="UTM Avo" panose="02040603050506020204" pitchFamily="18" charset="0"/>
              </a:rPr>
              <a:t>Mùa khô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6347B9-559C-3340-9A11-774BB5F62549}"/>
              </a:ext>
            </a:extLst>
          </p:cNvPr>
          <p:cNvSpPr txBox="1"/>
          <p:nvPr/>
        </p:nvSpPr>
        <p:spPr>
          <a:xfrm>
            <a:off x="3658968" y="5021692"/>
            <a:ext cx="1925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VN" sz="2400" dirty="0">
                <a:latin typeface="UTM Avo" panose="02040603050506020204" pitchFamily="18" charset="0"/>
              </a:rPr>
              <a:t>Nắng nhiều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AF9968-47AC-F148-A7A9-C26FB7EFD610}"/>
              </a:ext>
            </a:extLst>
          </p:cNvPr>
          <p:cNvSpPr txBox="1"/>
          <p:nvPr/>
        </p:nvSpPr>
        <p:spPr>
          <a:xfrm>
            <a:off x="3179259" y="5722319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VN" sz="2400" dirty="0">
                <a:latin typeface="UTM Avo" panose="02040603050506020204" pitchFamily="18" charset="0"/>
              </a:rPr>
              <a:t>Ngày trời nóng</a:t>
            </a:r>
          </a:p>
          <a:p>
            <a:pPr algn="r"/>
            <a:r>
              <a:rPr lang="en-US" sz="2400" dirty="0">
                <a:latin typeface="UTM Avo" panose="02040603050506020204" pitchFamily="18" charset="0"/>
              </a:rPr>
              <a:t>r</a:t>
            </a:r>
            <a:r>
              <a:rPr lang="en-VN" sz="2400" dirty="0">
                <a:latin typeface="UTM Avo" panose="02040603050506020204" pitchFamily="18" charset="0"/>
              </a:rPr>
              <a:t>ất ít mưa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027394-DA82-7840-BE25-7C82113C5ED0}"/>
              </a:ext>
            </a:extLst>
          </p:cNvPr>
          <p:cNvSpPr txBox="1"/>
          <p:nvPr/>
        </p:nvSpPr>
        <p:spPr>
          <a:xfrm>
            <a:off x="6676812" y="2414997"/>
            <a:ext cx="279275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133" dirty="0">
                <a:latin typeface="UTM Avo" panose="02040603050506020204" pitchFamily="18" charset="0"/>
              </a:rPr>
              <a:t>Mưa nhiều, mát mẻ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F322A2-5512-3649-A0DD-BB84EA2A4F5B}"/>
              </a:ext>
            </a:extLst>
          </p:cNvPr>
          <p:cNvSpPr txBox="1"/>
          <p:nvPr/>
        </p:nvSpPr>
        <p:spPr>
          <a:xfrm>
            <a:off x="6676812" y="2977595"/>
            <a:ext cx="264207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133" dirty="0">
                <a:latin typeface="UTM Avo" panose="02040603050506020204" pitchFamily="18" charset="0"/>
              </a:rPr>
              <a:t>Vừa mưa đã nắng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B63C30-888C-014E-8E10-94BDFA89AA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55"/>
          <a:stretch/>
        </p:blipFill>
        <p:spPr>
          <a:xfrm>
            <a:off x="1758627" y="1324835"/>
            <a:ext cx="4501380" cy="2666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A301F3-89F9-1D4A-9D0D-F40C0AF0F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4638" y="3991597"/>
            <a:ext cx="4393065" cy="253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31" grpId="0"/>
      <p:bldP spid="32" grpId="0"/>
      <p:bldP spid="33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826" y="636688"/>
            <a:ext cx="7835425" cy="105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Chọn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chấm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hoặc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chấm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hỏi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thay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ô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B35525-A6FD-5F43-8EBB-0C9E307F095B}"/>
              </a:ext>
            </a:extLst>
          </p:cNvPr>
          <p:cNvGrpSpPr/>
          <p:nvPr/>
        </p:nvGrpSpPr>
        <p:grpSpPr>
          <a:xfrm>
            <a:off x="2250583" y="1731517"/>
            <a:ext cx="6779810" cy="4409478"/>
            <a:chOff x="544937" y="1298637"/>
            <a:chExt cx="5084857" cy="330710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98F79F-9788-9643-A763-1D2E4ACE1FA3}"/>
                </a:ext>
              </a:extLst>
            </p:cNvPr>
            <p:cNvSpPr txBox="1"/>
            <p:nvPr/>
          </p:nvSpPr>
          <p:spPr>
            <a:xfrm>
              <a:off x="544937" y="1298637"/>
              <a:ext cx="4763564" cy="330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Ở miền Bắc, mùa nào trời lạnh 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Ở miền Bắc, mùa đông trời lạnh 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Ở miền Nam, nắng nhiều vào mùa nào 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Ở miền Nam, nắng nhiều vào mùa khô </a:t>
              </a:r>
              <a:endParaRPr lang="en-VN" sz="24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Sau cơn mưa, cây cối như thế nào </a:t>
              </a:r>
              <a:endParaRPr lang="en-VN" sz="24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 charset="0"/>
                  <a:ea typeface="Calibri" panose="020F0502020204030204" pitchFamily="34" charset="0"/>
                </a:rPr>
                <a:t>- Sau cơn mưa, cây cối tốt tươi </a:t>
              </a:r>
              <a:endParaRPr lang="en-VN" sz="2400" dirty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6C2755C-4011-6C44-9356-AB53662F9591}"/>
                </a:ext>
              </a:extLst>
            </p:cNvPr>
            <p:cNvSpPr/>
            <p:nvPr/>
          </p:nvSpPr>
          <p:spPr>
            <a:xfrm>
              <a:off x="4230673" y="1479511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 sz="24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48C634-76BD-FB43-B2A5-C94C5381F5F0}"/>
                </a:ext>
              </a:extLst>
            </p:cNvPr>
            <p:cNvSpPr/>
            <p:nvPr/>
          </p:nvSpPr>
          <p:spPr>
            <a:xfrm>
              <a:off x="4384973" y="2031629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 sz="24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FA2617B-686D-0D49-AD95-2E28912AA243}"/>
                </a:ext>
              </a:extLst>
            </p:cNvPr>
            <p:cNvSpPr/>
            <p:nvPr/>
          </p:nvSpPr>
          <p:spPr>
            <a:xfrm>
              <a:off x="5218508" y="2559582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 sz="24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A74AD2E-BBC7-164E-BAC6-8E6691D85543}"/>
                </a:ext>
              </a:extLst>
            </p:cNvPr>
            <p:cNvSpPr/>
            <p:nvPr/>
          </p:nvSpPr>
          <p:spPr>
            <a:xfrm>
              <a:off x="5199654" y="3124297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 sz="24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FFCEC07-9E24-9E47-848E-735EF626609B}"/>
                </a:ext>
              </a:extLst>
            </p:cNvPr>
            <p:cNvSpPr/>
            <p:nvPr/>
          </p:nvSpPr>
          <p:spPr>
            <a:xfrm>
              <a:off x="4692178" y="3644342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 sz="24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22042CB-4D78-E84A-A1B3-DE56C58BE84D}"/>
                </a:ext>
              </a:extLst>
            </p:cNvPr>
            <p:cNvSpPr/>
            <p:nvPr/>
          </p:nvSpPr>
          <p:spPr>
            <a:xfrm>
              <a:off x="4152046" y="4186463"/>
              <a:ext cx="411286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</a:pPr>
              <a:endParaRPr lang="en-VN" sz="240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D948DBE-A391-C845-812E-1216A711CC75}"/>
              </a:ext>
            </a:extLst>
          </p:cNvPr>
          <p:cNvSpPr txBox="1"/>
          <p:nvPr/>
        </p:nvSpPr>
        <p:spPr>
          <a:xfrm>
            <a:off x="7227614" y="1928227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82DCA7-DF97-8040-BC63-DE61AEECBCF6}"/>
              </a:ext>
            </a:extLst>
          </p:cNvPr>
          <p:cNvSpPr txBox="1"/>
          <p:nvPr/>
        </p:nvSpPr>
        <p:spPr>
          <a:xfrm>
            <a:off x="7436217" y="2395458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DAD285-8F7F-AA41-A03C-075020F50F81}"/>
              </a:ext>
            </a:extLst>
          </p:cNvPr>
          <p:cNvSpPr txBox="1"/>
          <p:nvPr/>
        </p:nvSpPr>
        <p:spPr>
          <a:xfrm>
            <a:off x="8506070" y="3375482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VN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BFFD19-6379-304C-B758-6CEEE2F76604}"/>
              </a:ext>
            </a:extLst>
          </p:cNvPr>
          <p:cNvSpPr txBox="1"/>
          <p:nvPr/>
        </p:nvSpPr>
        <p:spPr>
          <a:xfrm>
            <a:off x="8534924" y="3897969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18E0C2-C57B-554C-B45B-9606BDAE2EAE}"/>
              </a:ext>
            </a:extLst>
          </p:cNvPr>
          <p:cNvSpPr txBox="1"/>
          <p:nvPr/>
        </p:nvSpPr>
        <p:spPr>
          <a:xfrm>
            <a:off x="7816970" y="4793942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VN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285DDF-2C08-A84F-B517-706DEECC16BA}"/>
              </a:ext>
            </a:extLst>
          </p:cNvPr>
          <p:cNvSpPr txBox="1"/>
          <p:nvPr/>
        </p:nvSpPr>
        <p:spPr>
          <a:xfrm>
            <a:off x="7124280" y="5309931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  <p:bldP spid="39" grpId="0"/>
      <p:bldP spid="40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329</Words>
  <Application>Microsoft Office PowerPoint</Application>
  <PresentationFormat>Widescreen</PresentationFormat>
  <Paragraphs>65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SimSun</vt:lpstr>
      <vt:lpstr>Arial</vt:lpstr>
      <vt:lpstr>Calibri</vt:lpstr>
      <vt:lpstr>Calibri Light</vt:lpstr>
      <vt:lpstr>等线</vt:lpstr>
      <vt:lpstr>HP001 4 hàng</vt:lpstr>
      <vt:lpstr>SVN-Gretoon</vt:lpstr>
      <vt:lpstr>Times New Roman</vt:lpstr>
      <vt:lpstr>UTM Avo</vt:lpstr>
      <vt:lpstr>UTM Cookies</vt:lpstr>
      <vt:lpstr>方正粗圆_GBK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Dao Thuy</dc:creator>
  <cp:lastModifiedBy>HP</cp:lastModifiedBy>
  <cp:revision>4</cp:revision>
  <dcterms:created xsi:type="dcterms:W3CDTF">2022-01-08T01:53:49Z</dcterms:created>
  <dcterms:modified xsi:type="dcterms:W3CDTF">2022-01-14T08:35:24Z</dcterms:modified>
</cp:coreProperties>
</file>