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9" r:id="rId2"/>
    <p:sldId id="256" r:id="rId3"/>
    <p:sldId id="261" r:id="rId4"/>
    <p:sldId id="258" r:id="rId5"/>
    <p:sldId id="282" r:id="rId6"/>
    <p:sldId id="281" r:id="rId7"/>
    <p:sldId id="290" r:id="rId8"/>
    <p:sldId id="291" r:id="rId9"/>
    <p:sldId id="292" r:id="rId10"/>
    <p:sldId id="293" r:id="rId11"/>
    <p:sldId id="294" r:id="rId12"/>
    <p:sldId id="295" r:id="rId13"/>
    <p:sldId id="297" r:id="rId14"/>
    <p:sldId id="296" r:id="rId15"/>
    <p:sldId id="298"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EEE2"/>
    <a:srgbClr val="6EECC8"/>
    <a:srgbClr val="1AC896"/>
    <a:srgbClr val="7AE7D5"/>
    <a:srgbClr val="387C39"/>
    <a:srgbClr val="F7C9C9"/>
    <a:srgbClr val="8FD7F1"/>
    <a:srgbClr val="78CFEE"/>
    <a:srgbClr val="28987B"/>
    <a:srgbClr val="DAF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152" autoAdjust="0"/>
  </p:normalViewPr>
  <p:slideViewPr>
    <p:cSldViewPr showGuides="1">
      <p:cViewPr varScale="1">
        <p:scale>
          <a:sx n="63" d="100"/>
          <a:sy n="63" d="100"/>
        </p:scale>
        <p:origin x="912" y="60"/>
      </p:cViewPr>
      <p:guideLst>
        <p:guide orient="horz" pos="201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11546-5592-4B4C-B047-982A6D5816FA}"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C46DA-2F57-4B7C-9221-09AAFE45D5FA}" type="slidenum">
              <a:rPr lang="en-US" smtClean="0"/>
              <a:t>‹#›</a:t>
            </a:fld>
            <a:endParaRPr lang="en-US"/>
          </a:p>
        </p:txBody>
      </p:sp>
    </p:spTree>
    <p:extLst>
      <p:ext uri="{BB962C8B-B14F-4D97-AF65-F5344CB8AC3E}">
        <p14:creationId xmlns:p14="http://schemas.microsoft.com/office/powerpoint/2010/main" val="1091921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0" i="0">
                <a:solidFill>
                  <a:srgbClr val="333333"/>
                </a:solidFill>
                <a:effectLst/>
                <a:latin typeface="OpenSans"/>
              </a:rPr>
              <a:t>a. Chỉ người, vật</a:t>
            </a:r>
          </a:p>
          <a:p>
            <a:pPr algn="just" latinLnBrk="0"/>
            <a:r>
              <a:rPr lang="vi-VN" b="0" i="0">
                <a:solidFill>
                  <a:srgbClr val="333333"/>
                </a:solidFill>
                <a:effectLst/>
                <a:latin typeface="OpenSans"/>
              </a:rPr>
              <a:t>- Từ ngữ chỉ người: người bán hàng, người bán chậu quất, người bán cây cảnh, người bán cành đào, người đàn ông, người mua cây cảnh, người mua chậu quất, người mua cành đào, người đi chợ, người phụ nữ, người nặn đồ chơi, bạn nhỏ, bạn nam, bạn nữ, trẻ em,...</a:t>
            </a:r>
          </a:p>
          <a:p>
            <a:pPr algn="just" latinLnBrk="0"/>
            <a:r>
              <a:rPr lang="vi-VN" b="0" i="0">
                <a:solidFill>
                  <a:srgbClr val="333333"/>
                </a:solidFill>
                <a:effectLst/>
                <a:latin typeface="OpenSans"/>
              </a:rPr>
              <a:t>- Từ ngữ chỉ vật: cành đào, chậu quất, cây quất, chậu cây cảnh, cây cảnh, cái túi, đồ chơi, cái bàn, cái ghế,...</a:t>
            </a:r>
          </a:p>
          <a:p>
            <a:pPr algn="just" latinLnBrk="0"/>
            <a:r>
              <a:rPr lang="vi-VN" b="0" i="0">
                <a:solidFill>
                  <a:srgbClr val="333333"/>
                </a:solidFill>
                <a:effectLst/>
                <a:latin typeface="OpenSans"/>
              </a:rPr>
              <a:t>b. Chỉ hoạt động: bán hàng, mua hàng, nặn đồ chơi, xem, nhìn, đi chợ, đi chơi, mời mua cây cảnh,...)</a:t>
            </a:r>
          </a:p>
          <a:p>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4</a:t>
            </a:fld>
            <a:endParaRPr lang="en-US"/>
          </a:p>
        </p:txBody>
      </p:sp>
    </p:spTree>
    <p:extLst>
      <p:ext uri="{BB962C8B-B14F-4D97-AF65-F5344CB8AC3E}">
        <p14:creationId xmlns:p14="http://schemas.microsoft.com/office/powerpoint/2010/main" val="363993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0" i="0">
                <a:solidFill>
                  <a:srgbClr val="333333"/>
                </a:solidFill>
                <a:effectLst/>
                <a:latin typeface="OpenSans"/>
              </a:rPr>
              <a:t>a. Chỉ người, vật</a:t>
            </a:r>
          </a:p>
          <a:p>
            <a:pPr algn="just" latinLnBrk="0"/>
            <a:r>
              <a:rPr lang="vi-VN" b="0" i="0">
                <a:solidFill>
                  <a:srgbClr val="333333"/>
                </a:solidFill>
                <a:effectLst/>
                <a:latin typeface="OpenSans"/>
              </a:rPr>
              <a:t>- Từ ngữ chỉ người: người bán hàng, người bán chậu quất, người bán cây cảnh, người bán cành đào, người đàn ông, người mua cây cảnh, người mua chậu quất, người mua cành đào, người đi chợ, người phụ nữ, người nặn đồ chơi, bạn nhỏ, bạn nam, bạn nữ, trẻ em,...</a:t>
            </a:r>
          </a:p>
          <a:p>
            <a:pPr algn="just" latinLnBrk="0"/>
            <a:r>
              <a:rPr lang="vi-VN" b="0" i="0">
                <a:solidFill>
                  <a:srgbClr val="333333"/>
                </a:solidFill>
                <a:effectLst/>
                <a:latin typeface="OpenSans"/>
              </a:rPr>
              <a:t>- Từ ngữ chỉ vật: cành đào, chậu quất, cây quất, chậu cây cảnh, cây cảnh, cái túi, đồ chơi, cái bàn, cái ghế,...</a:t>
            </a:r>
          </a:p>
          <a:p>
            <a:pPr algn="just" latinLnBrk="0"/>
            <a:r>
              <a:rPr lang="vi-VN" b="0" i="0">
                <a:solidFill>
                  <a:srgbClr val="333333"/>
                </a:solidFill>
                <a:effectLst/>
                <a:latin typeface="OpenSans"/>
              </a:rPr>
              <a:t>b. Chỉ hoạt động: bán hàng, mua hàng, nặn đồ chơi, xem, nhìn, đi chợ, đi chơi, mời mua cây cảnh,...)</a:t>
            </a:r>
          </a:p>
          <a:p>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6</a:t>
            </a:fld>
            <a:endParaRPr lang="en-US"/>
          </a:p>
        </p:txBody>
      </p:sp>
    </p:spTree>
    <p:extLst>
      <p:ext uri="{BB962C8B-B14F-4D97-AF65-F5344CB8AC3E}">
        <p14:creationId xmlns:p14="http://schemas.microsoft.com/office/powerpoint/2010/main" val="451212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648354-46AC-46FE-AF14-FA6D1193EDB7}"/>
              </a:ext>
            </a:extLst>
          </p:cNvPr>
          <p:cNvPicPr>
            <a:picLocks noChangeAspect="1"/>
          </p:cNvPicPr>
          <p:nvPr userDrawn="1"/>
        </p:nvPicPr>
        <p:blipFill>
          <a:blip r:embed="rId2">
            <a:alphaModFix amt="60000"/>
          </a:blip>
          <a:stretch>
            <a:fillRect/>
          </a:stretch>
        </p:blipFill>
        <p:spPr>
          <a:xfrm>
            <a:off x="-6036" y="754"/>
            <a:ext cx="12198036" cy="6857246"/>
          </a:xfrm>
          <a:prstGeom prst="rect">
            <a:avLst/>
          </a:prstGeom>
        </p:spPr>
      </p:pic>
      <p:pic>
        <p:nvPicPr>
          <p:cNvPr id="27" name="Picture 26">
            <a:extLst>
              <a:ext uri="{FF2B5EF4-FFF2-40B4-BE49-F238E27FC236}">
                <a16:creationId xmlns:a16="http://schemas.microsoft.com/office/drawing/2014/main" id="{857708F0-6584-4126-85AF-AFFF86421FAB}"/>
              </a:ext>
            </a:extLst>
          </p:cNvPr>
          <p:cNvPicPr>
            <a:picLocks noChangeAspect="1"/>
          </p:cNvPicPr>
          <p:nvPr userDrawn="1"/>
        </p:nvPicPr>
        <p:blipFill>
          <a:blip r:embed="rId3"/>
          <a:stretch>
            <a:fillRect/>
          </a:stretch>
        </p:blipFill>
        <p:spPr>
          <a:xfrm>
            <a:off x="1148722" y="888364"/>
            <a:ext cx="9894555" cy="5081272"/>
          </a:xfrm>
          <a:prstGeom prst="rect">
            <a:avLst/>
          </a:prstGeom>
        </p:spPr>
      </p:pic>
    </p:spTree>
    <p:extLst>
      <p:ext uri="{BB962C8B-B14F-4D97-AF65-F5344CB8AC3E}">
        <p14:creationId xmlns:p14="http://schemas.microsoft.com/office/powerpoint/2010/main" val="760755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602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F6DDBEA-6FC1-4FF3-93EA-387CCA6B4888}"/>
              </a:ext>
            </a:extLst>
          </p:cNvPr>
          <p:cNvSpPr txBox="1"/>
          <p:nvPr userDrawn="1"/>
        </p:nvSpPr>
        <p:spPr>
          <a:xfrm>
            <a:off x="3657600" y="1676400"/>
            <a:ext cx="4551631" cy="1015663"/>
          </a:xfrm>
          <a:prstGeom prst="rect">
            <a:avLst/>
          </a:prstGeom>
          <a:noFill/>
        </p:spPr>
        <p:txBody>
          <a:bodyPr wrap="none" rtlCol="0">
            <a:spAutoFit/>
          </a:bodyPr>
          <a:lstStyle/>
          <a:p>
            <a:r>
              <a:rPr lang="en-US" sz="6000">
                <a:solidFill>
                  <a:srgbClr val="115710"/>
                </a:solidFill>
                <a:latin typeface="#9Slide07 SVNBrandon Printed Sh" panose="02000000000000000000" pitchFamily="2" charset="0"/>
              </a:rPr>
              <a:t>TIẾNG VIỆT</a:t>
            </a:r>
          </a:p>
        </p:txBody>
      </p:sp>
    </p:spTree>
    <p:extLst>
      <p:ext uri="{BB962C8B-B14F-4D97-AF65-F5344CB8AC3E}">
        <p14:creationId xmlns:p14="http://schemas.microsoft.com/office/powerpoint/2010/main" val="17124561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563B-2F98-43F7-9229-EE3F10E581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1D765-D6DA-4AFA-9418-D91B65FA4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CBC68-EA50-44B4-8492-EEA1D41C55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1F60D-111B-4E73-9CF7-D2D6B55561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BFAD07-27C1-40C8-A83C-01A898B387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40ABE-B976-4B08-BAE8-0E1A8475FBAD}"/>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8" name="Footer Placeholder 7">
            <a:extLst>
              <a:ext uri="{FF2B5EF4-FFF2-40B4-BE49-F238E27FC236}">
                <a16:creationId xmlns:a16="http://schemas.microsoft.com/office/drawing/2014/main" id="{DB2463AA-AE88-4B23-A04B-D6DE8106F9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B1309F-BC20-4980-9F78-9115BD5681B3}"/>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7714857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A655-D8CA-479C-BB82-D03C1118B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4D73DD-B4F0-4F3D-A367-E8C06838BC99}"/>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4" name="Footer Placeholder 3">
            <a:extLst>
              <a:ext uri="{FF2B5EF4-FFF2-40B4-BE49-F238E27FC236}">
                <a16:creationId xmlns:a16="http://schemas.microsoft.com/office/drawing/2014/main" id="{034B2E6E-0E5D-4CD2-B9A0-199D64875E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DDA9AD-DDB4-4235-942D-FA0073D56203}"/>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8275915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182598-20FC-4D1C-8A42-972C4CCE2DA3}"/>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3" name="Footer Placeholder 2">
            <a:extLst>
              <a:ext uri="{FF2B5EF4-FFF2-40B4-BE49-F238E27FC236}">
                <a16:creationId xmlns:a16="http://schemas.microsoft.com/office/drawing/2014/main" id="{20E12140-8564-4440-9343-4A352EF47D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FDE20C-3DF3-45E5-8DCA-735A9DFEDBFB}"/>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7614917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7666-A93F-49C3-9BBA-209E3F322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F5BF54-DD24-4468-B148-3790C0BD6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92D8D-3BAE-4D3C-B893-39E90F03C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542C5-9291-437A-9A52-DC2783287819}"/>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6" name="Footer Placeholder 5">
            <a:extLst>
              <a:ext uri="{FF2B5EF4-FFF2-40B4-BE49-F238E27FC236}">
                <a16:creationId xmlns:a16="http://schemas.microsoft.com/office/drawing/2014/main" id="{A810E854-FC8E-41F9-AF9C-CA9139AD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6FC64-D111-4F04-8D1D-0832BEC0CE29}"/>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12563237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2E8CE-6115-4D60-8AD3-CB19FCAFD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5424E-49BA-4907-8577-BD7F29FB5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9E27D2-0791-43DF-8ACA-ADD59BB21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289CF-D053-4D34-853E-5813884C1D14}"/>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6" name="Footer Placeholder 5">
            <a:extLst>
              <a:ext uri="{FF2B5EF4-FFF2-40B4-BE49-F238E27FC236}">
                <a16:creationId xmlns:a16="http://schemas.microsoft.com/office/drawing/2014/main" id="{8B46D065-1FB0-4D15-BC89-7F8BA53A5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747D0-B04B-43EF-A71B-2D0214C7467F}"/>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4243728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6CB9-52D9-4BCC-87D8-319A402C95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FC510A-6EFC-4964-A321-23CAB90C1F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CF08C-1D98-44D5-86F5-7A90889939FE}"/>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5" name="Footer Placeholder 4">
            <a:extLst>
              <a:ext uri="{FF2B5EF4-FFF2-40B4-BE49-F238E27FC236}">
                <a16:creationId xmlns:a16="http://schemas.microsoft.com/office/drawing/2014/main" id="{3ECA0F0B-A94F-4974-A044-F621AD874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4C71F-E4DD-4D4F-979E-B29656AA801A}"/>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3040783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8A0ADD-B698-435D-930C-72A8324E1D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A91AA0-9748-467E-9969-21CD141B14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3B5E6-B302-44FF-8E48-2B15A0143040}"/>
              </a:ext>
            </a:extLst>
          </p:cNvPr>
          <p:cNvSpPr>
            <a:spLocks noGrp="1"/>
          </p:cNvSpPr>
          <p:nvPr>
            <p:ph type="dt" sz="half" idx="10"/>
          </p:nvPr>
        </p:nvSpPr>
        <p:spPr/>
        <p:txBody>
          <a:bodyPr/>
          <a:lstStyle/>
          <a:p>
            <a:fld id="{2E5D79E5-CA48-4395-AC14-AD428A9C3610}" type="datetimeFigureOut">
              <a:rPr lang="en-US" smtClean="0"/>
              <a:t>1/4/2022</a:t>
            </a:fld>
            <a:endParaRPr lang="en-US"/>
          </a:p>
        </p:txBody>
      </p:sp>
      <p:sp>
        <p:nvSpPr>
          <p:cNvPr id="5" name="Footer Placeholder 4">
            <a:extLst>
              <a:ext uri="{FF2B5EF4-FFF2-40B4-BE49-F238E27FC236}">
                <a16:creationId xmlns:a16="http://schemas.microsoft.com/office/drawing/2014/main" id="{09B16110-8452-4628-B4EC-52620043D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9CC27-5422-4E0A-9F70-21467016AF9E}"/>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33320102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8999B6-4CBD-45F1-BEFD-2C23D745D153}" type="datetimeFigureOut">
              <a:rPr lang="en-US" smtClean="0">
                <a:solidFill>
                  <a:prstClr val="black">
                    <a:tint val="75000"/>
                  </a:prstClr>
                </a:solidFill>
              </a:rPr>
              <a:pPr/>
              <a:t>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9BD33F-5BC9-431F-90D7-936BDD8423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39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7EB8F1-B9A9-4BC8-AB4A-111E00C2DDFB}"/>
              </a:ext>
            </a:extLst>
          </p:cNvPr>
          <p:cNvPicPr>
            <a:picLocks noChangeAspect="1"/>
          </p:cNvPicPr>
          <p:nvPr userDrawn="1"/>
        </p:nvPicPr>
        <p:blipFill>
          <a:blip r:embed="rId2">
            <a:alphaModFix amt="57000"/>
          </a:blip>
          <a:stretch>
            <a:fillRect/>
          </a:stretch>
        </p:blipFill>
        <p:spPr>
          <a:xfrm>
            <a:off x="-25651" y="0"/>
            <a:ext cx="12217651" cy="6858000"/>
          </a:xfrm>
          <a:prstGeom prst="rect">
            <a:avLst/>
          </a:prstGeom>
        </p:spPr>
      </p:pic>
    </p:spTree>
    <p:extLst>
      <p:ext uri="{BB962C8B-B14F-4D97-AF65-F5344CB8AC3E}">
        <p14:creationId xmlns:p14="http://schemas.microsoft.com/office/powerpoint/2010/main" val="4807737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63337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940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286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3171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126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298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410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024BC2F-E4DB-4401-ABC5-D66C7D276A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B9A3506-36F7-49F7-AA83-65A457AEA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C34CCB-0D4B-4B83-8E6B-FDD2FE8F8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E12F6-486F-450A-9A78-A1E3E6B6E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D79E5-CA48-4395-AC14-AD428A9C3610}" type="datetimeFigureOut">
              <a:rPr lang="en-US" smtClean="0"/>
              <a:t>1/4/2022</a:t>
            </a:fld>
            <a:endParaRPr lang="en-US"/>
          </a:p>
        </p:txBody>
      </p:sp>
      <p:sp>
        <p:nvSpPr>
          <p:cNvPr id="5" name="Footer Placeholder 4">
            <a:extLst>
              <a:ext uri="{FF2B5EF4-FFF2-40B4-BE49-F238E27FC236}">
                <a16:creationId xmlns:a16="http://schemas.microsoft.com/office/drawing/2014/main" id="{4A2097D4-CED2-4938-AEB8-BD65CCE8F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1AA6F8-68DA-4F14-AEDE-03B76A2ED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73DCF-6D48-4C4E-8629-69C0B9403903}" type="slidenum">
              <a:rPr lang="en-US" smtClean="0"/>
              <a:t>‹#›</a:t>
            </a:fld>
            <a:endParaRPr lang="en-US"/>
          </a:p>
        </p:txBody>
      </p:sp>
      <p:pic>
        <p:nvPicPr>
          <p:cNvPr id="12" name="Picture 11">
            <a:extLst>
              <a:ext uri="{FF2B5EF4-FFF2-40B4-BE49-F238E27FC236}">
                <a16:creationId xmlns:a16="http://schemas.microsoft.com/office/drawing/2014/main" id="{BEA4B2DA-3EF3-409C-AEC5-5E3BA1E656EF}"/>
              </a:ext>
            </a:extLst>
          </p:cNvPr>
          <p:cNvPicPr>
            <a:picLocks noChangeAspect="1"/>
          </p:cNvPicPr>
          <p:nvPr userDrawn="1"/>
        </p:nvPicPr>
        <p:blipFill>
          <a:blip r:embed="rId21"/>
          <a:stretch>
            <a:fillRect/>
          </a:stretch>
        </p:blipFill>
        <p:spPr>
          <a:xfrm>
            <a:off x="-10363200" y="2569389"/>
            <a:ext cx="810838" cy="859611"/>
          </a:xfrm>
          <a:prstGeom prst="rect">
            <a:avLst/>
          </a:prstGeom>
        </p:spPr>
      </p:pic>
      <p:pic>
        <p:nvPicPr>
          <p:cNvPr id="13" name="Picture 12">
            <a:extLst>
              <a:ext uri="{FF2B5EF4-FFF2-40B4-BE49-F238E27FC236}">
                <a16:creationId xmlns:a16="http://schemas.microsoft.com/office/drawing/2014/main" id="{E18A745C-92FA-4315-8EE3-50CAEB1339A1}"/>
              </a:ext>
            </a:extLst>
          </p:cNvPr>
          <p:cNvPicPr>
            <a:picLocks noChangeAspect="1"/>
          </p:cNvPicPr>
          <p:nvPr userDrawn="1"/>
        </p:nvPicPr>
        <p:blipFill>
          <a:blip r:embed="rId21"/>
          <a:stretch>
            <a:fillRect/>
          </a:stretch>
        </p:blipFill>
        <p:spPr>
          <a:xfrm>
            <a:off x="5487871" y="13106400"/>
            <a:ext cx="810838" cy="859611"/>
          </a:xfrm>
          <a:prstGeom prst="rect">
            <a:avLst/>
          </a:prstGeom>
        </p:spPr>
      </p:pic>
      <p:pic>
        <p:nvPicPr>
          <p:cNvPr id="14" name="Picture 13">
            <a:extLst>
              <a:ext uri="{FF2B5EF4-FFF2-40B4-BE49-F238E27FC236}">
                <a16:creationId xmlns:a16="http://schemas.microsoft.com/office/drawing/2014/main" id="{08885A10-88AC-4E49-A1C7-1A49679A0C03}"/>
              </a:ext>
            </a:extLst>
          </p:cNvPr>
          <p:cNvPicPr>
            <a:picLocks noChangeAspect="1"/>
          </p:cNvPicPr>
          <p:nvPr userDrawn="1"/>
        </p:nvPicPr>
        <p:blipFill>
          <a:blip r:embed="rId21"/>
          <a:stretch>
            <a:fillRect/>
          </a:stretch>
        </p:blipFill>
        <p:spPr>
          <a:xfrm>
            <a:off x="24384000" y="2569389"/>
            <a:ext cx="810838" cy="859611"/>
          </a:xfrm>
          <a:prstGeom prst="rect">
            <a:avLst/>
          </a:prstGeom>
        </p:spPr>
      </p:pic>
      <p:pic>
        <p:nvPicPr>
          <p:cNvPr id="15" name="Picture 14">
            <a:extLst>
              <a:ext uri="{FF2B5EF4-FFF2-40B4-BE49-F238E27FC236}">
                <a16:creationId xmlns:a16="http://schemas.microsoft.com/office/drawing/2014/main" id="{6E8A52AB-BD02-4835-B192-AE8D2299D692}"/>
              </a:ext>
            </a:extLst>
          </p:cNvPr>
          <p:cNvPicPr>
            <a:picLocks noChangeAspect="1"/>
          </p:cNvPicPr>
          <p:nvPr userDrawn="1"/>
        </p:nvPicPr>
        <p:blipFill>
          <a:blip r:embed="rId21"/>
          <a:stretch>
            <a:fillRect/>
          </a:stretch>
        </p:blipFill>
        <p:spPr>
          <a:xfrm>
            <a:off x="5487871" y="-7964654"/>
            <a:ext cx="810838" cy="859611"/>
          </a:xfrm>
          <a:prstGeom prst="rect">
            <a:avLst/>
          </a:prstGeom>
        </p:spPr>
      </p:pic>
    </p:spTree>
    <p:extLst>
      <p:ext uri="{BB962C8B-B14F-4D97-AF65-F5344CB8AC3E}">
        <p14:creationId xmlns:p14="http://schemas.microsoft.com/office/powerpoint/2010/main" val="3359593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62" r:id="rId5"/>
    <p:sldLayoutId id="2147483660" r:id="rId6"/>
    <p:sldLayoutId id="2147483665" r:id="rId7"/>
    <p:sldLayoutId id="2147483666" r:id="rId8"/>
    <p:sldLayoutId id="2147483667" r:id="rId9"/>
    <p:sldLayoutId id="2147483663"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8" r:id="rId1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67740C-0859-4C53-8DBC-497F1D7599BD}"/>
              </a:ext>
            </a:extLst>
          </p:cNvPr>
          <p:cNvPicPr>
            <a:picLocks noChangeAspect="1"/>
          </p:cNvPicPr>
          <p:nvPr/>
        </p:nvPicPr>
        <p:blipFill>
          <a:blip r:embed="rId2"/>
          <a:stretch>
            <a:fillRect/>
          </a:stretch>
        </p:blipFill>
        <p:spPr>
          <a:xfrm>
            <a:off x="0" y="0"/>
            <a:ext cx="12192000" cy="6864660"/>
          </a:xfrm>
          <a:prstGeom prst="rect">
            <a:avLst/>
          </a:prstGeom>
        </p:spPr>
      </p:pic>
    </p:spTree>
    <p:extLst>
      <p:ext uri="{BB962C8B-B14F-4D97-AF65-F5344CB8AC3E}">
        <p14:creationId xmlns:p14="http://schemas.microsoft.com/office/powerpoint/2010/main" val="440826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EB560A-8501-474D-AD88-4CD650F3F6C0}"/>
              </a:ext>
            </a:extLst>
          </p:cNvPr>
          <p:cNvSpPr txBox="1"/>
          <p:nvPr/>
        </p:nvSpPr>
        <p:spPr>
          <a:xfrm>
            <a:off x="381000" y="892314"/>
            <a:ext cx="11430000" cy="707886"/>
          </a:xfrm>
          <a:prstGeom prst="rect">
            <a:avLst/>
          </a:prstGeom>
          <a:noFill/>
        </p:spPr>
        <p:txBody>
          <a:bodyPr wrap="square">
            <a:spAutoFit/>
          </a:bodyPr>
          <a:lstStyle/>
          <a:p>
            <a:pPr algn="just"/>
            <a:r>
              <a:rPr lang="en-US" sz="4000">
                <a:solidFill>
                  <a:schemeClr val="accent6"/>
                </a:solidFill>
                <a:latin typeface="+mj-lt"/>
              </a:rPr>
              <a:t>d. </a:t>
            </a:r>
            <a:r>
              <a:rPr lang="vi-VN" sz="4000">
                <a:solidFill>
                  <a:schemeClr val="accent6"/>
                </a:solidFill>
              </a:rPr>
              <a:t>Vì sao có không được ai ưa thích?</a:t>
            </a:r>
            <a:endParaRPr lang="vi-VN" sz="4000" b="0" i="0">
              <a:solidFill>
                <a:schemeClr val="accent6"/>
              </a:solidFill>
              <a:effectLst/>
              <a:latin typeface="+mj-lt"/>
            </a:endParaRPr>
          </a:p>
        </p:txBody>
      </p:sp>
      <p:pic>
        <p:nvPicPr>
          <p:cNvPr id="11" name="Picture 10">
            <a:extLst>
              <a:ext uri="{FF2B5EF4-FFF2-40B4-BE49-F238E27FC236}">
                <a16:creationId xmlns:a16="http://schemas.microsoft.com/office/drawing/2014/main" id="{FD273660-A0BB-4927-9DF9-0CBBA39ED197}"/>
              </a:ext>
            </a:extLst>
          </p:cNvPr>
          <p:cNvPicPr>
            <a:picLocks noChangeAspect="1"/>
          </p:cNvPicPr>
          <p:nvPr/>
        </p:nvPicPr>
        <p:blipFill>
          <a:blip r:embed="rId2"/>
          <a:stretch>
            <a:fillRect/>
          </a:stretch>
        </p:blipFill>
        <p:spPr>
          <a:xfrm>
            <a:off x="1215729" y="76200"/>
            <a:ext cx="9760542" cy="1072989"/>
          </a:xfrm>
          <a:prstGeom prst="rect">
            <a:avLst/>
          </a:prstGeom>
        </p:spPr>
      </p:pic>
      <p:sp>
        <p:nvSpPr>
          <p:cNvPr id="12" name="Rectangle: Rounded Corners 11">
            <a:extLst>
              <a:ext uri="{FF2B5EF4-FFF2-40B4-BE49-F238E27FC236}">
                <a16:creationId xmlns:a16="http://schemas.microsoft.com/office/drawing/2014/main" id="{188FA062-37BA-412C-8E70-4110E025E4AF}"/>
              </a:ext>
            </a:extLst>
          </p:cNvPr>
          <p:cNvSpPr/>
          <p:nvPr/>
        </p:nvSpPr>
        <p:spPr>
          <a:xfrm>
            <a:off x="457200" y="1911189"/>
            <a:ext cx="11430000" cy="783193"/>
          </a:xfrm>
          <a:prstGeom prst="roundRect">
            <a:avLst/>
          </a:prstGeom>
          <a:gradFill>
            <a:gsLst>
              <a:gs pos="0">
                <a:srgbClr val="2BA687"/>
              </a:gs>
              <a:gs pos="9000">
                <a:schemeClr val="bg1"/>
              </a:gs>
              <a:gs pos="86000">
                <a:schemeClr val="bg1"/>
              </a:gs>
              <a:gs pos="100000">
                <a:srgbClr val="2BA687"/>
              </a:gs>
            </a:gsLst>
            <a:lin ang="5400000" scaled="1"/>
          </a:gradFill>
          <a:ln>
            <a:noFill/>
          </a:ln>
        </p:spPr>
        <p:txBody>
          <a:bodyPr wrap="square">
            <a:spAutoFit/>
          </a:bodyPr>
          <a:lstStyle/>
          <a:p>
            <a:pPr indent="685800" algn="just"/>
            <a:r>
              <a:rPr lang="vi-VN" sz="4000"/>
              <a:t>Cỏ không được ai ưa thích là bởi vì cỏ lười biếng.</a:t>
            </a:r>
            <a:endParaRPr lang="vi-VN" sz="40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8A529559-547F-4FA5-896E-B4C25CF47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1697144"/>
            <a:ext cx="1323439" cy="1323439"/>
          </a:xfrm>
          <a:prstGeom prst="rect">
            <a:avLst/>
          </a:prstGeom>
        </p:spPr>
      </p:pic>
      <p:pic>
        <p:nvPicPr>
          <p:cNvPr id="17" name="Picture 16">
            <a:extLst>
              <a:ext uri="{FF2B5EF4-FFF2-40B4-BE49-F238E27FC236}">
                <a16:creationId xmlns:a16="http://schemas.microsoft.com/office/drawing/2014/main" id="{997B9FB3-9955-4232-B367-EE984932069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4000500" y="2895600"/>
            <a:ext cx="4191000" cy="3632877"/>
          </a:xfrm>
          <a:prstGeom prst="roundRect">
            <a:avLst>
              <a:gd name="adj" fmla="val 9417"/>
            </a:avLst>
          </a:prstGeom>
          <a:effectLst>
            <a:softEdge rad="63500"/>
          </a:effectLst>
        </p:spPr>
      </p:pic>
    </p:spTree>
    <p:extLst>
      <p:ext uri="{BB962C8B-B14F-4D97-AF65-F5344CB8AC3E}">
        <p14:creationId xmlns:p14="http://schemas.microsoft.com/office/powerpoint/2010/main" val="117454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EB560A-8501-474D-AD88-4CD650F3F6C0}"/>
              </a:ext>
            </a:extLst>
          </p:cNvPr>
          <p:cNvSpPr txBox="1"/>
          <p:nvPr/>
        </p:nvSpPr>
        <p:spPr>
          <a:xfrm>
            <a:off x="381000" y="892314"/>
            <a:ext cx="11430000" cy="1323439"/>
          </a:xfrm>
          <a:prstGeom prst="rect">
            <a:avLst/>
          </a:prstGeom>
          <a:noFill/>
        </p:spPr>
        <p:txBody>
          <a:bodyPr wrap="square">
            <a:spAutoFit/>
          </a:bodyPr>
          <a:lstStyle/>
          <a:p>
            <a:pPr algn="just"/>
            <a:r>
              <a:rPr lang="en-US" sz="4000">
                <a:solidFill>
                  <a:schemeClr val="accent6"/>
                </a:solidFill>
                <a:latin typeface="+mj-lt"/>
              </a:rPr>
              <a:t>e. </a:t>
            </a:r>
            <a:r>
              <a:rPr lang="en-US" sz="4000">
                <a:solidFill>
                  <a:schemeClr val="accent6"/>
                </a:solidFill>
              </a:rPr>
              <a:t>Điền </a:t>
            </a:r>
            <a:r>
              <a:rPr lang="en-US" sz="4000" i="1">
                <a:solidFill>
                  <a:schemeClr val="accent6"/>
                </a:solidFill>
              </a:rPr>
              <a:t>dấu chấm</a:t>
            </a:r>
            <a:r>
              <a:rPr lang="en-US" sz="4000">
                <a:solidFill>
                  <a:schemeClr val="accent6"/>
                </a:solidFill>
              </a:rPr>
              <a:t>, </a:t>
            </a:r>
            <a:r>
              <a:rPr lang="en-US" sz="4000" i="1">
                <a:solidFill>
                  <a:schemeClr val="accent6"/>
                </a:solidFill>
              </a:rPr>
              <a:t>dấu chấm hỏi</a:t>
            </a:r>
            <a:r>
              <a:rPr lang="en-US" sz="4000">
                <a:solidFill>
                  <a:schemeClr val="accent6"/>
                </a:solidFill>
              </a:rPr>
              <a:t> hoặc </a:t>
            </a:r>
            <a:r>
              <a:rPr lang="en-US" sz="4000" i="1">
                <a:solidFill>
                  <a:schemeClr val="accent6"/>
                </a:solidFill>
              </a:rPr>
              <a:t>dấu chấm than</a:t>
            </a:r>
            <a:r>
              <a:rPr lang="en-US" sz="4000">
                <a:solidFill>
                  <a:schemeClr val="accent6"/>
                </a:solidFill>
              </a:rPr>
              <a:t> vào ô vuông.</a:t>
            </a:r>
            <a:endParaRPr lang="vi-VN" sz="4000" b="0" i="0">
              <a:solidFill>
                <a:schemeClr val="accent6"/>
              </a:solidFill>
              <a:effectLst/>
              <a:latin typeface="+mj-lt"/>
            </a:endParaRPr>
          </a:p>
        </p:txBody>
      </p:sp>
      <p:pic>
        <p:nvPicPr>
          <p:cNvPr id="11" name="Picture 10">
            <a:extLst>
              <a:ext uri="{FF2B5EF4-FFF2-40B4-BE49-F238E27FC236}">
                <a16:creationId xmlns:a16="http://schemas.microsoft.com/office/drawing/2014/main" id="{FD273660-A0BB-4927-9DF9-0CBBA39ED197}"/>
              </a:ext>
            </a:extLst>
          </p:cNvPr>
          <p:cNvPicPr>
            <a:picLocks noChangeAspect="1"/>
          </p:cNvPicPr>
          <p:nvPr/>
        </p:nvPicPr>
        <p:blipFill>
          <a:blip r:embed="rId2"/>
          <a:stretch>
            <a:fillRect/>
          </a:stretch>
        </p:blipFill>
        <p:spPr>
          <a:xfrm>
            <a:off x="1215729" y="76200"/>
            <a:ext cx="9760542" cy="1072989"/>
          </a:xfrm>
          <a:prstGeom prst="rect">
            <a:avLst/>
          </a:prstGeom>
        </p:spPr>
      </p:pic>
      <p:pic>
        <p:nvPicPr>
          <p:cNvPr id="17" name="Picture 16">
            <a:extLst>
              <a:ext uri="{FF2B5EF4-FFF2-40B4-BE49-F238E27FC236}">
                <a16:creationId xmlns:a16="http://schemas.microsoft.com/office/drawing/2014/main" id="{997B9FB3-9955-4232-B367-EE984932069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7620000" y="2141234"/>
            <a:ext cx="4210715" cy="3649966"/>
          </a:xfrm>
          <a:prstGeom prst="roundRect">
            <a:avLst>
              <a:gd name="adj" fmla="val 9417"/>
            </a:avLst>
          </a:prstGeom>
          <a:effectLst>
            <a:softEdge rad="63500"/>
          </a:effectLst>
        </p:spPr>
      </p:pic>
      <p:sp>
        <p:nvSpPr>
          <p:cNvPr id="7" name="TextBox 6">
            <a:extLst>
              <a:ext uri="{FF2B5EF4-FFF2-40B4-BE49-F238E27FC236}">
                <a16:creationId xmlns:a16="http://schemas.microsoft.com/office/drawing/2014/main" id="{7E30CF95-34B6-49DB-B4FD-4C3C28D184D8}"/>
              </a:ext>
            </a:extLst>
          </p:cNvPr>
          <p:cNvSpPr txBox="1"/>
          <p:nvPr/>
        </p:nvSpPr>
        <p:spPr>
          <a:xfrm>
            <a:off x="381000" y="2391684"/>
            <a:ext cx="7162800" cy="3170099"/>
          </a:xfrm>
          <a:prstGeom prst="rect">
            <a:avLst/>
          </a:prstGeom>
          <a:noFill/>
        </p:spPr>
        <p:txBody>
          <a:bodyPr wrap="square">
            <a:spAutoFit/>
          </a:bodyPr>
          <a:lstStyle/>
          <a:p>
            <a:pPr algn="l" latinLnBrk="0"/>
            <a:r>
              <a:rPr lang="vi-VN" sz="4000" b="0" i="0">
                <a:solidFill>
                  <a:schemeClr val="tx1">
                    <a:lumMod val="75000"/>
                    <a:lumOff val="25000"/>
                  </a:schemeClr>
                </a:solidFill>
                <a:effectLst/>
                <a:latin typeface="+mj-lt"/>
              </a:rPr>
              <a:t>Cỏ: </a:t>
            </a:r>
            <a:r>
              <a:rPr lang="en-US" sz="4000" b="0" i="0">
                <a:solidFill>
                  <a:schemeClr val="tx1">
                    <a:lumMod val="75000"/>
                    <a:lumOff val="25000"/>
                  </a:schemeClr>
                </a:solidFill>
                <a:effectLst/>
                <a:latin typeface="+mj-lt"/>
              </a:rPr>
              <a:t>	 </a:t>
            </a:r>
            <a:r>
              <a:rPr lang="vi-VN" sz="4000" b="0" i="0">
                <a:solidFill>
                  <a:schemeClr val="tx1">
                    <a:lumMod val="75000"/>
                    <a:lumOff val="25000"/>
                  </a:schemeClr>
                </a:solidFill>
                <a:effectLst/>
                <a:latin typeface="+mj-lt"/>
              </a:rPr>
              <a:t>- Chị lúa ơi, chị cho em ở lại nhà chị được không</a:t>
            </a:r>
            <a:r>
              <a:rPr lang="en-US" sz="4000" b="0" i="0">
                <a:solidFill>
                  <a:schemeClr val="tx1">
                    <a:lumMod val="75000"/>
                    <a:lumOff val="25000"/>
                  </a:schemeClr>
                </a:solidFill>
                <a:effectLst/>
                <a:latin typeface="+mj-lt"/>
              </a:rPr>
              <a:t> </a:t>
            </a:r>
            <a:r>
              <a:rPr lang="vi-VN" sz="4000" b="1" i="0">
                <a:solidFill>
                  <a:schemeClr val="accent6"/>
                </a:solidFill>
                <a:effectLst/>
                <a:latin typeface="+mj-lt"/>
              </a:rPr>
              <a:t>?</a:t>
            </a:r>
            <a:endParaRPr lang="vi-VN" sz="4000" b="0" i="0">
              <a:solidFill>
                <a:schemeClr val="accent6"/>
              </a:solidFill>
              <a:effectLst/>
              <a:latin typeface="+mj-lt"/>
            </a:endParaRPr>
          </a:p>
          <a:p>
            <a:pPr algn="l" latinLnBrk="0"/>
            <a:r>
              <a:rPr lang="vi-VN" sz="4000" b="0" i="0">
                <a:solidFill>
                  <a:schemeClr val="tx1">
                    <a:lumMod val="75000"/>
                    <a:lumOff val="25000"/>
                  </a:schemeClr>
                </a:solidFill>
                <a:effectLst/>
                <a:latin typeface="+mj-lt"/>
              </a:rPr>
              <a:t>Lúa: - Ừ, em ở lại đây, chị em mình sẽ cùng nhau làm việc</a:t>
            </a:r>
            <a:r>
              <a:rPr lang="en-US" sz="4000" b="0" i="0">
                <a:solidFill>
                  <a:schemeClr val="tx1">
                    <a:lumMod val="75000"/>
                    <a:lumOff val="25000"/>
                  </a:schemeClr>
                </a:solidFill>
                <a:effectLst/>
                <a:latin typeface="+mj-lt"/>
              </a:rPr>
              <a:t> </a:t>
            </a:r>
            <a:r>
              <a:rPr lang="vi-VN" sz="4000" b="1" i="0">
                <a:solidFill>
                  <a:schemeClr val="accent6"/>
                </a:solidFill>
                <a:effectLst/>
                <a:latin typeface="+mj-lt"/>
              </a:rPr>
              <a:t>.</a:t>
            </a:r>
            <a:endParaRPr lang="vi-VN" sz="4000" b="0" i="0">
              <a:solidFill>
                <a:schemeClr val="accent6"/>
              </a:solidFill>
              <a:effectLst/>
              <a:latin typeface="+mj-lt"/>
            </a:endParaRPr>
          </a:p>
          <a:p>
            <a:pPr algn="l" latinLnBrk="0"/>
            <a:r>
              <a:rPr lang="vi-VN" sz="4000" b="0" i="0">
                <a:solidFill>
                  <a:schemeClr val="tx1">
                    <a:lumMod val="75000"/>
                    <a:lumOff val="25000"/>
                  </a:schemeClr>
                </a:solidFill>
                <a:effectLst/>
                <a:latin typeface="+mj-lt"/>
              </a:rPr>
              <a:t>Cỏ: </a:t>
            </a:r>
            <a:r>
              <a:rPr lang="en-US" sz="4000" b="0" i="0">
                <a:solidFill>
                  <a:schemeClr val="tx1">
                    <a:lumMod val="75000"/>
                    <a:lumOff val="25000"/>
                  </a:schemeClr>
                </a:solidFill>
                <a:effectLst/>
                <a:latin typeface="+mj-lt"/>
              </a:rPr>
              <a:t>	 </a:t>
            </a:r>
            <a:r>
              <a:rPr lang="vi-VN" sz="4000" b="0" i="0">
                <a:solidFill>
                  <a:schemeClr val="tx1">
                    <a:lumMod val="75000"/>
                    <a:lumOff val="25000"/>
                  </a:schemeClr>
                </a:solidFill>
                <a:effectLst/>
                <a:latin typeface="+mj-lt"/>
              </a:rPr>
              <a:t>- Cảm ơn chị nhé</a:t>
            </a:r>
            <a:r>
              <a:rPr lang="en-US" sz="4000" b="0" i="0">
                <a:solidFill>
                  <a:schemeClr val="tx1">
                    <a:lumMod val="75000"/>
                    <a:lumOff val="25000"/>
                  </a:schemeClr>
                </a:solidFill>
                <a:effectLst/>
                <a:latin typeface="+mj-lt"/>
              </a:rPr>
              <a:t> </a:t>
            </a:r>
            <a:r>
              <a:rPr lang="vi-VN" sz="4000" b="1" i="0">
                <a:solidFill>
                  <a:schemeClr val="accent6"/>
                </a:solidFill>
                <a:effectLst/>
                <a:latin typeface="+mj-lt"/>
              </a:rPr>
              <a:t>!</a:t>
            </a:r>
            <a:endParaRPr lang="vi-VN" sz="4000" b="0" i="0">
              <a:solidFill>
                <a:schemeClr val="accent6"/>
              </a:solidFill>
              <a:effectLst/>
              <a:latin typeface="+mj-lt"/>
            </a:endParaRPr>
          </a:p>
        </p:txBody>
      </p:sp>
      <p:pic>
        <p:nvPicPr>
          <p:cNvPr id="8" name="Picture 7">
            <a:extLst>
              <a:ext uri="{FF2B5EF4-FFF2-40B4-BE49-F238E27FC236}">
                <a16:creationId xmlns:a16="http://schemas.microsoft.com/office/drawing/2014/main" id="{1C780B2D-CD5A-493F-9C39-92CA749F780A}"/>
              </a:ext>
            </a:extLst>
          </p:cNvPr>
          <p:cNvPicPr>
            <a:picLocks noChangeAspect="1"/>
          </p:cNvPicPr>
          <p:nvPr/>
        </p:nvPicPr>
        <p:blipFill>
          <a:blip r:embed="rId5"/>
          <a:stretch>
            <a:fillRect/>
          </a:stretch>
        </p:blipFill>
        <p:spPr>
          <a:xfrm>
            <a:off x="4667915" y="3152571"/>
            <a:ext cx="424447" cy="434848"/>
          </a:xfrm>
          <a:prstGeom prst="rect">
            <a:avLst/>
          </a:prstGeom>
        </p:spPr>
      </p:pic>
      <p:pic>
        <p:nvPicPr>
          <p:cNvPr id="9" name="Picture 8">
            <a:extLst>
              <a:ext uri="{FF2B5EF4-FFF2-40B4-BE49-F238E27FC236}">
                <a16:creationId xmlns:a16="http://schemas.microsoft.com/office/drawing/2014/main" id="{C5400CE2-B728-4B7D-8175-80E7F6AA9D41}"/>
              </a:ext>
            </a:extLst>
          </p:cNvPr>
          <p:cNvPicPr>
            <a:picLocks noChangeAspect="1"/>
          </p:cNvPicPr>
          <p:nvPr/>
        </p:nvPicPr>
        <p:blipFill>
          <a:blip r:embed="rId5"/>
          <a:stretch>
            <a:fillRect/>
          </a:stretch>
        </p:blipFill>
        <p:spPr>
          <a:xfrm>
            <a:off x="6443995" y="4390851"/>
            <a:ext cx="424447" cy="434848"/>
          </a:xfrm>
          <a:prstGeom prst="rect">
            <a:avLst/>
          </a:prstGeom>
        </p:spPr>
      </p:pic>
      <p:pic>
        <p:nvPicPr>
          <p:cNvPr id="10" name="Picture 9">
            <a:extLst>
              <a:ext uri="{FF2B5EF4-FFF2-40B4-BE49-F238E27FC236}">
                <a16:creationId xmlns:a16="http://schemas.microsoft.com/office/drawing/2014/main" id="{E6B1B458-0FB1-4A99-83CA-96220DE9AEDF}"/>
              </a:ext>
            </a:extLst>
          </p:cNvPr>
          <p:cNvPicPr>
            <a:picLocks noChangeAspect="1"/>
          </p:cNvPicPr>
          <p:nvPr/>
        </p:nvPicPr>
        <p:blipFill>
          <a:blip r:embed="rId5"/>
          <a:stretch>
            <a:fillRect/>
          </a:stretch>
        </p:blipFill>
        <p:spPr>
          <a:xfrm>
            <a:off x="5182782" y="4968887"/>
            <a:ext cx="424447" cy="434848"/>
          </a:xfrm>
          <a:prstGeom prst="rect">
            <a:avLst/>
          </a:prstGeom>
        </p:spPr>
      </p:pic>
    </p:spTree>
    <p:extLst>
      <p:ext uri="{BB962C8B-B14F-4D97-AF65-F5344CB8AC3E}">
        <p14:creationId xmlns:p14="http://schemas.microsoft.com/office/powerpoint/2010/main" val="26658705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5558FF-DF4E-4535-A561-C0E1C2B49C9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5219700" y="990600"/>
            <a:ext cx="1752600" cy="1752600"/>
          </a:xfrm>
          <a:prstGeom prst="rect">
            <a:avLst/>
          </a:prstGeom>
          <a:noFill/>
        </p:spPr>
      </p:pic>
      <p:pic>
        <p:nvPicPr>
          <p:cNvPr id="4" name="Picture 3">
            <a:extLst>
              <a:ext uri="{FF2B5EF4-FFF2-40B4-BE49-F238E27FC236}">
                <a16:creationId xmlns:a16="http://schemas.microsoft.com/office/drawing/2014/main" id="{3C4F458C-3408-4B5D-A9F7-18945895827C}"/>
              </a:ext>
            </a:extLst>
          </p:cNvPr>
          <p:cNvPicPr>
            <a:picLocks noChangeAspect="1"/>
          </p:cNvPicPr>
          <p:nvPr/>
        </p:nvPicPr>
        <p:blipFill>
          <a:blip r:embed="rId4"/>
          <a:stretch>
            <a:fillRect/>
          </a:stretch>
        </p:blipFill>
        <p:spPr>
          <a:xfrm>
            <a:off x="4276187" y="2740013"/>
            <a:ext cx="3639627" cy="1603387"/>
          </a:xfrm>
          <a:prstGeom prst="rect">
            <a:avLst/>
          </a:prstGeom>
        </p:spPr>
      </p:pic>
    </p:spTree>
    <p:extLst>
      <p:ext uri="{BB962C8B-B14F-4D97-AF65-F5344CB8AC3E}">
        <p14:creationId xmlns:p14="http://schemas.microsoft.com/office/powerpoint/2010/main" val="3202424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E2BDB-D263-4D86-A78C-6EC457E3CC91}"/>
              </a:ext>
            </a:extLst>
          </p:cNvPr>
          <p:cNvSpPr txBox="1"/>
          <p:nvPr/>
        </p:nvSpPr>
        <p:spPr>
          <a:xfrm>
            <a:off x="2057401" y="210784"/>
            <a:ext cx="3428999" cy="707886"/>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b="1">
                <a:latin typeface="Arial-Rounded" panose="020B0500000000000000" pitchFamily="34" charset="0"/>
                <a:ea typeface="Arial-Rounded" panose="020B0500000000000000" pitchFamily="34" charset="0"/>
                <a:cs typeface="Arial-Rounded" panose="020B0500000000000000" pitchFamily="34" charset="0"/>
              </a:rPr>
              <a:t>Nghe - viết: </a:t>
            </a:r>
            <a:endParaRPr lang="vi-VN" sz="4000" b="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47623880-F5A5-452E-B7B1-8284B47CBAB3}"/>
              </a:ext>
            </a:extLst>
          </p:cNvPr>
          <p:cNvPicPr>
            <a:picLocks noChangeAspect="1"/>
          </p:cNvPicPr>
          <p:nvPr/>
        </p:nvPicPr>
        <p:blipFill>
          <a:blip r:embed="rId2"/>
          <a:stretch>
            <a:fillRect/>
          </a:stretch>
        </p:blipFill>
        <p:spPr>
          <a:xfrm>
            <a:off x="76200" y="85920"/>
            <a:ext cx="1700256" cy="957615"/>
          </a:xfrm>
          <a:prstGeom prst="rect">
            <a:avLst/>
          </a:prstGeom>
        </p:spPr>
      </p:pic>
      <p:sp>
        <p:nvSpPr>
          <p:cNvPr id="4" name="TextBox 3">
            <a:extLst>
              <a:ext uri="{FF2B5EF4-FFF2-40B4-BE49-F238E27FC236}">
                <a16:creationId xmlns:a16="http://schemas.microsoft.com/office/drawing/2014/main" id="{6C9BD917-C1E8-4FFE-ACD3-1E43B31524E9}"/>
              </a:ext>
            </a:extLst>
          </p:cNvPr>
          <p:cNvSpPr txBox="1"/>
          <p:nvPr/>
        </p:nvSpPr>
        <p:spPr>
          <a:xfrm>
            <a:off x="4381501" y="918670"/>
            <a:ext cx="3428999" cy="707886"/>
          </a:xfrm>
          <a:prstGeom prst="rect">
            <a:avLst/>
          </a:prstGeom>
          <a:noFill/>
        </p:spPr>
        <p:txBody>
          <a:bodyPr wrap="square">
            <a:spAutoFit/>
          </a:bodyPr>
          <a:lstStyle/>
          <a:p>
            <a:pPr algn="ct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CỎ VÀ LÚA</a:t>
            </a:r>
            <a:endParaRPr lang="vi-VN" sz="4000" b="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C45B5F45-7038-4E32-B7C5-929614868B14}"/>
              </a:ext>
            </a:extLst>
          </p:cNvPr>
          <p:cNvSpPr txBox="1"/>
          <p:nvPr/>
        </p:nvSpPr>
        <p:spPr>
          <a:xfrm>
            <a:off x="3048000" y="1752600"/>
            <a:ext cx="6096000" cy="707886"/>
          </a:xfrm>
          <a:prstGeom prst="rect">
            <a:avLst/>
          </a:prstGeom>
          <a:noFill/>
        </p:spPr>
        <p:txBody>
          <a:bodyPr wrap="square">
            <a:spAutoFit/>
          </a:bodyP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(từ </a:t>
            </a:r>
            <a:r>
              <a:rPr lang="en-US" sz="4000" i="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Lúa chăm chỉ </a:t>
            </a:r>
            <a:r>
              <a:rPr lang="en-US" sz="4000">
                <a:latin typeface="Arial-Rounded" panose="020B0500000000000000" pitchFamily="34" charset="0"/>
                <a:ea typeface="Arial-Rounded" panose="020B0500000000000000" pitchFamily="34" charset="0"/>
                <a:cs typeface="Arial-Rounded" panose="020B0500000000000000" pitchFamily="34" charset="0"/>
              </a:rPr>
              <a:t>đến</a:t>
            </a:r>
            <a:r>
              <a:rPr lang="en-US" sz="4000" i="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có ích)</a:t>
            </a:r>
            <a:endParaRPr lang="vi-VN" sz="4000" i="1">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F39A455A-9739-4CA3-BABA-5EA3CCFDFBF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4000500" y="2667000"/>
            <a:ext cx="4191000" cy="3632877"/>
          </a:xfrm>
          <a:prstGeom prst="roundRect">
            <a:avLst>
              <a:gd name="adj" fmla="val 9417"/>
            </a:avLst>
          </a:prstGeom>
          <a:effectLst>
            <a:softEdge rad="63500"/>
          </a:effectLst>
        </p:spPr>
      </p:pic>
    </p:spTree>
    <p:extLst>
      <p:ext uri="{BB962C8B-B14F-4D97-AF65-F5344CB8AC3E}">
        <p14:creationId xmlns:p14="http://schemas.microsoft.com/office/powerpoint/2010/main" val="2912002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par>
                          <p:cTn id="12" fill="hold">
                            <p:stCondLst>
                              <p:cond delay="525"/>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4"/>
                                        </p:tgtEl>
                                        <p:attrNameLst>
                                          <p:attrName>ppt_y</p:attrName>
                                        </p:attrNameLst>
                                      </p:cBhvr>
                                      <p:tavLst>
                                        <p:tav tm="0">
                                          <p:val>
                                            <p:strVal val="#ppt_y"/>
                                          </p:val>
                                        </p:tav>
                                        <p:tav tm="100000">
                                          <p:val>
                                            <p:strVal val="#ppt_y"/>
                                          </p:val>
                                        </p:tav>
                                      </p:tavLst>
                                    </p:anim>
                                    <p:anim calcmode="lin" valueType="num">
                                      <p:cBhvr>
                                        <p:cTn id="17"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4"/>
                                        </p:tgtEl>
                                      </p:cBhvr>
                                    </p:animEffect>
                                  </p:childTnLst>
                                </p:cTn>
                              </p:par>
                            </p:childTnLst>
                          </p:cTn>
                        </p:par>
                        <p:par>
                          <p:cTn id="20" fill="hold">
                            <p:stCondLst>
                              <p:cond delay="925"/>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5"/>
                                        </p:tgtEl>
                                        <p:attrNameLst>
                                          <p:attrName>ppt_y</p:attrName>
                                        </p:attrNameLst>
                                      </p:cBhvr>
                                      <p:tavLst>
                                        <p:tav tm="0">
                                          <p:val>
                                            <p:strVal val="#ppt_y"/>
                                          </p:val>
                                        </p:tav>
                                        <p:tav tm="100000">
                                          <p:val>
                                            <p:strVal val="#ppt_y"/>
                                          </p:val>
                                        </p:tav>
                                      </p:tavLst>
                                    </p:anim>
                                    <p:anim calcmode="lin" valueType="num">
                                      <p:cBhvr>
                                        <p:cTn id="25"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5"/>
                                        </p:tgtEl>
                                      </p:cBhvr>
                                    </p:animEffect>
                                  </p:childTnLst>
                                </p:cTn>
                              </p:par>
                            </p:childTnLst>
                          </p:cTn>
                        </p:par>
                        <p:par>
                          <p:cTn id="28" fill="hold">
                            <p:stCondLst>
                              <p:cond delay="1700"/>
                            </p:stCondLst>
                            <p:childTnLst>
                              <p:par>
                                <p:cTn id="29" presetID="47"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EBC82C-BE38-4446-AFF2-0F05197771C6}"/>
              </a:ext>
            </a:extLst>
          </p:cNvPr>
          <p:cNvSpPr txBox="1"/>
          <p:nvPr/>
        </p:nvSpPr>
        <p:spPr>
          <a:xfrm>
            <a:off x="2941800" y="602159"/>
            <a:ext cx="6286501" cy="769441"/>
          </a:xfrm>
          <a:prstGeom prst="rect">
            <a:avLst/>
          </a:prstGeom>
          <a:noFill/>
        </p:spPr>
        <p:txBody>
          <a:bodyPr wrap="square" rtlCol="0">
            <a:spAutoFit/>
          </a:bodyPr>
          <a:lstStyle/>
          <a:p>
            <a:pPr algn="ctr"/>
            <a:r>
              <a:rPr lang="en-US" sz="4400" b="1">
                <a:solidFill>
                  <a:schemeClr val="accent6"/>
                </a:solidFill>
                <a:latin typeface="HP001" panose="020B0603050302020204" pitchFamily="34" charset="0"/>
                <a:ea typeface="HP001" panose="020B0603050302020204" pitchFamily="34" charset="0"/>
              </a:rPr>
              <a:t>Cỏ ȩà ẚúa</a:t>
            </a:r>
            <a:endParaRPr lang="en-US" sz="4400" b="1" dirty="0">
              <a:solidFill>
                <a:schemeClr val="accent6"/>
              </a:solidFill>
              <a:effectLst>
                <a:outerShdw blurRad="50800" dist="38100" dir="8100000" algn="tr" rotWithShape="0">
                  <a:prstClr val="black">
                    <a:alpha val="40000"/>
                  </a:prstClr>
                </a:outerShdw>
              </a:effectLst>
              <a:latin typeface="HP001" panose="020B0603050302020204" pitchFamily="34" charset="0"/>
              <a:ea typeface="HP001" panose="020B0603050302020204"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207760B-1097-4591-BAF8-152526A7E24E}"/>
              </a:ext>
            </a:extLst>
          </p:cNvPr>
          <p:cNvSpPr txBox="1"/>
          <p:nvPr/>
        </p:nvSpPr>
        <p:spPr>
          <a:xfrm>
            <a:off x="228600" y="1253902"/>
            <a:ext cx="11887200" cy="4093428"/>
          </a:xfrm>
          <a:prstGeom prst="rect">
            <a:avLst/>
          </a:prstGeom>
          <a:noFill/>
        </p:spPr>
        <p:txBody>
          <a:bodyPr wrap="square">
            <a:spAutoFit/>
          </a:bodyPr>
          <a:lstStyle/>
          <a:p>
            <a:pPr indent="461963" algn="just">
              <a:lnSpc>
                <a:spcPct val="130000"/>
              </a:lnSpc>
            </a:pPr>
            <a:r>
              <a:rPr lang="vi-VN" sz="4000" b="1">
                <a:latin typeface="HP001" panose="020B0603050302020204" pitchFamily="34" charset="0"/>
                <a:ea typeface="HP001" panose="020B0603050302020204" pitchFamily="34" charset="0"/>
              </a:rPr>
              <a:t>Lúa εɞʎ εỉ ẘɽȰḑ ǻɇȰḑ, đóΪ gió, Ǉíε ẚuἯ εất Ǻàu Ǉừ đất, ẚɂʎ ǟa ηʀȰḑ ẘạt κóΟɖ ȩɂȰḑ. CòΪ cỏ, εỉ Ǻải đùa ǻθịε ȩớΤ΅ ηʀȰḑ giọΤή ȨΰơΪḑ ẚoΪḑ ẚȯʏ đọΪḑ ǇΛên ẚá. DɦȰ dɦȰ, cỏ ốΨ o ẑầἫ còΨ, εɉȰḑ ẚɂʎ ǟa ȤɛȰ ιɧʎ gì có Şε.</a:t>
            </a:r>
            <a:endParaRPr lang="en-US" sz="4000">
              <a:latin typeface="HP001" panose="020B0603050302020204" pitchFamily="34" charset="0"/>
              <a:ea typeface="HP001" panose="020B0603050302020204"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086576FF-0A51-4EE4-8E02-E2D3D963C85A}"/>
              </a:ext>
            </a:extLst>
          </p:cNvPr>
          <p:cNvGrpSpPr/>
          <p:nvPr/>
        </p:nvGrpSpPr>
        <p:grpSpPr>
          <a:xfrm>
            <a:off x="9117914" y="4484483"/>
            <a:ext cx="2963516" cy="1935015"/>
            <a:chOff x="9194099" y="2271804"/>
            <a:chExt cx="2963516" cy="1935015"/>
          </a:xfrm>
        </p:grpSpPr>
        <p:sp>
          <p:nvSpPr>
            <p:cNvPr id="8" name="右箭头 5">
              <a:extLst>
                <a:ext uri="{FF2B5EF4-FFF2-40B4-BE49-F238E27FC236}">
                  <a16:creationId xmlns:a16="http://schemas.microsoft.com/office/drawing/2014/main" id="{2C29EF79-ABA7-4467-A40D-681A99060D73}"/>
                </a:ext>
              </a:extLst>
            </p:cNvPr>
            <p:cNvSpPr/>
            <p:nvPr/>
          </p:nvSpPr>
          <p:spPr>
            <a:xfrm flipH="1">
              <a:off x="9194099" y="2271804"/>
              <a:ext cx="2931292" cy="1935015"/>
            </a:xfrm>
            <a:custGeom>
              <a:avLst/>
              <a:gdLst>
                <a:gd name="connsiteX0" fmla="*/ 0 w 1922432"/>
                <a:gd name="connsiteY0" fmla="*/ 288984 h 1570008"/>
                <a:gd name="connsiteX1" fmla="*/ 1069148 w 1922432"/>
                <a:gd name="connsiteY1" fmla="*/ 288984 h 1570008"/>
                <a:gd name="connsiteX2" fmla="*/ 1069148 w 1922432"/>
                <a:gd name="connsiteY2" fmla="*/ 0 h 1570008"/>
                <a:gd name="connsiteX3" fmla="*/ 1922432 w 1922432"/>
                <a:gd name="connsiteY3" fmla="*/ 785004 h 1570008"/>
                <a:gd name="connsiteX4" fmla="*/ 1069148 w 1922432"/>
                <a:gd name="connsiteY4" fmla="*/ 1570008 h 1570008"/>
                <a:gd name="connsiteX5" fmla="*/ 1069148 w 1922432"/>
                <a:gd name="connsiteY5" fmla="*/ 1281024 h 1570008"/>
                <a:gd name="connsiteX6" fmla="*/ 0 w 1922432"/>
                <a:gd name="connsiteY6" fmla="*/ 1281024 h 1570008"/>
                <a:gd name="connsiteX7" fmla="*/ 0 w 1922432"/>
                <a:gd name="connsiteY7" fmla="*/ 288984 h 1570008"/>
                <a:gd name="connsiteX0" fmla="*/ 133643 w 2056075"/>
                <a:gd name="connsiteY0" fmla="*/ 288984 h 1570008"/>
                <a:gd name="connsiteX1" fmla="*/ 1202791 w 2056075"/>
                <a:gd name="connsiteY1" fmla="*/ 288984 h 1570008"/>
                <a:gd name="connsiteX2" fmla="*/ 1202791 w 2056075"/>
                <a:gd name="connsiteY2" fmla="*/ 0 h 1570008"/>
                <a:gd name="connsiteX3" fmla="*/ 2056075 w 2056075"/>
                <a:gd name="connsiteY3" fmla="*/ 785004 h 1570008"/>
                <a:gd name="connsiteX4" fmla="*/ 1202791 w 2056075"/>
                <a:gd name="connsiteY4" fmla="*/ 1570008 h 1570008"/>
                <a:gd name="connsiteX5" fmla="*/ 1202791 w 2056075"/>
                <a:gd name="connsiteY5" fmla="*/ 1281024 h 1570008"/>
                <a:gd name="connsiteX6" fmla="*/ 133643 w 2056075"/>
                <a:gd name="connsiteY6" fmla="*/ 1281024 h 1570008"/>
                <a:gd name="connsiteX7" fmla="*/ 133643 w 2056075"/>
                <a:gd name="connsiteY7" fmla="*/ 288984 h 1570008"/>
                <a:gd name="connsiteX0" fmla="*/ 133643 w 2056075"/>
                <a:gd name="connsiteY0" fmla="*/ 288984 h 1570008"/>
                <a:gd name="connsiteX1" fmla="*/ 1202791 w 2056075"/>
                <a:gd name="connsiteY1" fmla="*/ 288984 h 1570008"/>
                <a:gd name="connsiteX2" fmla="*/ 1202791 w 2056075"/>
                <a:gd name="connsiteY2" fmla="*/ 0 h 1570008"/>
                <a:gd name="connsiteX3" fmla="*/ 2056075 w 2056075"/>
                <a:gd name="connsiteY3" fmla="*/ 785004 h 1570008"/>
                <a:gd name="connsiteX4" fmla="*/ 1202791 w 2056075"/>
                <a:gd name="connsiteY4" fmla="*/ 1570008 h 1570008"/>
                <a:gd name="connsiteX5" fmla="*/ 1202791 w 2056075"/>
                <a:gd name="connsiteY5" fmla="*/ 1281024 h 1570008"/>
                <a:gd name="connsiteX6" fmla="*/ 133643 w 2056075"/>
                <a:gd name="connsiteY6" fmla="*/ 1281024 h 1570008"/>
                <a:gd name="connsiteX7" fmla="*/ 133643 w 2056075"/>
                <a:gd name="connsiteY7" fmla="*/ 288984 h 1570008"/>
                <a:gd name="connsiteX0" fmla="*/ 133643 w 2056075"/>
                <a:gd name="connsiteY0" fmla="*/ 288984 h 1583458"/>
                <a:gd name="connsiteX1" fmla="*/ 1202791 w 2056075"/>
                <a:gd name="connsiteY1" fmla="*/ 288984 h 1583458"/>
                <a:gd name="connsiteX2" fmla="*/ 1202791 w 2056075"/>
                <a:gd name="connsiteY2" fmla="*/ 0 h 1583458"/>
                <a:gd name="connsiteX3" fmla="*/ 2056075 w 2056075"/>
                <a:gd name="connsiteY3" fmla="*/ 785004 h 1583458"/>
                <a:gd name="connsiteX4" fmla="*/ 1202791 w 2056075"/>
                <a:gd name="connsiteY4" fmla="*/ 1570008 h 1583458"/>
                <a:gd name="connsiteX5" fmla="*/ 1202791 w 2056075"/>
                <a:gd name="connsiteY5" fmla="*/ 1281024 h 1583458"/>
                <a:gd name="connsiteX6" fmla="*/ 133643 w 2056075"/>
                <a:gd name="connsiteY6" fmla="*/ 1281024 h 1583458"/>
                <a:gd name="connsiteX7" fmla="*/ 133643 w 2056075"/>
                <a:gd name="connsiteY7" fmla="*/ 288984 h 1583458"/>
                <a:gd name="connsiteX0" fmla="*/ 133643 w 2056075"/>
                <a:gd name="connsiteY0" fmla="*/ 288984 h 1583458"/>
                <a:gd name="connsiteX1" fmla="*/ 1202791 w 2056075"/>
                <a:gd name="connsiteY1" fmla="*/ 288984 h 1583458"/>
                <a:gd name="connsiteX2" fmla="*/ 1202791 w 2056075"/>
                <a:gd name="connsiteY2" fmla="*/ 0 h 1583458"/>
                <a:gd name="connsiteX3" fmla="*/ 2056075 w 2056075"/>
                <a:gd name="connsiteY3" fmla="*/ 785004 h 1583458"/>
                <a:gd name="connsiteX4" fmla="*/ 1202791 w 2056075"/>
                <a:gd name="connsiteY4" fmla="*/ 1570008 h 1583458"/>
                <a:gd name="connsiteX5" fmla="*/ 1202791 w 2056075"/>
                <a:gd name="connsiteY5" fmla="*/ 1281024 h 1583458"/>
                <a:gd name="connsiteX6" fmla="*/ 133643 w 2056075"/>
                <a:gd name="connsiteY6" fmla="*/ 1281024 h 1583458"/>
                <a:gd name="connsiteX7" fmla="*/ 133643 w 2056075"/>
                <a:gd name="connsiteY7" fmla="*/ 288984 h 1583458"/>
                <a:gd name="connsiteX0" fmla="*/ 133643 w 2056075"/>
                <a:gd name="connsiteY0" fmla="*/ 288984 h 1583458"/>
                <a:gd name="connsiteX1" fmla="*/ 1202791 w 2056075"/>
                <a:gd name="connsiteY1" fmla="*/ 288984 h 1583458"/>
                <a:gd name="connsiteX2" fmla="*/ 1202791 w 2056075"/>
                <a:gd name="connsiteY2" fmla="*/ 0 h 1583458"/>
                <a:gd name="connsiteX3" fmla="*/ 2056075 w 2056075"/>
                <a:gd name="connsiteY3" fmla="*/ 785004 h 1583458"/>
                <a:gd name="connsiteX4" fmla="*/ 1202791 w 2056075"/>
                <a:gd name="connsiteY4" fmla="*/ 1570008 h 1583458"/>
                <a:gd name="connsiteX5" fmla="*/ 1202791 w 2056075"/>
                <a:gd name="connsiteY5" fmla="*/ 1281024 h 1583458"/>
                <a:gd name="connsiteX6" fmla="*/ 133643 w 2056075"/>
                <a:gd name="connsiteY6" fmla="*/ 1281024 h 1583458"/>
                <a:gd name="connsiteX7" fmla="*/ 133643 w 2056075"/>
                <a:gd name="connsiteY7" fmla="*/ 288984 h 1583458"/>
                <a:gd name="connsiteX0" fmla="*/ 133643 w 2056075"/>
                <a:gd name="connsiteY0" fmla="*/ 299058 h 1593532"/>
                <a:gd name="connsiteX1" fmla="*/ 1202791 w 2056075"/>
                <a:gd name="connsiteY1" fmla="*/ 299058 h 1593532"/>
                <a:gd name="connsiteX2" fmla="*/ 1202791 w 2056075"/>
                <a:gd name="connsiteY2" fmla="*/ 10074 h 1593532"/>
                <a:gd name="connsiteX3" fmla="*/ 2056075 w 2056075"/>
                <a:gd name="connsiteY3" fmla="*/ 795078 h 1593532"/>
                <a:gd name="connsiteX4" fmla="*/ 1202791 w 2056075"/>
                <a:gd name="connsiteY4" fmla="*/ 1580082 h 1593532"/>
                <a:gd name="connsiteX5" fmla="*/ 1202791 w 2056075"/>
                <a:gd name="connsiteY5" fmla="*/ 1291098 h 1593532"/>
                <a:gd name="connsiteX6" fmla="*/ 133643 w 2056075"/>
                <a:gd name="connsiteY6" fmla="*/ 1291098 h 1593532"/>
                <a:gd name="connsiteX7" fmla="*/ 133643 w 2056075"/>
                <a:gd name="connsiteY7" fmla="*/ 299058 h 1593532"/>
                <a:gd name="connsiteX0" fmla="*/ 133643 w 2056075"/>
                <a:gd name="connsiteY0" fmla="*/ 299058 h 1593532"/>
                <a:gd name="connsiteX1" fmla="*/ 1202791 w 2056075"/>
                <a:gd name="connsiteY1" fmla="*/ 299058 h 1593532"/>
                <a:gd name="connsiteX2" fmla="*/ 1202791 w 2056075"/>
                <a:gd name="connsiteY2" fmla="*/ 10074 h 1593532"/>
                <a:gd name="connsiteX3" fmla="*/ 2056075 w 2056075"/>
                <a:gd name="connsiteY3" fmla="*/ 795078 h 1593532"/>
                <a:gd name="connsiteX4" fmla="*/ 1202791 w 2056075"/>
                <a:gd name="connsiteY4" fmla="*/ 1580082 h 1593532"/>
                <a:gd name="connsiteX5" fmla="*/ 1202791 w 2056075"/>
                <a:gd name="connsiteY5" fmla="*/ 1291098 h 1593532"/>
                <a:gd name="connsiteX6" fmla="*/ 133643 w 2056075"/>
                <a:gd name="connsiteY6" fmla="*/ 1291098 h 1593532"/>
                <a:gd name="connsiteX7" fmla="*/ 133643 w 2056075"/>
                <a:gd name="connsiteY7" fmla="*/ 299058 h 1593532"/>
                <a:gd name="connsiteX0" fmla="*/ 125448 w 2047880"/>
                <a:gd name="connsiteY0" fmla="*/ 299058 h 1604570"/>
                <a:gd name="connsiteX1" fmla="*/ 1194596 w 2047880"/>
                <a:gd name="connsiteY1" fmla="*/ 299058 h 1604570"/>
                <a:gd name="connsiteX2" fmla="*/ 1194596 w 2047880"/>
                <a:gd name="connsiteY2" fmla="*/ 10074 h 1604570"/>
                <a:gd name="connsiteX3" fmla="*/ 2047880 w 2047880"/>
                <a:gd name="connsiteY3" fmla="*/ 795078 h 1604570"/>
                <a:gd name="connsiteX4" fmla="*/ 1194596 w 2047880"/>
                <a:gd name="connsiteY4" fmla="*/ 1580082 h 1604570"/>
                <a:gd name="connsiteX5" fmla="*/ 1061246 w 2047880"/>
                <a:gd name="connsiteY5" fmla="*/ 1395873 h 1604570"/>
                <a:gd name="connsiteX6" fmla="*/ 125448 w 2047880"/>
                <a:gd name="connsiteY6" fmla="*/ 1291098 h 1604570"/>
                <a:gd name="connsiteX7" fmla="*/ 125448 w 2047880"/>
                <a:gd name="connsiteY7" fmla="*/ 299058 h 1604570"/>
                <a:gd name="connsiteX0" fmla="*/ 119970 w 2042402"/>
                <a:gd name="connsiteY0" fmla="*/ 307074 h 1612586"/>
                <a:gd name="connsiteX1" fmla="*/ 1103393 w 2042402"/>
                <a:gd name="connsiteY1" fmla="*/ 273736 h 1612586"/>
                <a:gd name="connsiteX2" fmla="*/ 1189118 w 2042402"/>
                <a:gd name="connsiteY2" fmla="*/ 18090 h 1612586"/>
                <a:gd name="connsiteX3" fmla="*/ 2042402 w 2042402"/>
                <a:gd name="connsiteY3" fmla="*/ 803094 h 1612586"/>
                <a:gd name="connsiteX4" fmla="*/ 1189118 w 2042402"/>
                <a:gd name="connsiteY4" fmla="*/ 1588098 h 1612586"/>
                <a:gd name="connsiteX5" fmla="*/ 1055768 w 2042402"/>
                <a:gd name="connsiteY5" fmla="*/ 1403889 h 1612586"/>
                <a:gd name="connsiteX6" fmla="*/ 119970 w 2042402"/>
                <a:gd name="connsiteY6" fmla="*/ 1299114 h 1612586"/>
                <a:gd name="connsiteX7" fmla="*/ 119970 w 2042402"/>
                <a:gd name="connsiteY7" fmla="*/ 307074 h 1612586"/>
                <a:gd name="connsiteX0" fmla="*/ 175910 w 2098342"/>
                <a:gd name="connsiteY0" fmla="*/ 307074 h 1612586"/>
                <a:gd name="connsiteX1" fmla="*/ 1159333 w 2098342"/>
                <a:gd name="connsiteY1" fmla="*/ 273736 h 1612586"/>
                <a:gd name="connsiteX2" fmla="*/ 1245058 w 2098342"/>
                <a:gd name="connsiteY2" fmla="*/ 18090 h 1612586"/>
                <a:gd name="connsiteX3" fmla="*/ 2098342 w 2098342"/>
                <a:gd name="connsiteY3" fmla="*/ 803094 h 1612586"/>
                <a:gd name="connsiteX4" fmla="*/ 1245058 w 2098342"/>
                <a:gd name="connsiteY4" fmla="*/ 1588098 h 1612586"/>
                <a:gd name="connsiteX5" fmla="*/ 1111708 w 2098342"/>
                <a:gd name="connsiteY5" fmla="*/ 1403889 h 1612586"/>
                <a:gd name="connsiteX6" fmla="*/ 175910 w 2098342"/>
                <a:gd name="connsiteY6" fmla="*/ 1299114 h 1612586"/>
                <a:gd name="connsiteX7" fmla="*/ 175910 w 2098342"/>
                <a:gd name="connsiteY7" fmla="*/ 307074 h 1612586"/>
                <a:gd name="connsiteX0" fmla="*/ 228899 w 2151331"/>
                <a:gd name="connsiteY0" fmla="*/ 307074 h 1612586"/>
                <a:gd name="connsiteX1" fmla="*/ 1212322 w 2151331"/>
                <a:gd name="connsiteY1" fmla="*/ 273736 h 1612586"/>
                <a:gd name="connsiteX2" fmla="*/ 1298047 w 2151331"/>
                <a:gd name="connsiteY2" fmla="*/ 18090 h 1612586"/>
                <a:gd name="connsiteX3" fmla="*/ 2151331 w 2151331"/>
                <a:gd name="connsiteY3" fmla="*/ 803094 h 1612586"/>
                <a:gd name="connsiteX4" fmla="*/ 1298047 w 2151331"/>
                <a:gd name="connsiteY4" fmla="*/ 1588098 h 1612586"/>
                <a:gd name="connsiteX5" fmla="*/ 1164697 w 2151331"/>
                <a:gd name="connsiteY5" fmla="*/ 1403889 h 1612586"/>
                <a:gd name="connsiteX6" fmla="*/ 228899 w 2151331"/>
                <a:gd name="connsiteY6" fmla="*/ 1299114 h 1612586"/>
                <a:gd name="connsiteX7" fmla="*/ 228899 w 2151331"/>
                <a:gd name="connsiteY7" fmla="*/ 307074 h 1612586"/>
                <a:gd name="connsiteX0" fmla="*/ 181698 w 2104130"/>
                <a:gd name="connsiteY0" fmla="*/ 307074 h 1604883"/>
                <a:gd name="connsiteX1" fmla="*/ 1165121 w 2104130"/>
                <a:gd name="connsiteY1" fmla="*/ 273736 h 1604883"/>
                <a:gd name="connsiteX2" fmla="*/ 1250846 w 2104130"/>
                <a:gd name="connsiteY2" fmla="*/ 18090 h 1604883"/>
                <a:gd name="connsiteX3" fmla="*/ 2104130 w 2104130"/>
                <a:gd name="connsiteY3" fmla="*/ 803094 h 1604883"/>
                <a:gd name="connsiteX4" fmla="*/ 1250846 w 2104130"/>
                <a:gd name="connsiteY4" fmla="*/ 1588098 h 1604883"/>
                <a:gd name="connsiteX5" fmla="*/ 1227034 w 2104130"/>
                <a:gd name="connsiteY5" fmla="*/ 1337214 h 1604883"/>
                <a:gd name="connsiteX6" fmla="*/ 181698 w 2104130"/>
                <a:gd name="connsiteY6" fmla="*/ 1299114 h 1604883"/>
                <a:gd name="connsiteX7" fmla="*/ 181698 w 2104130"/>
                <a:gd name="connsiteY7" fmla="*/ 307074 h 1604883"/>
                <a:gd name="connsiteX0" fmla="*/ 162454 w 2084886"/>
                <a:gd name="connsiteY0" fmla="*/ 307074 h 1604919"/>
                <a:gd name="connsiteX1" fmla="*/ 1145877 w 2084886"/>
                <a:gd name="connsiteY1" fmla="*/ 273736 h 1604919"/>
                <a:gd name="connsiteX2" fmla="*/ 1231602 w 2084886"/>
                <a:gd name="connsiteY2" fmla="*/ 18090 h 1604919"/>
                <a:gd name="connsiteX3" fmla="*/ 2084886 w 2084886"/>
                <a:gd name="connsiteY3" fmla="*/ 803094 h 1604919"/>
                <a:gd name="connsiteX4" fmla="*/ 1231602 w 2084886"/>
                <a:gd name="connsiteY4" fmla="*/ 1588098 h 1604919"/>
                <a:gd name="connsiteX5" fmla="*/ 1207790 w 2084886"/>
                <a:gd name="connsiteY5" fmla="*/ 1337214 h 1604919"/>
                <a:gd name="connsiteX6" fmla="*/ 105304 w 2084886"/>
                <a:gd name="connsiteY6" fmla="*/ 1294351 h 1604919"/>
                <a:gd name="connsiteX7" fmla="*/ 162454 w 2084886"/>
                <a:gd name="connsiteY7" fmla="*/ 307074 h 1604919"/>
                <a:gd name="connsiteX0" fmla="*/ 199307 w 2121739"/>
                <a:gd name="connsiteY0" fmla="*/ 307074 h 1604919"/>
                <a:gd name="connsiteX1" fmla="*/ 1182730 w 2121739"/>
                <a:gd name="connsiteY1" fmla="*/ 273736 h 1604919"/>
                <a:gd name="connsiteX2" fmla="*/ 1268455 w 2121739"/>
                <a:gd name="connsiteY2" fmla="*/ 18090 h 1604919"/>
                <a:gd name="connsiteX3" fmla="*/ 2121739 w 2121739"/>
                <a:gd name="connsiteY3" fmla="*/ 803094 h 1604919"/>
                <a:gd name="connsiteX4" fmla="*/ 1268455 w 2121739"/>
                <a:gd name="connsiteY4" fmla="*/ 1588098 h 1604919"/>
                <a:gd name="connsiteX5" fmla="*/ 1244643 w 2121739"/>
                <a:gd name="connsiteY5" fmla="*/ 1337214 h 1604919"/>
                <a:gd name="connsiteX6" fmla="*/ 142157 w 2121739"/>
                <a:gd name="connsiteY6" fmla="*/ 1294351 h 1604919"/>
                <a:gd name="connsiteX7" fmla="*/ 199307 w 2121739"/>
                <a:gd name="connsiteY7" fmla="*/ 307074 h 1604919"/>
                <a:gd name="connsiteX0" fmla="*/ 253781 w 2176213"/>
                <a:gd name="connsiteY0" fmla="*/ 307074 h 1604919"/>
                <a:gd name="connsiteX1" fmla="*/ 1237204 w 2176213"/>
                <a:gd name="connsiteY1" fmla="*/ 273736 h 1604919"/>
                <a:gd name="connsiteX2" fmla="*/ 1322929 w 2176213"/>
                <a:gd name="connsiteY2" fmla="*/ 18090 h 1604919"/>
                <a:gd name="connsiteX3" fmla="*/ 2176213 w 2176213"/>
                <a:gd name="connsiteY3" fmla="*/ 803094 h 1604919"/>
                <a:gd name="connsiteX4" fmla="*/ 1322929 w 2176213"/>
                <a:gd name="connsiteY4" fmla="*/ 1588098 h 1604919"/>
                <a:gd name="connsiteX5" fmla="*/ 1299117 w 2176213"/>
                <a:gd name="connsiteY5" fmla="*/ 1337214 h 1604919"/>
                <a:gd name="connsiteX6" fmla="*/ 196631 w 2176213"/>
                <a:gd name="connsiteY6" fmla="*/ 1294351 h 1604919"/>
                <a:gd name="connsiteX7" fmla="*/ 253781 w 2176213"/>
                <a:gd name="connsiteY7" fmla="*/ 307074 h 1604919"/>
                <a:gd name="connsiteX0" fmla="*/ 253781 w 2176213"/>
                <a:gd name="connsiteY0" fmla="*/ 307074 h 1606350"/>
                <a:gd name="connsiteX1" fmla="*/ 1237204 w 2176213"/>
                <a:gd name="connsiteY1" fmla="*/ 273736 h 1606350"/>
                <a:gd name="connsiteX2" fmla="*/ 1322929 w 2176213"/>
                <a:gd name="connsiteY2" fmla="*/ 18090 h 1606350"/>
                <a:gd name="connsiteX3" fmla="*/ 2176213 w 2176213"/>
                <a:gd name="connsiteY3" fmla="*/ 803094 h 1606350"/>
                <a:gd name="connsiteX4" fmla="*/ 1322929 w 2176213"/>
                <a:gd name="connsiteY4" fmla="*/ 1588098 h 1606350"/>
                <a:gd name="connsiteX5" fmla="*/ 1299117 w 2176213"/>
                <a:gd name="connsiteY5" fmla="*/ 1337214 h 1606350"/>
                <a:gd name="connsiteX6" fmla="*/ 196631 w 2176213"/>
                <a:gd name="connsiteY6" fmla="*/ 1294351 h 1606350"/>
                <a:gd name="connsiteX7" fmla="*/ 253781 w 2176213"/>
                <a:gd name="connsiteY7" fmla="*/ 307074 h 1606350"/>
                <a:gd name="connsiteX0" fmla="*/ 214408 w 2136840"/>
                <a:gd name="connsiteY0" fmla="*/ 307074 h 1603587"/>
                <a:gd name="connsiteX1" fmla="*/ 1197831 w 2136840"/>
                <a:gd name="connsiteY1" fmla="*/ 273736 h 1603587"/>
                <a:gd name="connsiteX2" fmla="*/ 1283556 w 2136840"/>
                <a:gd name="connsiteY2" fmla="*/ 18090 h 1603587"/>
                <a:gd name="connsiteX3" fmla="*/ 2136840 w 2136840"/>
                <a:gd name="connsiteY3" fmla="*/ 803094 h 1603587"/>
                <a:gd name="connsiteX4" fmla="*/ 1283556 w 2136840"/>
                <a:gd name="connsiteY4" fmla="*/ 1588098 h 1603587"/>
                <a:gd name="connsiteX5" fmla="*/ 1131157 w 2136840"/>
                <a:gd name="connsiteY5" fmla="*/ 1322926 h 1603587"/>
                <a:gd name="connsiteX6" fmla="*/ 157258 w 2136840"/>
                <a:gd name="connsiteY6" fmla="*/ 1294351 h 1603587"/>
                <a:gd name="connsiteX7" fmla="*/ 214408 w 2136840"/>
                <a:gd name="connsiteY7" fmla="*/ 307074 h 1603587"/>
                <a:gd name="connsiteX0" fmla="*/ 165160 w 2087592"/>
                <a:gd name="connsiteY0" fmla="*/ 307074 h 1603587"/>
                <a:gd name="connsiteX1" fmla="*/ 1148583 w 2087592"/>
                <a:gd name="connsiteY1" fmla="*/ 273736 h 1603587"/>
                <a:gd name="connsiteX2" fmla="*/ 1234308 w 2087592"/>
                <a:gd name="connsiteY2" fmla="*/ 18090 h 1603587"/>
                <a:gd name="connsiteX3" fmla="*/ 2087592 w 2087592"/>
                <a:gd name="connsiteY3" fmla="*/ 803094 h 1603587"/>
                <a:gd name="connsiteX4" fmla="*/ 1234308 w 2087592"/>
                <a:gd name="connsiteY4" fmla="*/ 1588098 h 1603587"/>
                <a:gd name="connsiteX5" fmla="*/ 1081909 w 2087592"/>
                <a:gd name="connsiteY5" fmla="*/ 1322926 h 1603587"/>
                <a:gd name="connsiteX6" fmla="*/ 108010 w 2087592"/>
                <a:gd name="connsiteY6" fmla="*/ 1294351 h 1603587"/>
                <a:gd name="connsiteX7" fmla="*/ 165160 w 2087592"/>
                <a:gd name="connsiteY7" fmla="*/ 307074 h 1603587"/>
                <a:gd name="connsiteX0" fmla="*/ 150490 w 2072922"/>
                <a:gd name="connsiteY0" fmla="*/ 307074 h 1603587"/>
                <a:gd name="connsiteX1" fmla="*/ 1133913 w 2072922"/>
                <a:gd name="connsiteY1" fmla="*/ 273736 h 1603587"/>
                <a:gd name="connsiteX2" fmla="*/ 1219638 w 2072922"/>
                <a:gd name="connsiteY2" fmla="*/ 18090 h 1603587"/>
                <a:gd name="connsiteX3" fmla="*/ 2072922 w 2072922"/>
                <a:gd name="connsiteY3" fmla="*/ 803094 h 1603587"/>
                <a:gd name="connsiteX4" fmla="*/ 1219638 w 2072922"/>
                <a:gd name="connsiteY4" fmla="*/ 1588098 h 1603587"/>
                <a:gd name="connsiteX5" fmla="*/ 1067239 w 2072922"/>
                <a:gd name="connsiteY5" fmla="*/ 1322926 h 1603587"/>
                <a:gd name="connsiteX6" fmla="*/ 93340 w 2072922"/>
                <a:gd name="connsiteY6" fmla="*/ 1294351 h 1603587"/>
                <a:gd name="connsiteX7" fmla="*/ 150490 w 2072922"/>
                <a:gd name="connsiteY7" fmla="*/ 307074 h 160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2922" h="1603587">
                  <a:moveTo>
                    <a:pt x="150490" y="307074"/>
                  </a:moveTo>
                  <a:cubicBezTo>
                    <a:pt x="457269" y="227458"/>
                    <a:pt x="1133913" y="370064"/>
                    <a:pt x="1133913" y="273736"/>
                  </a:cubicBezTo>
                  <a:cubicBezTo>
                    <a:pt x="1162488" y="188521"/>
                    <a:pt x="1063137" y="-70136"/>
                    <a:pt x="1219638" y="18090"/>
                  </a:cubicBezTo>
                  <a:cubicBezTo>
                    <a:pt x="1376139" y="106316"/>
                    <a:pt x="2072922" y="541426"/>
                    <a:pt x="2072922" y="803094"/>
                  </a:cubicBezTo>
                  <a:cubicBezTo>
                    <a:pt x="2072922" y="1064762"/>
                    <a:pt x="1387252" y="1501459"/>
                    <a:pt x="1219638" y="1588098"/>
                  </a:cubicBezTo>
                  <a:cubicBezTo>
                    <a:pt x="1052024" y="1674737"/>
                    <a:pt x="1254955" y="1371884"/>
                    <a:pt x="1067239" y="1322926"/>
                  </a:cubicBezTo>
                  <a:cubicBezTo>
                    <a:pt x="879523" y="1273968"/>
                    <a:pt x="84206" y="1482710"/>
                    <a:pt x="93340" y="1294351"/>
                  </a:cubicBezTo>
                  <a:cubicBezTo>
                    <a:pt x="102474" y="1105992"/>
                    <a:pt x="-156289" y="386690"/>
                    <a:pt x="150490" y="307074"/>
                  </a:cubicBezTo>
                  <a:close/>
                </a:path>
              </a:pathLst>
            </a:custGeom>
            <a:solidFill>
              <a:srgbClr val="FFC86D"/>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站酷快乐体 " panose="02010600030101010101" pitchFamily="2" charset="-122"/>
                <a:ea typeface="微软雅黑 Light" panose="020B0502040204020203" pitchFamily="34" charset="-122"/>
              </a:endParaRPr>
            </a:p>
          </p:txBody>
        </p:sp>
        <p:sp>
          <p:nvSpPr>
            <p:cNvPr id="9" name="TextBox 8">
              <a:extLst>
                <a:ext uri="{FF2B5EF4-FFF2-40B4-BE49-F238E27FC236}">
                  <a16:creationId xmlns:a16="http://schemas.microsoft.com/office/drawing/2014/main" id="{D7B65AFB-9AFA-450A-872F-E1EDD5BEC66B}"/>
                </a:ext>
              </a:extLst>
            </p:cNvPr>
            <p:cNvSpPr txBox="1"/>
            <p:nvPr/>
          </p:nvSpPr>
          <p:spPr>
            <a:xfrm>
              <a:off x="9584260" y="2568147"/>
              <a:ext cx="2573355" cy="1384995"/>
            </a:xfrm>
            <a:prstGeom prst="rect">
              <a:avLst/>
            </a:prstGeom>
            <a:noFill/>
          </p:spPr>
          <p:txBody>
            <a:bodyPr wrap="square" rtlCol="0">
              <a:spAutoFit/>
            </a:bodyPr>
            <a:lstStyle/>
            <a:p>
              <a:pPr algn="ctr"/>
              <a:r>
                <a:rPr lang="en-US" sz="2800" b="1" dirty="0" err="1">
                  <a:solidFill>
                    <a:srgbClr val="D26736"/>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D26736"/>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D26736"/>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D26736"/>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D26736"/>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b="1" dirty="0">
                  <a:solidFill>
                    <a:srgbClr val="D26736"/>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D26736"/>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D26736"/>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D26736"/>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D26736"/>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D26736"/>
                  </a:solidFill>
                  <a:latin typeface="Arial-Rounded" panose="020B0500000000000000" pitchFamily="34" charset="0"/>
                  <a:ea typeface="Arial-Rounded" panose="020B0500000000000000" pitchFamily="34" charset="0"/>
                  <a:cs typeface="Arial-Rounded" panose="020B0500000000000000" pitchFamily="34" charset="0"/>
                </a:rPr>
                <a:t>dấu</a:t>
              </a:r>
              <a:r>
                <a:rPr lang="en-US" sz="2800" b="1" dirty="0">
                  <a:solidFill>
                    <a:srgbClr val="D26736"/>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D26736"/>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D26736"/>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D26736"/>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D26736"/>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10" name="Group 9">
            <a:extLst>
              <a:ext uri="{FF2B5EF4-FFF2-40B4-BE49-F238E27FC236}">
                <a16:creationId xmlns:a16="http://schemas.microsoft.com/office/drawing/2014/main" id="{E1D1C1F9-7801-45E4-A6EA-CA458CE9C289}"/>
              </a:ext>
            </a:extLst>
          </p:cNvPr>
          <p:cNvGrpSpPr/>
          <p:nvPr/>
        </p:nvGrpSpPr>
        <p:grpSpPr>
          <a:xfrm>
            <a:off x="9054757" y="4495800"/>
            <a:ext cx="2931292" cy="1935015"/>
            <a:chOff x="9194099" y="2271804"/>
            <a:chExt cx="2931292" cy="1935015"/>
          </a:xfrm>
        </p:grpSpPr>
        <p:sp>
          <p:nvSpPr>
            <p:cNvPr id="11" name="右箭头 5">
              <a:extLst>
                <a:ext uri="{FF2B5EF4-FFF2-40B4-BE49-F238E27FC236}">
                  <a16:creationId xmlns:a16="http://schemas.microsoft.com/office/drawing/2014/main" id="{43705F2C-C034-4E38-9BCF-97BAF60363E9}"/>
                </a:ext>
              </a:extLst>
            </p:cNvPr>
            <p:cNvSpPr/>
            <p:nvPr/>
          </p:nvSpPr>
          <p:spPr>
            <a:xfrm flipH="1">
              <a:off x="9194099" y="2271804"/>
              <a:ext cx="2931292" cy="1935015"/>
            </a:xfrm>
            <a:custGeom>
              <a:avLst/>
              <a:gdLst>
                <a:gd name="connsiteX0" fmla="*/ 0 w 1922432"/>
                <a:gd name="connsiteY0" fmla="*/ 288984 h 1570008"/>
                <a:gd name="connsiteX1" fmla="*/ 1069148 w 1922432"/>
                <a:gd name="connsiteY1" fmla="*/ 288984 h 1570008"/>
                <a:gd name="connsiteX2" fmla="*/ 1069148 w 1922432"/>
                <a:gd name="connsiteY2" fmla="*/ 0 h 1570008"/>
                <a:gd name="connsiteX3" fmla="*/ 1922432 w 1922432"/>
                <a:gd name="connsiteY3" fmla="*/ 785004 h 1570008"/>
                <a:gd name="connsiteX4" fmla="*/ 1069148 w 1922432"/>
                <a:gd name="connsiteY4" fmla="*/ 1570008 h 1570008"/>
                <a:gd name="connsiteX5" fmla="*/ 1069148 w 1922432"/>
                <a:gd name="connsiteY5" fmla="*/ 1281024 h 1570008"/>
                <a:gd name="connsiteX6" fmla="*/ 0 w 1922432"/>
                <a:gd name="connsiteY6" fmla="*/ 1281024 h 1570008"/>
                <a:gd name="connsiteX7" fmla="*/ 0 w 1922432"/>
                <a:gd name="connsiteY7" fmla="*/ 288984 h 1570008"/>
                <a:gd name="connsiteX0" fmla="*/ 133643 w 2056075"/>
                <a:gd name="connsiteY0" fmla="*/ 288984 h 1570008"/>
                <a:gd name="connsiteX1" fmla="*/ 1202791 w 2056075"/>
                <a:gd name="connsiteY1" fmla="*/ 288984 h 1570008"/>
                <a:gd name="connsiteX2" fmla="*/ 1202791 w 2056075"/>
                <a:gd name="connsiteY2" fmla="*/ 0 h 1570008"/>
                <a:gd name="connsiteX3" fmla="*/ 2056075 w 2056075"/>
                <a:gd name="connsiteY3" fmla="*/ 785004 h 1570008"/>
                <a:gd name="connsiteX4" fmla="*/ 1202791 w 2056075"/>
                <a:gd name="connsiteY4" fmla="*/ 1570008 h 1570008"/>
                <a:gd name="connsiteX5" fmla="*/ 1202791 w 2056075"/>
                <a:gd name="connsiteY5" fmla="*/ 1281024 h 1570008"/>
                <a:gd name="connsiteX6" fmla="*/ 133643 w 2056075"/>
                <a:gd name="connsiteY6" fmla="*/ 1281024 h 1570008"/>
                <a:gd name="connsiteX7" fmla="*/ 133643 w 2056075"/>
                <a:gd name="connsiteY7" fmla="*/ 288984 h 1570008"/>
                <a:gd name="connsiteX0" fmla="*/ 133643 w 2056075"/>
                <a:gd name="connsiteY0" fmla="*/ 288984 h 1570008"/>
                <a:gd name="connsiteX1" fmla="*/ 1202791 w 2056075"/>
                <a:gd name="connsiteY1" fmla="*/ 288984 h 1570008"/>
                <a:gd name="connsiteX2" fmla="*/ 1202791 w 2056075"/>
                <a:gd name="connsiteY2" fmla="*/ 0 h 1570008"/>
                <a:gd name="connsiteX3" fmla="*/ 2056075 w 2056075"/>
                <a:gd name="connsiteY3" fmla="*/ 785004 h 1570008"/>
                <a:gd name="connsiteX4" fmla="*/ 1202791 w 2056075"/>
                <a:gd name="connsiteY4" fmla="*/ 1570008 h 1570008"/>
                <a:gd name="connsiteX5" fmla="*/ 1202791 w 2056075"/>
                <a:gd name="connsiteY5" fmla="*/ 1281024 h 1570008"/>
                <a:gd name="connsiteX6" fmla="*/ 133643 w 2056075"/>
                <a:gd name="connsiteY6" fmla="*/ 1281024 h 1570008"/>
                <a:gd name="connsiteX7" fmla="*/ 133643 w 2056075"/>
                <a:gd name="connsiteY7" fmla="*/ 288984 h 1570008"/>
                <a:gd name="connsiteX0" fmla="*/ 133643 w 2056075"/>
                <a:gd name="connsiteY0" fmla="*/ 288984 h 1583458"/>
                <a:gd name="connsiteX1" fmla="*/ 1202791 w 2056075"/>
                <a:gd name="connsiteY1" fmla="*/ 288984 h 1583458"/>
                <a:gd name="connsiteX2" fmla="*/ 1202791 w 2056075"/>
                <a:gd name="connsiteY2" fmla="*/ 0 h 1583458"/>
                <a:gd name="connsiteX3" fmla="*/ 2056075 w 2056075"/>
                <a:gd name="connsiteY3" fmla="*/ 785004 h 1583458"/>
                <a:gd name="connsiteX4" fmla="*/ 1202791 w 2056075"/>
                <a:gd name="connsiteY4" fmla="*/ 1570008 h 1583458"/>
                <a:gd name="connsiteX5" fmla="*/ 1202791 w 2056075"/>
                <a:gd name="connsiteY5" fmla="*/ 1281024 h 1583458"/>
                <a:gd name="connsiteX6" fmla="*/ 133643 w 2056075"/>
                <a:gd name="connsiteY6" fmla="*/ 1281024 h 1583458"/>
                <a:gd name="connsiteX7" fmla="*/ 133643 w 2056075"/>
                <a:gd name="connsiteY7" fmla="*/ 288984 h 1583458"/>
                <a:gd name="connsiteX0" fmla="*/ 133643 w 2056075"/>
                <a:gd name="connsiteY0" fmla="*/ 288984 h 1583458"/>
                <a:gd name="connsiteX1" fmla="*/ 1202791 w 2056075"/>
                <a:gd name="connsiteY1" fmla="*/ 288984 h 1583458"/>
                <a:gd name="connsiteX2" fmla="*/ 1202791 w 2056075"/>
                <a:gd name="connsiteY2" fmla="*/ 0 h 1583458"/>
                <a:gd name="connsiteX3" fmla="*/ 2056075 w 2056075"/>
                <a:gd name="connsiteY3" fmla="*/ 785004 h 1583458"/>
                <a:gd name="connsiteX4" fmla="*/ 1202791 w 2056075"/>
                <a:gd name="connsiteY4" fmla="*/ 1570008 h 1583458"/>
                <a:gd name="connsiteX5" fmla="*/ 1202791 w 2056075"/>
                <a:gd name="connsiteY5" fmla="*/ 1281024 h 1583458"/>
                <a:gd name="connsiteX6" fmla="*/ 133643 w 2056075"/>
                <a:gd name="connsiteY6" fmla="*/ 1281024 h 1583458"/>
                <a:gd name="connsiteX7" fmla="*/ 133643 w 2056075"/>
                <a:gd name="connsiteY7" fmla="*/ 288984 h 1583458"/>
                <a:gd name="connsiteX0" fmla="*/ 133643 w 2056075"/>
                <a:gd name="connsiteY0" fmla="*/ 288984 h 1583458"/>
                <a:gd name="connsiteX1" fmla="*/ 1202791 w 2056075"/>
                <a:gd name="connsiteY1" fmla="*/ 288984 h 1583458"/>
                <a:gd name="connsiteX2" fmla="*/ 1202791 w 2056075"/>
                <a:gd name="connsiteY2" fmla="*/ 0 h 1583458"/>
                <a:gd name="connsiteX3" fmla="*/ 2056075 w 2056075"/>
                <a:gd name="connsiteY3" fmla="*/ 785004 h 1583458"/>
                <a:gd name="connsiteX4" fmla="*/ 1202791 w 2056075"/>
                <a:gd name="connsiteY4" fmla="*/ 1570008 h 1583458"/>
                <a:gd name="connsiteX5" fmla="*/ 1202791 w 2056075"/>
                <a:gd name="connsiteY5" fmla="*/ 1281024 h 1583458"/>
                <a:gd name="connsiteX6" fmla="*/ 133643 w 2056075"/>
                <a:gd name="connsiteY6" fmla="*/ 1281024 h 1583458"/>
                <a:gd name="connsiteX7" fmla="*/ 133643 w 2056075"/>
                <a:gd name="connsiteY7" fmla="*/ 288984 h 1583458"/>
                <a:gd name="connsiteX0" fmla="*/ 133643 w 2056075"/>
                <a:gd name="connsiteY0" fmla="*/ 299058 h 1593532"/>
                <a:gd name="connsiteX1" fmla="*/ 1202791 w 2056075"/>
                <a:gd name="connsiteY1" fmla="*/ 299058 h 1593532"/>
                <a:gd name="connsiteX2" fmla="*/ 1202791 w 2056075"/>
                <a:gd name="connsiteY2" fmla="*/ 10074 h 1593532"/>
                <a:gd name="connsiteX3" fmla="*/ 2056075 w 2056075"/>
                <a:gd name="connsiteY3" fmla="*/ 795078 h 1593532"/>
                <a:gd name="connsiteX4" fmla="*/ 1202791 w 2056075"/>
                <a:gd name="connsiteY4" fmla="*/ 1580082 h 1593532"/>
                <a:gd name="connsiteX5" fmla="*/ 1202791 w 2056075"/>
                <a:gd name="connsiteY5" fmla="*/ 1291098 h 1593532"/>
                <a:gd name="connsiteX6" fmla="*/ 133643 w 2056075"/>
                <a:gd name="connsiteY6" fmla="*/ 1291098 h 1593532"/>
                <a:gd name="connsiteX7" fmla="*/ 133643 w 2056075"/>
                <a:gd name="connsiteY7" fmla="*/ 299058 h 1593532"/>
                <a:gd name="connsiteX0" fmla="*/ 133643 w 2056075"/>
                <a:gd name="connsiteY0" fmla="*/ 299058 h 1593532"/>
                <a:gd name="connsiteX1" fmla="*/ 1202791 w 2056075"/>
                <a:gd name="connsiteY1" fmla="*/ 299058 h 1593532"/>
                <a:gd name="connsiteX2" fmla="*/ 1202791 w 2056075"/>
                <a:gd name="connsiteY2" fmla="*/ 10074 h 1593532"/>
                <a:gd name="connsiteX3" fmla="*/ 2056075 w 2056075"/>
                <a:gd name="connsiteY3" fmla="*/ 795078 h 1593532"/>
                <a:gd name="connsiteX4" fmla="*/ 1202791 w 2056075"/>
                <a:gd name="connsiteY4" fmla="*/ 1580082 h 1593532"/>
                <a:gd name="connsiteX5" fmla="*/ 1202791 w 2056075"/>
                <a:gd name="connsiteY5" fmla="*/ 1291098 h 1593532"/>
                <a:gd name="connsiteX6" fmla="*/ 133643 w 2056075"/>
                <a:gd name="connsiteY6" fmla="*/ 1291098 h 1593532"/>
                <a:gd name="connsiteX7" fmla="*/ 133643 w 2056075"/>
                <a:gd name="connsiteY7" fmla="*/ 299058 h 1593532"/>
                <a:gd name="connsiteX0" fmla="*/ 125448 w 2047880"/>
                <a:gd name="connsiteY0" fmla="*/ 299058 h 1604570"/>
                <a:gd name="connsiteX1" fmla="*/ 1194596 w 2047880"/>
                <a:gd name="connsiteY1" fmla="*/ 299058 h 1604570"/>
                <a:gd name="connsiteX2" fmla="*/ 1194596 w 2047880"/>
                <a:gd name="connsiteY2" fmla="*/ 10074 h 1604570"/>
                <a:gd name="connsiteX3" fmla="*/ 2047880 w 2047880"/>
                <a:gd name="connsiteY3" fmla="*/ 795078 h 1604570"/>
                <a:gd name="connsiteX4" fmla="*/ 1194596 w 2047880"/>
                <a:gd name="connsiteY4" fmla="*/ 1580082 h 1604570"/>
                <a:gd name="connsiteX5" fmla="*/ 1061246 w 2047880"/>
                <a:gd name="connsiteY5" fmla="*/ 1395873 h 1604570"/>
                <a:gd name="connsiteX6" fmla="*/ 125448 w 2047880"/>
                <a:gd name="connsiteY6" fmla="*/ 1291098 h 1604570"/>
                <a:gd name="connsiteX7" fmla="*/ 125448 w 2047880"/>
                <a:gd name="connsiteY7" fmla="*/ 299058 h 1604570"/>
                <a:gd name="connsiteX0" fmla="*/ 119970 w 2042402"/>
                <a:gd name="connsiteY0" fmla="*/ 307074 h 1612586"/>
                <a:gd name="connsiteX1" fmla="*/ 1103393 w 2042402"/>
                <a:gd name="connsiteY1" fmla="*/ 273736 h 1612586"/>
                <a:gd name="connsiteX2" fmla="*/ 1189118 w 2042402"/>
                <a:gd name="connsiteY2" fmla="*/ 18090 h 1612586"/>
                <a:gd name="connsiteX3" fmla="*/ 2042402 w 2042402"/>
                <a:gd name="connsiteY3" fmla="*/ 803094 h 1612586"/>
                <a:gd name="connsiteX4" fmla="*/ 1189118 w 2042402"/>
                <a:gd name="connsiteY4" fmla="*/ 1588098 h 1612586"/>
                <a:gd name="connsiteX5" fmla="*/ 1055768 w 2042402"/>
                <a:gd name="connsiteY5" fmla="*/ 1403889 h 1612586"/>
                <a:gd name="connsiteX6" fmla="*/ 119970 w 2042402"/>
                <a:gd name="connsiteY6" fmla="*/ 1299114 h 1612586"/>
                <a:gd name="connsiteX7" fmla="*/ 119970 w 2042402"/>
                <a:gd name="connsiteY7" fmla="*/ 307074 h 1612586"/>
                <a:gd name="connsiteX0" fmla="*/ 175910 w 2098342"/>
                <a:gd name="connsiteY0" fmla="*/ 307074 h 1612586"/>
                <a:gd name="connsiteX1" fmla="*/ 1159333 w 2098342"/>
                <a:gd name="connsiteY1" fmla="*/ 273736 h 1612586"/>
                <a:gd name="connsiteX2" fmla="*/ 1245058 w 2098342"/>
                <a:gd name="connsiteY2" fmla="*/ 18090 h 1612586"/>
                <a:gd name="connsiteX3" fmla="*/ 2098342 w 2098342"/>
                <a:gd name="connsiteY3" fmla="*/ 803094 h 1612586"/>
                <a:gd name="connsiteX4" fmla="*/ 1245058 w 2098342"/>
                <a:gd name="connsiteY4" fmla="*/ 1588098 h 1612586"/>
                <a:gd name="connsiteX5" fmla="*/ 1111708 w 2098342"/>
                <a:gd name="connsiteY5" fmla="*/ 1403889 h 1612586"/>
                <a:gd name="connsiteX6" fmla="*/ 175910 w 2098342"/>
                <a:gd name="connsiteY6" fmla="*/ 1299114 h 1612586"/>
                <a:gd name="connsiteX7" fmla="*/ 175910 w 2098342"/>
                <a:gd name="connsiteY7" fmla="*/ 307074 h 1612586"/>
                <a:gd name="connsiteX0" fmla="*/ 228899 w 2151331"/>
                <a:gd name="connsiteY0" fmla="*/ 307074 h 1612586"/>
                <a:gd name="connsiteX1" fmla="*/ 1212322 w 2151331"/>
                <a:gd name="connsiteY1" fmla="*/ 273736 h 1612586"/>
                <a:gd name="connsiteX2" fmla="*/ 1298047 w 2151331"/>
                <a:gd name="connsiteY2" fmla="*/ 18090 h 1612586"/>
                <a:gd name="connsiteX3" fmla="*/ 2151331 w 2151331"/>
                <a:gd name="connsiteY3" fmla="*/ 803094 h 1612586"/>
                <a:gd name="connsiteX4" fmla="*/ 1298047 w 2151331"/>
                <a:gd name="connsiteY4" fmla="*/ 1588098 h 1612586"/>
                <a:gd name="connsiteX5" fmla="*/ 1164697 w 2151331"/>
                <a:gd name="connsiteY5" fmla="*/ 1403889 h 1612586"/>
                <a:gd name="connsiteX6" fmla="*/ 228899 w 2151331"/>
                <a:gd name="connsiteY6" fmla="*/ 1299114 h 1612586"/>
                <a:gd name="connsiteX7" fmla="*/ 228899 w 2151331"/>
                <a:gd name="connsiteY7" fmla="*/ 307074 h 1612586"/>
                <a:gd name="connsiteX0" fmla="*/ 181698 w 2104130"/>
                <a:gd name="connsiteY0" fmla="*/ 307074 h 1604883"/>
                <a:gd name="connsiteX1" fmla="*/ 1165121 w 2104130"/>
                <a:gd name="connsiteY1" fmla="*/ 273736 h 1604883"/>
                <a:gd name="connsiteX2" fmla="*/ 1250846 w 2104130"/>
                <a:gd name="connsiteY2" fmla="*/ 18090 h 1604883"/>
                <a:gd name="connsiteX3" fmla="*/ 2104130 w 2104130"/>
                <a:gd name="connsiteY3" fmla="*/ 803094 h 1604883"/>
                <a:gd name="connsiteX4" fmla="*/ 1250846 w 2104130"/>
                <a:gd name="connsiteY4" fmla="*/ 1588098 h 1604883"/>
                <a:gd name="connsiteX5" fmla="*/ 1227034 w 2104130"/>
                <a:gd name="connsiteY5" fmla="*/ 1337214 h 1604883"/>
                <a:gd name="connsiteX6" fmla="*/ 181698 w 2104130"/>
                <a:gd name="connsiteY6" fmla="*/ 1299114 h 1604883"/>
                <a:gd name="connsiteX7" fmla="*/ 181698 w 2104130"/>
                <a:gd name="connsiteY7" fmla="*/ 307074 h 1604883"/>
                <a:gd name="connsiteX0" fmla="*/ 162454 w 2084886"/>
                <a:gd name="connsiteY0" fmla="*/ 307074 h 1604919"/>
                <a:gd name="connsiteX1" fmla="*/ 1145877 w 2084886"/>
                <a:gd name="connsiteY1" fmla="*/ 273736 h 1604919"/>
                <a:gd name="connsiteX2" fmla="*/ 1231602 w 2084886"/>
                <a:gd name="connsiteY2" fmla="*/ 18090 h 1604919"/>
                <a:gd name="connsiteX3" fmla="*/ 2084886 w 2084886"/>
                <a:gd name="connsiteY3" fmla="*/ 803094 h 1604919"/>
                <a:gd name="connsiteX4" fmla="*/ 1231602 w 2084886"/>
                <a:gd name="connsiteY4" fmla="*/ 1588098 h 1604919"/>
                <a:gd name="connsiteX5" fmla="*/ 1207790 w 2084886"/>
                <a:gd name="connsiteY5" fmla="*/ 1337214 h 1604919"/>
                <a:gd name="connsiteX6" fmla="*/ 105304 w 2084886"/>
                <a:gd name="connsiteY6" fmla="*/ 1294351 h 1604919"/>
                <a:gd name="connsiteX7" fmla="*/ 162454 w 2084886"/>
                <a:gd name="connsiteY7" fmla="*/ 307074 h 1604919"/>
                <a:gd name="connsiteX0" fmla="*/ 199307 w 2121739"/>
                <a:gd name="connsiteY0" fmla="*/ 307074 h 1604919"/>
                <a:gd name="connsiteX1" fmla="*/ 1182730 w 2121739"/>
                <a:gd name="connsiteY1" fmla="*/ 273736 h 1604919"/>
                <a:gd name="connsiteX2" fmla="*/ 1268455 w 2121739"/>
                <a:gd name="connsiteY2" fmla="*/ 18090 h 1604919"/>
                <a:gd name="connsiteX3" fmla="*/ 2121739 w 2121739"/>
                <a:gd name="connsiteY3" fmla="*/ 803094 h 1604919"/>
                <a:gd name="connsiteX4" fmla="*/ 1268455 w 2121739"/>
                <a:gd name="connsiteY4" fmla="*/ 1588098 h 1604919"/>
                <a:gd name="connsiteX5" fmla="*/ 1244643 w 2121739"/>
                <a:gd name="connsiteY5" fmla="*/ 1337214 h 1604919"/>
                <a:gd name="connsiteX6" fmla="*/ 142157 w 2121739"/>
                <a:gd name="connsiteY6" fmla="*/ 1294351 h 1604919"/>
                <a:gd name="connsiteX7" fmla="*/ 199307 w 2121739"/>
                <a:gd name="connsiteY7" fmla="*/ 307074 h 1604919"/>
                <a:gd name="connsiteX0" fmla="*/ 253781 w 2176213"/>
                <a:gd name="connsiteY0" fmla="*/ 307074 h 1604919"/>
                <a:gd name="connsiteX1" fmla="*/ 1237204 w 2176213"/>
                <a:gd name="connsiteY1" fmla="*/ 273736 h 1604919"/>
                <a:gd name="connsiteX2" fmla="*/ 1322929 w 2176213"/>
                <a:gd name="connsiteY2" fmla="*/ 18090 h 1604919"/>
                <a:gd name="connsiteX3" fmla="*/ 2176213 w 2176213"/>
                <a:gd name="connsiteY3" fmla="*/ 803094 h 1604919"/>
                <a:gd name="connsiteX4" fmla="*/ 1322929 w 2176213"/>
                <a:gd name="connsiteY4" fmla="*/ 1588098 h 1604919"/>
                <a:gd name="connsiteX5" fmla="*/ 1299117 w 2176213"/>
                <a:gd name="connsiteY5" fmla="*/ 1337214 h 1604919"/>
                <a:gd name="connsiteX6" fmla="*/ 196631 w 2176213"/>
                <a:gd name="connsiteY6" fmla="*/ 1294351 h 1604919"/>
                <a:gd name="connsiteX7" fmla="*/ 253781 w 2176213"/>
                <a:gd name="connsiteY7" fmla="*/ 307074 h 1604919"/>
                <a:gd name="connsiteX0" fmla="*/ 253781 w 2176213"/>
                <a:gd name="connsiteY0" fmla="*/ 307074 h 1606350"/>
                <a:gd name="connsiteX1" fmla="*/ 1237204 w 2176213"/>
                <a:gd name="connsiteY1" fmla="*/ 273736 h 1606350"/>
                <a:gd name="connsiteX2" fmla="*/ 1322929 w 2176213"/>
                <a:gd name="connsiteY2" fmla="*/ 18090 h 1606350"/>
                <a:gd name="connsiteX3" fmla="*/ 2176213 w 2176213"/>
                <a:gd name="connsiteY3" fmla="*/ 803094 h 1606350"/>
                <a:gd name="connsiteX4" fmla="*/ 1322929 w 2176213"/>
                <a:gd name="connsiteY4" fmla="*/ 1588098 h 1606350"/>
                <a:gd name="connsiteX5" fmla="*/ 1299117 w 2176213"/>
                <a:gd name="connsiteY5" fmla="*/ 1337214 h 1606350"/>
                <a:gd name="connsiteX6" fmla="*/ 196631 w 2176213"/>
                <a:gd name="connsiteY6" fmla="*/ 1294351 h 1606350"/>
                <a:gd name="connsiteX7" fmla="*/ 253781 w 2176213"/>
                <a:gd name="connsiteY7" fmla="*/ 307074 h 1606350"/>
                <a:gd name="connsiteX0" fmla="*/ 214408 w 2136840"/>
                <a:gd name="connsiteY0" fmla="*/ 307074 h 1603587"/>
                <a:gd name="connsiteX1" fmla="*/ 1197831 w 2136840"/>
                <a:gd name="connsiteY1" fmla="*/ 273736 h 1603587"/>
                <a:gd name="connsiteX2" fmla="*/ 1283556 w 2136840"/>
                <a:gd name="connsiteY2" fmla="*/ 18090 h 1603587"/>
                <a:gd name="connsiteX3" fmla="*/ 2136840 w 2136840"/>
                <a:gd name="connsiteY3" fmla="*/ 803094 h 1603587"/>
                <a:gd name="connsiteX4" fmla="*/ 1283556 w 2136840"/>
                <a:gd name="connsiteY4" fmla="*/ 1588098 h 1603587"/>
                <a:gd name="connsiteX5" fmla="*/ 1131157 w 2136840"/>
                <a:gd name="connsiteY5" fmla="*/ 1322926 h 1603587"/>
                <a:gd name="connsiteX6" fmla="*/ 157258 w 2136840"/>
                <a:gd name="connsiteY6" fmla="*/ 1294351 h 1603587"/>
                <a:gd name="connsiteX7" fmla="*/ 214408 w 2136840"/>
                <a:gd name="connsiteY7" fmla="*/ 307074 h 1603587"/>
                <a:gd name="connsiteX0" fmla="*/ 165160 w 2087592"/>
                <a:gd name="connsiteY0" fmla="*/ 307074 h 1603587"/>
                <a:gd name="connsiteX1" fmla="*/ 1148583 w 2087592"/>
                <a:gd name="connsiteY1" fmla="*/ 273736 h 1603587"/>
                <a:gd name="connsiteX2" fmla="*/ 1234308 w 2087592"/>
                <a:gd name="connsiteY2" fmla="*/ 18090 h 1603587"/>
                <a:gd name="connsiteX3" fmla="*/ 2087592 w 2087592"/>
                <a:gd name="connsiteY3" fmla="*/ 803094 h 1603587"/>
                <a:gd name="connsiteX4" fmla="*/ 1234308 w 2087592"/>
                <a:gd name="connsiteY4" fmla="*/ 1588098 h 1603587"/>
                <a:gd name="connsiteX5" fmla="*/ 1081909 w 2087592"/>
                <a:gd name="connsiteY5" fmla="*/ 1322926 h 1603587"/>
                <a:gd name="connsiteX6" fmla="*/ 108010 w 2087592"/>
                <a:gd name="connsiteY6" fmla="*/ 1294351 h 1603587"/>
                <a:gd name="connsiteX7" fmla="*/ 165160 w 2087592"/>
                <a:gd name="connsiteY7" fmla="*/ 307074 h 1603587"/>
                <a:gd name="connsiteX0" fmla="*/ 150490 w 2072922"/>
                <a:gd name="connsiteY0" fmla="*/ 307074 h 1603587"/>
                <a:gd name="connsiteX1" fmla="*/ 1133913 w 2072922"/>
                <a:gd name="connsiteY1" fmla="*/ 273736 h 1603587"/>
                <a:gd name="connsiteX2" fmla="*/ 1219638 w 2072922"/>
                <a:gd name="connsiteY2" fmla="*/ 18090 h 1603587"/>
                <a:gd name="connsiteX3" fmla="*/ 2072922 w 2072922"/>
                <a:gd name="connsiteY3" fmla="*/ 803094 h 1603587"/>
                <a:gd name="connsiteX4" fmla="*/ 1219638 w 2072922"/>
                <a:gd name="connsiteY4" fmla="*/ 1588098 h 1603587"/>
                <a:gd name="connsiteX5" fmla="*/ 1067239 w 2072922"/>
                <a:gd name="connsiteY5" fmla="*/ 1322926 h 1603587"/>
                <a:gd name="connsiteX6" fmla="*/ 93340 w 2072922"/>
                <a:gd name="connsiteY6" fmla="*/ 1294351 h 1603587"/>
                <a:gd name="connsiteX7" fmla="*/ 150490 w 2072922"/>
                <a:gd name="connsiteY7" fmla="*/ 307074 h 160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2922" h="1603587">
                  <a:moveTo>
                    <a:pt x="150490" y="307074"/>
                  </a:moveTo>
                  <a:cubicBezTo>
                    <a:pt x="457269" y="227458"/>
                    <a:pt x="1133913" y="370064"/>
                    <a:pt x="1133913" y="273736"/>
                  </a:cubicBezTo>
                  <a:cubicBezTo>
                    <a:pt x="1162488" y="188521"/>
                    <a:pt x="1063137" y="-70136"/>
                    <a:pt x="1219638" y="18090"/>
                  </a:cubicBezTo>
                  <a:cubicBezTo>
                    <a:pt x="1376139" y="106316"/>
                    <a:pt x="2072922" y="541426"/>
                    <a:pt x="2072922" y="803094"/>
                  </a:cubicBezTo>
                  <a:cubicBezTo>
                    <a:pt x="2072922" y="1064762"/>
                    <a:pt x="1387252" y="1501459"/>
                    <a:pt x="1219638" y="1588098"/>
                  </a:cubicBezTo>
                  <a:cubicBezTo>
                    <a:pt x="1052024" y="1674737"/>
                    <a:pt x="1254955" y="1371884"/>
                    <a:pt x="1067239" y="1322926"/>
                  </a:cubicBezTo>
                  <a:cubicBezTo>
                    <a:pt x="879523" y="1273968"/>
                    <a:pt x="84206" y="1482710"/>
                    <a:pt x="93340" y="1294351"/>
                  </a:cubicBezTo>
                  <a:cubicBezTo>
                    <a:pt x="102474" y="1105992"/>
                    <a:pt x="-156289" y="386690"/>
                    <a:pt x="150490" y="307074"/>
                  </a:cubicBezTo>
                  <a:close/>
                </a:path>
              </a:pathLst>
            </a:custGeom>
            <a:solidFill>
              <a:srgbClr val="FFC86D"/>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站酷快乐体 " panose="02010600030101010101" pitchFamily="2" charset="-122"/>
                <a:ea typeface="微软雅黑 Light" panose="020B0502040204020203" pitchFamily="34" charset="-122"/>
              </a:endParaRPr>
            </a:p>
          </p:txBody>
        </p:sp>
        <p:sp>
          <p:nvSpPr>
            <p:cNvPr id="12" name="TextBox 11">
              <a:extLst>
                <a:ext uri="{FF2B5EF4-FFF2-40B4-BE49-F238E27FC236}">
                  <a16:creationId xmlns:a16="http://schemas.microsoft.com/office/drawing/2014/main" id="{CAAA0F7B-4D9B-48DC-9A74-A2689FBA00D3}"/>
                </a:ext>
              </a:extLst>
            </p:cNvPr>
            <p:cNvSpPr txBox="1"/>
            <p:nvPr/>
          </p:nvSpPr>
          <p:spPr>
            <a:xfrm>
              <a:off x="9519608" y="2747612"/>
              <a:ext cx="2573355" cy="954107"/>
            </a:xfrm>
            <a:prstGeom prst="rect">
              <a:avLst/>
            </a:prstGeom>
            <a:noFill/>
          </p:spPr>
          <p:txBody>
            <a:bodyPr wrap="square" rtlCol="0">
              <a:spAutoFit/>
            </a:bodyPr>
            <a:lstStyle/>
            <a:p>
              <a:pPr algn="ctr"/>
              <a:r>
                <a:rPr lang="en-US" sz="2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Con </a:t>
              </a:r>
              <a:r>
                <a:rPr lang="en-US" sz="28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cần</a:t>
              </a:r>
              <a:r>
                <a:rPr lang="en-US" sz="2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đâu</a:t>
              </a:r>
              <a:r>
                <a:rPr lang="en-US" sz="2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13" name="Group 12">
            <a:extLst>
              <a:ext uri="{FF2B5EF4-FFF2-40B4-BE49-F238E27FC236}">
                <a16:creationId xmlns:a16="http://schemas.microsoft.com/office/drawing/2014/main" id="{593B95EC-74CA-41C1-8C8A-7F6141CBDB93}"/>
              </a:ext>
            </a:extLst>
          </p:cNvPr>
          <p:cNvGrpSpPr/>
          <p:nvPr/>
        </p:nvGrpSpPr>
        <p:grpSpPr>
          <a:xfrm>
            <a:off x="8991600" y="4343400"/>
            <a:ext cx="2931292" cy="1935015"/>
            <a:chOff x="9194099" y="2271804"/>
            <a:chExt cx="2931292" cy="1935015"/>
          </a:xfrm>
        </p:grpSpPr>
        <p:sp>
          <p:nvSpPr>
            <p:cNvPr id="14" name="右箭头 5">
              <a:extLst>
                <a:ext uri="{FF2B5EF4-FFF2-40B4-BE49-F238E27FC236}">
                  <a16:creationId xmlns:a16="http://schemas.microsoft.com/office/drawing/2014/main" id="{98067092-3E27-4525-B533-B9AEC39360E9}"/>
                </a:ext>
              </a:extLst>
            </p:cNvPr>
            <p:cNvSpPr/>
            <p:nvPr/>
          </p:nvSpPr>
          <p:spPr>
            <a:xfrm flipH="1">
              <a:off x="9194099" y="2271804"/>
              <a:ext cx="2931292" cy="1935015"/>
            </a:xfrm>
            <a:custGeom>
              <a:avLst/>
              <a:gdLst>
                <a:gd name="connsiteX0" fmla="*/ 0 w 1922432"/>
                <a:gd name="connsiteY0" fmla="*/ 288984 h 1570008"/>
                <a:gd name="connsiteX1" fmla="*/ 1069148 w 1922432"/>
                <a:gd name="connsiteY1" fmla="*/ 288984 h 1570008"/>
                <a:gd name="connsiteX2" fmla="*/ 1069148 w 1922432"/>
                <a:gd name="connsiteY2" fmla="*/ 0 h 1570008"/>
                <a:gd name="connsiteX3" fmla="*/ 1922432 w 1922432"/>
                <a:gd name="connsiteY3" fmla="*/ 785004 h 1570008"/>
                <a:gd name="connsiteX4" fmla="*/ 1069148 w 1922432"/>
                <a:gd name="connsiteY4" fmla="*/ 1570008 h 1570008"/>
                <a:gd name="connsiteX5" fmla="*/ 1069148 w 1922432"/>
                <a:gd name="connsiteY5" fmla="*/ 1281024 h 1570008"/>
                <a:gd name="connsiteX6" fmla="*/ 0 w 1922432"/>
                <a:gd name="connsiteY6" fmla="*/ 1281024 h 1570008"/>
                <a:gd name="connsiteX7" fmla="*/ 0 w 1922432"/>
                <a:gd name="connsiteY7" fmla="*/ 288984 h 1570008"/>
                <a:gd name="connsiteX0" fmla="*/ 133643 w 2056075"/>
                <a:gd name="connsiteY0" fmla="*/ 288984 h 1570008"/>
                <a:gd name="connsiteX1" fmla="*/ 1202791 w 2056075"/>
                <a:gd name="connsiteY1" fmla="*/ 288984 h 1570008"/>
                <a:gd name="connsiteX2" fmla="*/ 1202791 w 2056075"/>
                <a:gd name="connsiteY2" fmla="*/ 0 h 1570008"/>
                <a:gd name="connsiteX3" fmla="*/ 2056075 w 2056075"/>
                <a:gd name="connsiteY3" fmla="*/ 785004 h 1570008"/>
                <a:gd name="connsiteX4" fmla="*/ 1202791 w 2056075"/>
                <a:gd name="connsiteY4" fmla="*/ 1570008 h 1570008"/>
                <a:gd name="connsiteX5" fmla="*/ 1202791 w 2056075"/>
                <a:gd name="connsiteY5" fmla="*/ 1281024 h 1570008"/>
                <a:gd name="connsiteX6" fmla="*/ 133643 w 2056075"/>
                <a:gd name="connsiteY6" fmla="*/ 1281024 h 1570008"/>
                <a:gd name="connsiteX7" fmla="*/ 133643 w 2056075"/>
                <a:gd name="connsiteY7" fmla="*/ 288984 h 1570008"/>
                <a:gd name="connsiteX0" fmla="*/ 133643 w 2056075"/>
                <a:gd name="connsiteY0" fmla="*/ 288984 h 1570008"/>
                <a:gd name="connsiteX1" fmla="*/ 1202791 w 2056075"/>
                <a:gd name="connsiteY1" fmla="*/ 288984 h 1570008"/>
                <a:gd name="connsiteX2" fmla="*/ 1202791 w 2056075"/>
                <a:gd name="connsiteY2" fmla="*/ 0 h 1570008"/>
                <a:gd name="connsiteX3" fmla="*/ 2056075 w 2056075"/>
                <a:gd name="connsiteY3" fmla="*/ 785004 h 1570008"/>
                <a:gd name="connsiteX4" fmla="*/ 1202791 w 2056075"/>
                <a:gd name="connsiteY4" fmla="*/ 1570008 h 1570008"/>
                <a:gd name="connsiteX5" fmla="*/ 1202791 w 2056075"/>
                <a:gd name="connsiteY5" fmla="*/ 1281024 h 1570008"/>
                <a:gd name="connsiteX6" fmla="*/ 133643 w 2056075"/>
                <a:gd name="connsiteY6" fmla="*/ 1281024 h 1570008"/>
                <a:gd name="connsiteX7" fmla="*/ 133643 w 2056075"/>
                <a:gd name="connsiteY7" fmla="*/ 288984 h 1570008"/>
                <a:gd name="connsiteX0" fmla="*/ 133643 w 2056075"/>
                <a:gd name="connsiteY0" fmla="*/ 288984 h 1583458"/>
                <a:gd name="connsiteX1" fmla="*/ 1202791 w 2056075"/>
                <a:gd name="connsiteY1" fmla="*/ 288984 h 1583458"/>
                <a:gd name="connsiteX2" fmla="*/ 1202791 w 2056075"/>
                <a:gd name="connsiteY2" fmla="*/ 0 h 1583458"/>
                <a:gd name="connsiteX3" fmla="*/ 2056075 w 2056075"/>
                <a:gd name="connsiteY3" fmla="*/ 785004 h 1583458"/>
                <a:gd name="connsiteX4" fmla="*/ 1202791 w 2056075"/>
                <a:gd name="connsiteY4" fmla="*/ 1570008 h 1583458"/>
                <a:gd name="connsiteX5" fmla="*/ 1202791 w 2056075"/>
                <a:gd name="connsiteY5" fmla="*/ 1281024 h 1583458"/>
                <a:gd name="connsiteX6" fmla="*/ 133643 w 2056075"/>
                <a:gd name="connsiteY6" fmla="*/ 1281024 h 1583458"/>
                <a:gd name="connsiteX7" fmla="*/ 133643 w 2056075"/>
                <a:gd name="connsiteY7" fmla="*/ 288984 h 1583458"/>
                <a:gd name="connsiteX0" fmla="*/ 133643 w 2056075"/>
                <a:gd name="connsiteY0" fmla="*/ 288984 h 1583458"/>
                <a:gd name="connsiteX1" fmla="*/ 1202791 w 2056075"/>
                <a:gd name="connsiteY1" fmla="*/ 288984 h 1583458"/>
                <a:gd name="connsiteX2" fmla="*/ 1202791 w 2056075"/>
                <a:gd name="connsiteY2" fmla="*/ 0 h 1583458"/>
                <a:gd name="connsiteX3" fmla="*/ 2056075 w 2056075"/>
                <a:gd name="connsiteY3" fmla="*/ 785004 h 1583458"/>
                <a:gd name="connsiteX4" fmla="*/ 1202791 w 2056075"/>
                <a:gd name="connsiteY4" fmla="*/ 1570008 h 1583458"/>
                <a:gd name="connsiteX5" fmla="*/ 1202791 w 2056075"/>
                <a:gd name="connsiteY5" fmla="*/ 1281024 h 1583458"/>
                <a:gd name="connsiteX6" fmla="*/ 133643 w 2056075"/>
                <a:gd name="connsiteY6" fmla="*/ 1281024 h 1583458"/>
                <a:gd name="connsiteX7" fmla="*/ 133643 w 2056075"/>
                <a:gd name="connsiteY7" fmla="*/ 288984 h 1583458"/>
                <a:gd name="connsiteX0" fmla="*/ 133643 w 2056075"/>
                <a:gd name="connsiteY0" fmla="*/ 288984 h 1583458"/>
                <a:gd name="connsiteX1" fmla="*/ 1202791 w 2056075"/>
                <a:gd name="connsiteY1" fmla="*/ 288984 h 1583458"/>
                <a:gd name="connsiteX2" fmla="*/ 1202791 w 2056075"/>
                <a:gd name="connsiteY2" fmla="*/ 0 h 1583458"/>
                <a:gd name="connsiteX3" fmla="*/ 2056075 w 2056075"/>
                <a:gd name="connsiteY3" fmla="*/ 785004 h 1583458"/>
                <a:gd name="connsiteX4" fmla="*/ 1202791 w 2056075"/>
                <a:gd name="connsiteY4" fmla="*/ 1570008 h 1583458"/>
                <a:gd name="connsiteX5" fmla="*/ 1202791 w 2056075"/>
                <a:gd name="connsiteY5" fmla="*/ 1281024 h 1583458"/>
                <a:gd name="connsiteX6" fmla="*/ 133643 w 2056075"/>
                <a:gd name="connsiteY6" fmla="*/ 1281024 h 1583458"/>
                <a:gd name="connsiteX7" fmla="*/ 133643 w 2056075"/>
                <a:gd name="connsiteY7" fmla="*/ 288984 h 1583458"/>
                <a:gd name="connsiteX0" fmla="*/ 133643 w 2056075"/>
                <a:gd name="connsiteY0" fmla="*/ 299058 h 1593532"/>
                <a:gd name="connsiteX1" fmla="*/ 1202791 w 2056075"/>
                <a:gd name="connsiteY1" fmla="*/ 299058 h 1593532"/>
                <a:gd name="connsiteX2" fmla="*/ 1202791 w 2056075"/>
                <a:gd name="connsiteY2" fmla="*/ 10074 h 1593532"/>
                <a:gd name="connsiteX3" fmla="*/ 2056075 w 2056075"/>
                <a:gd name="connsiteY3" fmla="*/ 795078 h 1593532"/>
                <a:gd name="connsiteX4" fmla="*/ 1202791 w 2056075"/>
                <a:gd name="connsiteY4" fmla="*/ 1580082 h 1593532"/>
                <a:gd name="connsiteX5" fmla="*/ 1202791 w 2056075"/>
                <a:gd name="connsiteY5" fmla="*/ 1291098 h 1593532"/>
                <a:gd name="connsiteX6" fmla="*/ 133643 w 2056075"/>
                <a:gd name="connsiteY6" fmla="*/ 1291098 h 1593532"/>
                <a:gd name="connsiteX7" fmla="*/ 133643 w 2056075"/>
                <a:gd name="connsiteY7" fmla="*/ 299058 h 1593532"/>
                <a:gd name="connsiteX0" fmla="*/ 133643 w 2056075"/>
                <a:gd name="connsiteY0" fmla="*/ 299058 h 1593532"/>
                <a:gd name="connsiteX1" fmla="*/ 1202791 w 2056075"/>
                <a:gd name="connsiteY1" fmla="*/ 299058 h 1593532"/>
                <a:gd name="connsiteX2" fmla="*/ 1202791 w 2056075"/>
                <a:gd name="connsiteY2" fmla="*/ 10074 h 1593532"/>
                <a:gd name="connsiteX3" fmla="*/ 2056075 w 2056075"/>
                <a:gd name="connsiteY3" fmla="*/ 795078 h 1593532"/>
                <a:gd name="connsiteX4" fmla="*/ 1202791 w 2056075"/>
                <a:gd name="connsiteY4" fmla="*/ 1580082 h 1593532"/>
                <a:gd name="connsiteX5" fmla="*/ 1202791 w 2056075"/>
                <a:gd name="connsiteY5" fmla="*/ 1291098 h 1593532"/>
                <a:gd name="connsiteX6" fmla="*/ 133643 w 2056075"/>
                <a:gd name="connsiteY6" fmla="*/ 1291098 h 1593532"/>
                <a:gd name="connsiteX7" fmla="*/ 133643 w 2056075"/>
                <a:gd name="connsiteY7" fmla="*/ 299058 h 1593532"/>
                <a:gd name="connsiteX0" fmla="*/ 125448 w 2047880"/>
                <a:gd name="connsiteY0" fmla="*/ 299058 h 1604570"/>
                <a:gd name="connsiteX1" fmla="*/ 1194596 w 2047880"/>
                <a:gd name="connsiteY1" fmla="*/ 299058 h 1604570"/>
                <a:gd name="connsiteX2" fmla="*/ 1194596 w 2047880"/>
                <a:gd name="connsiteY2" fmla="*/ 10074 h 1604570"/>
                <a:gd name="connsiteX3" fmla="*/ 2047880 w 2047880"/>
                <a:gd name="connsiteY3" fmla="*/ 795078 h 1604570"/>
                <a:gd name="connsiteX4" fmla="*/ 1194596 w 2047880"/>
                <a:gd name="connsiteY4" fmla="*/ 1580082 h 1604570"/>
                <a:gd name="connsiteX5" fmla="*/ 1061246 w 2047880"/>
                <a:gd name="connsiteY5" fmla="*/ 1395873 h 1604570"/>
                <a:gd name="connsiteX6" fmla="*/ 125448 w 2047880"/>
                <a:gd name="connsiteY6" fmla="*/ 1291098 h 1604570"/>
                <a:gd name="connsiteX7" fmla="*/ 125448 w 2047880"/>
                <a:gd name="connsiteY7" fmla="*/ 299058 h 1604570"/>
                <a:gd name="connsiteX0" fmla="*/ 119970 w 2042402"/>
                <a:gd name="connsiteY0" fmla="*/ 307074 h 1612586"/>
                <a:gd name="connsiteX1" fmla="*/ 1103393 w 2042402"/>
                <a:gd name="connsiteY1" fmla="*/ 273736 h 1612586"/>
                <a:gd name="connsiteX2" fmla="*/ 1189118 w 2042402"/>
                <a:gd name="connsiteY2" fmla="*/ 18090 h 1612586"/>
                <a:gd name="connsiteX3" fmla="*/ 2042402 w 2042402"/>
                <a:gd name="connsiteY3" fmla="*/ 803094 h 1612586"/>
                <a:gd name="connsiteX4" fmla="*/ 1189118 w 2042402"/>
                <a:gd name="connsiteY4" fmla="*/ 1588098 h 1612586"/>
                <a:gd name="connsiteX5" fmla="*/ 1055768 w 2042402"/>
                <a:gd name="connsiteY5" fmla="*/ 1403889 h 1612586"/>
                <a:gd name="connsiteX6" fmla="*/ 119970 w 2042402"/>
                <a:gd name="connsiteY6" fmla="*/ 1299114 h 1612586"/>
                <a:gd name="connsiteX7" fmla="*/ 119970 w 2042402"/>
                <a:gd name="connsiteY7" fmla="*/ 307074 h 1612586"/>
                <a:gd name="connsiteX0" fmla="*/ 175910 w 2098342"/>
                <a:gd name="connsiteY0" fmla="*/ 307074 h 1612586"/>
                <a:gd name="connsiteX1" fmla="*/ 1159333 w 2098342"/>
                <a:gd name="connsiteY1" fmla="*/ 273736 h 1612586"/>
                <a:gd name="connsiteX2" fmla="*/ 1245058 w 2098342"/>
                <a:gd name="connsiteY2" fmla="*/ 18090 h 1612586"/>
                <a:gd name="connsiteX3" fmla="*/ 2098342 w 2098342"/>
                <a:gd name="connsiteY3" fmla="*/ 803094 h 1612586"/>
                <a:gd name="connsiteX4" fmla="*/ 1245058 w 2098342"/>
                <a:gd name="connsiteY4" fmla="*/ 1588098 h 1612586"/>
                <a:gd name="connsiteX5" fmla="*/ 1111708 w 2098342"/>
                <a:gd name="connsiteY5" fmla="*/ 1403889 h 1612586"/>
                <a:gd name="connsiteX6" fmla="*/ 175910 w 2098342"/>
                <a:gd name="connsiteY6" fmla="*/ 1299114 h 1612586"/>
                <a:gd name="connsiteX7" fmla="*/ 175910 w 2098342"/>
                <a:gd name="connsiteY7" fmla="*/ 307074 h 1612586"/>
                <a:gd name="connsiteX0" fmla="*/ 228899 w 2151331"/>
                <a:gd name="connsiteY0" fmla="*/ 307074 h 1612586"/>
                <a:gd name="connsiteX1" fmla="*/ 1212322 w 2151331"/>
                <a:gd name="connsiteY1" fmla="*/ 273736 h 1612586"/>
                <a:gd name="connsiteX2" fmla="*/ 1298047 w 2151331"/>
                <a:gd name="connsiteY2" fmla="*/ 18090 h 1612586"/>
                <a:gd name="connsiteX3" fmla="*/ 2151331 w 2151331"/>
                <a:gd name="connsiteY3" fmla="*/ 803094 h 1612586"/>
                <a:gd name="connsiteX4" fmla="*/ 1298047 w 2151331"/>
                <a:gd name="connsiteY4" fmla="*/ 1588098 h 1612586"/>
                <a:gd name="connsiteX5" fmla="*/ 1164697 w 2151331"/>
                <a:gd name="connsiteY5" fmla="*/ 1403889 h 1612586"/>
                <a:gd name="connsiteX6" fmla="*/ 228899 w 2151331"/>
                <a:gd name="connsiteY6" fmla="*/ 1299114 h 1612586"/>
                <a:gd name="connsiteX7" fmla="*/ 228899 w 2151331"/>
                <a:gd name="connsiteY7" fmla="*/ 307074 h 1612586"/>
                <a:gd name="connsiteX0" fmla="*/ 181698 w 2104130"/>
                <a:gd name="connsiteY0" fmla="*/ 307074 h 1604883"/>
                <a:gd name="connsiteX1" fmla="*/ 1165121 w 2104130"/>
                <a:gd name="connsiteY1" fmla="*/ 273736 h 1604883"/>
                <a:gd name="connsiteX2" fmla="*/ 1250846 w 2104130"/>
                <a:gd name="connsiteY2" fmla="*/ 18090 h 1604883"/>
                <a:gd name="connsiteX3" fmla="*/ 2104130 w 2104130"/>
                <a:gd name="connsiteY3" fmla="*/ 803094 h 1604883"/>
                <a:gd name="connsiteX4" fmla="*/ 1250846 w 2104130"/>
                <a:gd name="connsiteY4" fmla="*/ 1588098 h 1604883"/>
                <a:gd name="connsiteX5" fmla="*/ 1227034 w 2104130"/>
                <a:gd name="connsiteY5" fmla="*/ 1337214 h 1604883"/>
                <a:gd name="connsiteX6" fmla="*/ 181698 w 2104130"/>
                <a:gd name="connsiteY6" fmla="*/ 1299114 h 1604883"/>
                <a:gd name="connsiteX7" fmla="*/ 181698 w 2104130"/>
                <a:gd name="connsiteY7" fmla="*/ 307074 h 1604883"/>
                <a:gd name="connsiteX0" fmla="*/ 162454 w 2084886"/>
                <a:gd name="connsiteY0" fmla="*/ 307074 h 1604919"/>
                <a:gd name="connsiteX1" fmla="*/ 1145877 w 2084886"/>
                <a:gd name="connsiteY1" fmla="*/ 273736 h 1604919"/>
                <a:gd name="connsiteX2" fmla="*/ 1231602 w 2084886"/>
                <a:gd name="connsiteY2" fmla="*/ 18090 h 1604919"/>
                <a:gd name="connsiteX3" fmla="*/ 2084886 w 2084886"/>
                <a:gd name="connsiteY3" fmla="*/ 803094 h 1604919"/>
                <a:gd name="connsiteX4" fmla="*/ 1231602 w 2084886"/>
                <a:gd name="connsiteY4" fmla="*/ 1588098 h 1604919"/>
                <a:gd name="connsiteX5" fmla="*/ 1207790 w 2084886"/>
                <a:gd name="connsiteY5" fmla="*/ 1337214 h 1604919"/>
                <a:gd name="connsiteX6" fmla="*/ 105304 w 2084886"/>
                <a:gd name="connsiteY6" fmla="*/ 1294351 h 1604919"/>
                <a:gd name="connsiteX7" fmla="*/ 162454 w 2084886"/>
                <a:gd name="connsiteY7" fmla="*/ 307074 h 1604919"/>
                <a:gd name="connsiteX0" fmla="*/ 199307 w 2121739"/>
                <a:gd name="connsiteY0" fmla="*/ 307074 h 1604919"/>
                <a:gd name="connsiteX1" fmla="*/ 1182730 w 2121739"/>
                <a:gd name="connsiteY1" fmla="*/ 273736 h 1604919"/>
                <a:gd name="connsiteX2" fmla="*/ 1268455 w 2121739"/>
                <a:gd name="connsiteY2" fmla="*/ 18090 h 1604919"/>
                <a:gd name="connsiteX3" fmla="*/ 2121739 w 2121739"/>
                <a:gd name="connsiteY3" fmla="*/ 803094 h 1604919"/>
                <a:gd name="connsiteX4" fmla="*/ 1268455 w 2121739"/>
                <a:gd name="connsiteY4" fmla="*/ 1588098 h 1604919"/>
                <a:gd name="connsiteX5" fmla="*/ 1244643 w 2121739"/>
                <a:gd name="connsiteY5" fmla="*/ 1337214 h 1604919"/>
                <a:gd name="connsiteX6" fmla="*/ 142157 w 2121739"/>
                <a:gd name="connsiteY6" fmla="*/ 1294351 h 1604919"/>
                <a:gd name="connsiteX7" fmla="*/ 199307 w 2121739"/>
                <a:gd name="connsiteY7" fmla="*/ 307074 h 1604919"/>
                <a:gd name="connsiteX0" fmla="*/ 253781 w 2176213"/>
                <a:gd name="connsiteY0" fmla="*/ 307074 h 1604919"/>
                <a:gd name="connsiteX1" fmla="*/ 1237204 w 2176213"/>
                <a:gd name="connsiteY1" fmla="*/ 273736 h 1604919"/>
                <a:gd name="connsiteX2" fmla="*/ 1322929 w 2176213"/>
                <a:gd name="connsiteY2" fmla="*/ 18090 h 1604919"/>
                <a:gd name="connsiteX3" fmla="*/ 2176213 w 2176213"/>
                <a:gd name="connsiteY3" fmla="*/ 803094 h 1604919"/>
                <a:gd name="connsiteX4" fmla="*/ 1322929 w 2176213"/>
                <a:gd name="connsiteY4" fmla="*/ 1588098 h 1604919"/>
                <a:gd name="connsiteX5" fmla="*/ 1299117 w 2176213"/>
                <a:gd name="connsiteY5" fmla="*/ 1337214 h 1604919"/>
                <a:gd name="connsiteX6" fmla="*/ 196631 w 2176213"/>
                <a:gd name="connsiteY6" fmla="*/ 1294351 h 1604919"/>
                <a:gd name="connsiteX7" fmla="*/ 253781 w 2176213"/>
                <a:gd name="connsiteY7" fmla="*/ 307074 h 1604919"/>
                <a:gd name="connsiteX0" fmla="*/ 253781 w 2176213"/>
                <a:gd name="connsiteY0" fmla="*/ 307074 h 1606350"/>
                <a:gd name="connsiteX1" fmla="*/ 1237204 w 2176213"/>
                <a:gd name="connsiteY1" fmla="*/ 273736 h 1606350"/>
                <a:gd name="connsiteX2" fmla="*/ 1322929 w 2176213"/>
                <a:gd name="connsiteY2" fmla="*/ 18090 h 1606350"/>
                <a:gd name="connsiteX3" fmla="*/ 2176213 w 2176213"/>
                <a:gd name="connsiteY3" fmla="*/ 803094 h 1606350"/>
                <a:gd name="connsiteX4" fmla="*/ 1322929 w 2176213"/>
                <a:gd name="connsiteY4" fmla="*/ 1588098 h 1606350"/>
                <a:gd name="connsiteX5" fmla="*/ 1299117 w 2176213"/>
                <a:gd name="connsiteY5" fmla="*/ 1337214 h 1606350"/>
                <a:gd name="connsiteX6" fmla="*/ 196631 w 2176213"/>
                <a:gd name="connsiteY6" fmla="*/ 1294351 h 1606350"/>
                <a:gd name="connsiteX7" fmla="*/ 253781 w 2176213"/>
                <a:gd name="connsiteY7" fmla="*/ 307074 h 1606350"/>
                <a:gd name="connsiteX0" fmla="*/ 214408 w 2136840"/>
                <a:gd name="connsiteY0" fmla="*/ 307074 h 1603587"/>
                <a:gd name="connsiteX1" fmla="*/ 1197831 w 2136840"/>
                <a:gd name="connsiteY1" fmla="*/ 273736 h 1603587"/>
                <a:gd name="connsiteX2" fmla="*/ 1283556 w 2136840"/>
                <a:gd name="connsiteY2" fmla="*/ 18090 h 1603587"/>
                <a:gd name="connsiteX3" fmla="*/ 2136840 w 2136840"/>
                <a:gd name="connsiteY3" fmla="*/ 803094 h 1603587"/>
                <a:gd name="connsiteX4" fmla="*/ 1283556 w 2136840"/>
                <a:gd name="connsiteY4" fmla="*/ 1588098 h 1603587"/>
                <a:gd name="connsiteX5" fmla="*/ 1131157 w 2136840"/>
                <a:gd name="connsiteY5" fmla="*/ 1322926 h 1603587"/>
                <a:gd name="connsiteX6" fmla="*/ 157258 w 2136840"/>
                <a:gd name="connsiteY6" fmla="*/ 1294351 h 1603587"/>
                <a:gd name="connsiteX7" fmla="*/ 214408 w 2136840"/>
                <a:gd name="connsiteY7" fmla="*/ 307074 h 1603587"/>
                <a:gd name="connsiteX0" fmla="*/ 165160 w 2087592"/>
                <a:gd name="connsiteY0" fmla="*/ 307074 h 1603587"/>
                <a:gd name="connsiteX1" fmla="*/ 1148583 w 2087592"/>
                <a:gd name="connsiteY1" fmla="*/ 273736 h 1603587"/>
                <a:gd name="connsiteX2" fmla="*/ 1234308 w 2087592"/>
                <a:gd name="connsiteY2" fmla="*/ 18090 h 1603587"/>
                <a:gd name="connsiteX3" fmla="*/ 2087592 w 2087592"/>
                <a:gd name="connsiteY3" fmla="*/ 803094 h 1603587"/>
                <a:gd name="connsiteX4" fmla="*/ 1234308 w 2087592"/>
                <a:gd name="connsiteY4" fmla="*/ 1588098 h 1603587"/>
                <a:gd name="connsiteX5" fmla="*/ 1081909 w 2087592"/>
                <a:gd name="connsiteY5" fmla="*/ 1322926 h 1603587"/>
                <a:gd name="connsiteX6" fmla="*/ 108010 w 2087592"/>
                <a:gd name="connsiteY6" fmla="*/ 1294351 h 1603587"/>
                <a:gd name="connsiteX7" fmla="*/ 165160 w 2087592"/>
                <a:gd name="connsiteY7" fmla="*/ 307074 h 1603587"/>
                <a:gd name="connsiteX0" fmla="*/ 150490 w 2072922"/>
                <a:gd name="connsiteY0" fmla="*/ 307074 h 1603587"/>
                <a:gd name="connsiteX1" fmla="*/ 1133913 w 2072922"/>
                <a:gd name="connsiteY1" fmla="*/ 273736 h 1603587"/>
                <a:gd name="connsiteX2" fmla="*/ 1219638 w 2072922"/>
                <a:gd name="connsiteY2" fmla="*/ 18090 h 1603587"/>
                <a:gd name="connsiteX3" fmla="*/ 2072922 w 2072922"/>
                <a:gd name="connsiteY3" fmla="*/ 803094 h 1603587"/>
                <a:gd name="connsiteX4" fmla="*/ 1219638 w 2072922"/>
                <a:gd name="connsiteY4" fmla="*/ 1588098 h 1603587"/>
                <a:gd name="connsiteX5" fmla="*/ 1067239 w 2072922"/>
                <a:gd name="connsiteY5" fmla="*/ 1322926 h 1603587"/>
                <a:gd name="connsiteX6" fmla="*/ 93340 w 2072922"/>
                <a:gd name="connsiteY6" fmla="*/ 1294351 h 1603587"/>
                <a:gd name="connsiteX7" fmla="*/ 150490 w 2072922"/>
                <a:gd name="connsiteY7" fmla="*/ 307074 h 160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2922" h="1603587">
                  <a:moveTo>
                    <a:pt x="150490" y="307074"/>
                  </a:moveTo>
                  <a:cubicBezTo>
                    <a:pt x="457269" y="227458"/>
                    <a:pt x="1133913" y="370064"/>
                    <a:pt x="1133913" y="273736"/>
                  </a:cubicBezTo>
                  <a:cubicBezTo>
                    <a:pt x="1162488" y="188521"/>
                    <a:pt x="1063137" y="-70136"/>
                    <a:pt x="1219638" y="18090"/>
                  </a:cubicBezTo>
                  <a:cubicBezTo>
                    <a:pt x="1376139" y="106316"/>
                    <a:pt x="2072922" y="541426"/>
                    <a:pt x="2072922" y="803094"/>
                  </a:cubicBezTo>
                  <a:cubicBezTo>
                    <a:pt x="2072922" y="1064762"/>
                    <a:pt x="1387252" y="1501459"/>
                    <a:pt x="1219638" y="1588098"/>
                  </a:cubicBezTo>
                  <a:cubicBezTo>
                    <a:pt x="1052024" y="1674737"/>
                    <a:pt x="1254955" y="1371884"/>
                    <a:pt x="1067239" y="1322926"/>
                  </a:cubicBezTo>
                  <a:cubicBezTo>
                    <a:pt x="879523" y="1273968"/>
                    <a:pt x="84206" y="1482710"/>
                    <a:pt x="93340" y="1294351"/>
                  </a:cubicBezTo>
                  <a:cubicBezTo>
                    <a:pt x="102474" y="1105992"/>
                    <a:pt x="-156289" y="386690"/>
                    <a:pt x="150490" y="307074"/>
                  </a:cubicBezTo>
                  <a:close/>
                </a:path>
              </a:pathLst>
            </a:custGeom>
            <a:solidFill>
              <a:srgbClr val="FFC86D"/>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站酷快乐体 " panose="02010600030101010101" pitchFamily="2" charset="-122"/>
                <a:ea typeface="微软雅黑 Light" panose="020B0502040204020203" pitchFamily="34" charset="-122"/>
              </a:endParaRPr>
            </a:p>
          </p:txBody>
        </p:sp>
        <p:sp>
          <p:nvSpPr>
            <p:cNvPr id="15" name="TextBox 14">
              <a:extLst>
                <a:ext uri="{FF2B5EF4-FFF2-40B4-BE49-F238E27FC236}">
                  <a16:creationId xmlns:a16="http://schemas.microsoft.com/office/drawing/2014/main" id="{9B9535B0-1557-4DE1-8670-6045F95AE705}"/>
                </a:ext>
              </a:extLst>
            </p:cNvPr>
            <p:cNvSpPr txBox="1"/>
            <p:nvPr/>
          </p:nvSpPr>
          <p:spPr>
            <a:xfrm>
              <a:off x="9373069" y="2584716"/>
              <a:ext cx="2719894" cy="1384995"/>
            </a:xfrm>
            <a:prstGeom prst="rect">
              <a:avLst/>
            </a:prstGeom>
            <a:noFill/>
          </p:spPr>
          <p:txBody>
            <a:bodyPr wrap="square" rtlCol="0">
              <a:spAutoFit/>
            </a:bodyPr>
            <a:lstStyle/>
            <a:p>
              <a:pPr algn="ctr"/>
              <a:r>
                <a:rPr lang="vi-VN" sz="2800" b="0" i="0" u="none" strike="noStrike" dirty="0">
                  <a:solidFill>
                    <a:schemeClr val="tx1">
                      <a:lumMod val="75000"/>
                      <a:lumOff val="25000"/>
                    </a:schemeClr>
                  </a:solidFill>
                  <a:effectLst/>
                  <a:latin typeface="Arial-Rounded" panose="020B0500000000000000" pitchFamily="34" charset="0"/>
                  <a:ea typeface="Arial-Rounded" panose="020B0500000000000000" pitchFamily="34" charset="0"/>
                  <a:cs typeface="Arial-Rounded" panose="020B0500000000000000" pitchFamily="34" charset="0"/>
                </a:rPr>
                <a:t>Khi viết đoạn </a:t>
              </a:r>
              <a:r>
                <a:rPr lang="en-US" sz="2800"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văn</a:t>
              </a:r>
              <a:r>
                <a:rPr lang="vi-VN" sz="2800" b="0" i="0" u="none" strike="noStrike" dirty="0">
                  <a:solidFill>
                    <a:schemeClr val="tx1">
                      <a:lumMod val="75000"/>
                      <a:lumOff val="2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u="none" strike="noStrike" dirty="0">
                  <a:solidFill>
                    <a:schemeClr val="tx1">
                      <a:lumMod val="75000"/>
                      <a:lumOff val="25000"/>
                    </a:schemeClr>
                  </a:solidFill>
                  <a:effectLst/>
                  <a:latin typeface="Arial-Rounded" panose="020B0500000000000000" pitchFamily="34" charset="0"/>
                  <a:ea typeface="Arial-Rounded" panose="020B0500000000000000" pitchFamily="34" charset="0"/>
                  <a:cs typeface="Arial-Rounded" panose="020B0500000000000000" pitchFamily="34" charset="0"/>
                </a:rPr>
                <a:t>con </a:t>
              </a:r>
              <a:r>
                <a:rPr lang="vi-VN" sz="2800" b="0" i="0" u="none" strike="noStrike" dirty="0">
                  <a:solidFill>
                    <a:schemeClr val="tx1">
                      <a:lumMod val="75000"/>
                      <a:lumOff val="25000"/>
                    </a:schemeClr>
                  </a:solidFill>
                  <a:effectLst/>
                  <a:latin typeface="Arial-Rounded" panose="020B0500000000000000" pitchFamily="34" charset="0"/>
                  <a:ea typeface="Arial-Rounded" panose="020B0500000000000000" pitchFamily="34" charset="0"/>
                  <a:cs typeface="Arial-Rounded" panose="020B0500000000000000" pitchFamily="34" charset="0"/>
                </a:rPr>
                <a:t>cần viết như thế nào?</a:t>
              </a:r>
              <a:endParaRPr lang="en-US" sz="28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15">
            <a:extLst>
              <a:ext uri="{FF2B5EF4-FFF2-40B4-BE49-F238E27FC236}">
                <a16:creationId xmlns:a16="http://schemas.microsoft.com/office/drawing/2014/main" id="{6C93484B-6EA8-48D5-AEA9-F9DA7C58F0C2}"/>
              </a:ext>
            </a:extLst>
          </p:cNvPr>
          <p:cNvPicPr>
            <a:picLocks noChangeAspect="1"/>
          </p:cNvPicPr>
          <p:nvPr/>
        </p:nvPicPr>
        <p:blipFill>
          <a:blip r:embed="rId2"/>
          <a:stretch>
            <a:fillRect/>
          </a:stretch>
        </p:blipFill>
        <p:spPr>
          <a:xfrm>
            <a:off x="76200" y="85920"/>
            <a:ext cx="1700256" cy="957615"/>
          </a:xfrm>
          <a:prstGeom prst="rect">
            <a:avLst/>
          </a:prstGeom>
        </p:spPr>
      </p:pic>
      <p:sp>
        <p:nvSpPr>
          <p:cNvPr id="17" name="Rectangle: Rounded Corners 16">
            <a:extLst>
              <a:ext uri="{FF2B5EF4-FFF2-40B4-BE49-F238E27FC236}">
                <a16:creationId xmlns:a16="http://schemas.microsoft.com/office/drawing/2014/main" id="{102D4025-F940-41FB-804C-D01A99E173C7}"/>
              </a:ext>
            </a:extLst>
          </p:cNvPr>
          <p:cNvSpPr/>
          <p:nvPr/>
        </p:nvSpPr>
        <p:spPr>
          <a:xfrm>
            <a:off x="679457" y="1315995"/>
            <a:ext cx="493742" cy="594286"/>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72F3FE9-FF5B-47EF-A277-DCB49BE4D050}"/>
              </a:ext>
            </a:extLst>
          </p:cNvPr>
          <p:cNvSpPr/>
          <p:nvPr/>
        </p:nvSpPr>
        <p:spPr>
          <a:xfrm>
            <a:off x="1905000" y="3657600"/>
            <a:ext cx="613659" cy="594286"/>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A6C8B90-EEF5-4D53-9D61-EEE9ECCBA0FA}"/>
              </a:ext>
            </a:extLst>
          </p:cNvPr>
          <p:cNvSpPr/>
          <p:nvPr/>
        </p:nvSpPr>
        <p:spPr>
          <a:xfrm>
            <a:off x="9644975" y="2107659"/>
            <a:ext cx="520429" cy="594286"/>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9927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7"/>
                                        </p:tgtEl>
                                        <p:attrNameLst>
                                          <p:attrName>ppt_x</p:attrName>
                                        </p:attrNameLst>
                                      </p:cBhvr>
                                      <p:tavLst>
                                        <p:tav tm="0">
                                          <p:val>
                                            <p:strVal val="ppt_x"/>
                                          </p:val>
                                        </p:tav>
                                        <p:tav tm="100000">
                                          <p:val>
                                            <p:strVal val="ppt_x"/>
                                          </p:val>
                                        </p:tav>
                                      </p:tavLst>
                                    </p:anim>
                                    <p:anim calcmode="lin" valueType="num">
                                      <p:cBhvr additive="base">
                                        <p:cTn id="27" dur="500"/>
                                        <p:tgtEl>
                                          <p:spTgt spid="7"/>
                                        </p:tgtEl>
                                        <p:attrNameLst>
                                          <p:attrName>ppt_y</p:attrName>
                                        </p:attrNameLst>
                                      </p:cBhvr>
                                      <p:tavLst>
                                        <p:tav tm="0">
                                          <p:val>
                                            <p:strVal val="ppt_y"/>
                                          </p:val>
                                        </p:tav>
                                        <p:tav tm="100000">
                                          <p:val>
                                            <p:strVal val="1+ppt_h/2"/>
                                          </p:val>
                                        </p:tav>
                                      </p:tavLst>
                                    </p:anim>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125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circle(in)">
                                      <p:cBhvr>
                                        <p:cTn id="44" dur="125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125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0"/>
                                        </p:tgtEl>
                                        <p:attrNameLst>
                                          <p:attrName>ppt_x</p:attrName>
                                        </p:attrNameLst>
                                      </p:cBhvr>
                                      <p:tavLst>
                                        <p:tav tm="0">
                                          <p:val>
                                            <p:strVal val="ppt_x"/>
                                          </p:val>
                                        </p:tav>
                                        <p:tav tm="100000">
                                          <p:val>
                                            <p:strVal val="ppt_x"/>
                                          </p:val>
                                        </p:tav>
                                      </p:tavLst>
                                    </p:anim>
                                    <p:anim calcmode="lin" valueType="num">
                                      <p:cBhvr additive="base">
                                        <p:cTn id="54" dur="500"/>
                                        <p:tgtEl>
                                          <p:spTgt spid="10"/>
                                        </p:tgtEl>
                                        <p:attrNameLst>
                                          <p:attrName>ppt_y</p:attrName>
                                        </p:attrNameLst>
                                      </p:cBhvr>
                                      <p:tavLst>
                                        <p:tav tm="0">
                                          <p:val>
                                            <p:strVal val="ppt_y"/>
                                          </p:val>
                                        </p:tav>
                                        <p:tav tm="100000">
                                          <p:val>
                                            <p:strVal val="1+ppt_h/2"/>
                                          </p:val>
                                        </p:tav>
                                      </p:tavLst>
                                    </p:anim>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1+#ppt_w/2"/>
                                          </p:val>
                                        </p:tav>
                                        <p:tav tm="100000">
                                          <p:val>
                                            <p:strVal val="#ppt_x"/>
                                          </p:val>
                                        </p:tav>
                                      </p:tavLst>
                                    </p:anim>
                                    <p:anim calcmode="lin" valueType="num">
                                      <p:cBhvr additive="base">
                                        <p:cTn id="6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animBg="1"/>
      <p:bldP spid="19"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DE5D87-24E2-4FDE-88D6-5F533EAD5E0D}"/>
              </a:ext>
            </a:extLst>
          </p:cNvPr>
          <p:cNvSpPr txBox="1"/>
          <p:nvPr/>
        </p:nvSpPr>
        <p:spPr>
          <a:xfrm>
            <a:off x="2057401" y="210784"/>
            <a:ext cx="9601199"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t>Viết 3 – 4 câu kể một việc làm tốt của em ở nhà hoặc ở trường.</a:t>
            </a:r>
            <a:endParaRPr lang="vi-VN" sz="4000" b="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7013A6AE-E6BE-43C6-AE38-FA38BE6D7F36}"/>
              </a:ext>
            </a:extLst>
          </p:cNvPr>
          <p:cNvPicPr>
            <a:picLocks noChangeAspect="1"/>
          </p:cNvPicPr>
          <p:nvPr/>
        </p:nvPicPr>
        <p:blipFill>
          <a:blip r:embed="rId2"/>
          <a:stretch>
            <a:fillRect/>
          </a:stretch>
        </p:blipFill>
        <p:spPr>
          <a:xfrm>
            <a:off x="76200" y="85920"/>
            <a:ext cx="1700256" cy="957615"/>
          </a:xfrm>
          <a:prstGeom prst="rect">
            <a:avLst/>
          </a:prstGeom>
        </p:spPr>
      </p:pic>
      <p:sp>
        <p:nvSpPr>
          <p:cNvPr id="6" name="Rectangle: Rounded Corners 5">
            <a:extLst>
              <a:ext uri="{FF2B5EF4-FFF2-40B4-BE49-F238E27FC236}">
                <a16:creationId xmlns:a16="http://schemas.microsoft.com/office/drawing/2014/main" id="{4F334F67-CC6A-4F79-A2CC-A5B7F3A49CA8}"/>
              </a:ext>
            </a:extLst>
          </p:cNvPr>
          <p:cNvSpPr/>
          <p:nvPr/>
        </p:nvSpPr>
        <p:spPr>
          <a:xfrm>
            <a:off x="3048000" y="1847909"/>
            <a:ext cx="7572270" cy="923330"/>
          </a:xfrm>
          <a:prstGeom prst="roundRect">
            <a:avLst/>
          </a:prstGeom>
          <a:solidFill>
            <a:srgbClr val="A4EEE2"/>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115" tIns="170688" rIns="170688" bIns="170688" numCol="1" spcCol="1270" anchor="ctr" anchorCtr="0">
            <a:noAutofit/>
          </a:bodyPr>
          <a:lstStyle/>
          <a:p>
            <a:pPr algn="just"/>
            <a:r>
              <a:rPr lang="en-US" sz="4000">
                <a:solidFill>
                  <a:srgbClr val="333333"/>
                </a:solidFill>
              </a:rPr>
              <a:t>Việc tốt em đã làm là việc gì?</a:t>
            </a:r>
          </a:p>
        </p:txBody>
      </p:sp>
      <p:sp>
        <p:nvSpPr>
          <p:cNvPr id="7" name="Rectangle: Rounded Corners 6">
            <a:extLst>
              <a:ext uri="{FF2B5EF4-FFF2-40B4-BE49-F238E27FC236}">
                <a16:creationId xmlns:a16="http://schemas.microsoft.com/office/drawing/2014/main" id="{97C2A5D1-B37D-4D64-ABAF-26BD1B3D77E0}"/>
              </a:ext>
            </a:extLst>
          </p:cNvPr>
          <p:cNvSpPr/>
          <p:nvPr/>
        </p:nvSpPr>
        <p:spPr>
          <a:xfrm>
            <a:off x="3048000" y="3405731"/>
            <a:ext cx="7572270" cy="923330"/>
          </a:xfrm>
          <a:prstGeom prst="roundRect">
            <a:avLst/>
          </a:prstGeom>
          <a:solidFill>
            <a:srgbClr val="6EECC8"/>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115" tIns="170688" rIns="170688" bIns="170688" numCol="1" spcCol="1270" anchor="ctr" anchorCtr="0">
            <a:noAutofit/>
          </a:bodyPr>
          <a:lstStyle/>
          <a:p>
            <a:pPr algn="just"/>
            <a:r>
              <a:rPr lang="en-US" sz="4000">
                <a:solidFill>
                  <a:srgbClr val="333333"/>
                </a:solidFill>
              </a:rPr>
              <a:t>Em làm việc đó ở đâu, khi nào?</a:t>
            </a:r>
          </a:p>
        </p:txBody>
      </p:sp>
      <p:sp>
        <p:nvSpPr>
          <p:cNvPr id="8" name="Freeform: Shape 7">
            <a:extLst>
              <a:ext uri="{FF2B5EF4-FFF2-40B4-BE49-F238E27FC236}">
                <a16:creationId xmlns:a16="http://schemas.microsoft.com/office/drawing/2014/main" id="{A5EF7237-7442-4F19-8426-B9C4CDFD999D}"/>
              </a:ext>
            </a:extLst>
          </p:cNvPr>
          <p:cNvSpPr/>
          <p:nvPr/>
        </p:nvSpPr>
        <p:spPr>
          <a:xfrm>
            <a:off x="1295400" y="3228928"/>
            <a:ext cx="1266872" cy="1266872"/>
          </a:xfrm>
          <a:custGeom>
            <a:avLst/>
            <a:gdLst>
              <a:gd name="connsiteX0" fmla="*/ 0 w 1047249"/>
              <a:gd name="connsiteY0" fmla="*/ 523625 h 1047249"/>
              <a:gd name="connsiteX1" fmla="*/ 523625 w 1047249"/>
              <a:gd name="connsiteY1" fmla="*/ 0 h 1047249"/>
              <a:gd name="connsiteX2" fmla="*/ 1047250 w 1047249"/>
              <a:gd name="connsiteY2" fmla="*/ 523625 h 1047249"/>
              <a:gd name="connsiteX3" fmla="*/ 523625 w 1047249"/>
              <a:gd name="connsiteY3" fmla="*/ 1047250 h 1047249"/>
              <a:gd name="connsiteX4" fmla="*/ 0 w 1047249"/>
              <a:gd name="connsiteY4" fmla="*/ 523625 h 104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249" h="1047249">
                <a:moveTo>
                  <a:pt x="0" y="523625"/>
                </a:moveTo>
                <a:cubicBezTo>
                  <a:pt x="0" y="234435"/>
                  <a:pt x="234435" y="0"/>
                  <a:pt x="523625" y="0"/>
                </a:cubicBezTo>
                <a:cubicBezTo>
                  <a:pt x="812815" y="0"/>
                  <a:pt x="1047250" y="234435"/>
                  <a:pt x="1047250" y="523625"/>
                </a:cubicBezTo>
                <a:cubicBezTo>
                  <a:pt x="1047250" y="812815"/>
                  <a:pt x="812815" y="1047250"/>
                  <a:pt x="523625" y="1047250"/>
                </a:cubicBezTo>
                <a:cubicBezTo>
                  <a:pt x="234435" y="1047250"/>
                  <a:pt x="0" y="812815"/>
                  <a:pt x="0" y="523625"/>
                </a:cubicBezTo>
                <a:close/>
              </a:path>
            </a:pathLst>
          </a:custGeom>
          <a:solidFill>
            <a:srgbClr val="387C3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366" tIns="153366" rIns="153366" bIns="153366" numCol="1" spcCol="1270" anchor="ctr" anchorCtr="0">
            <a:noAutofit/>
          </a:bodyPr>
          <a:lstStyle/>
          <a:p>
            <a:pPr marL="0" lvl="0" indent="0" algn="ctr" defTabSz="2178050">
              <a:lnSpc>
                <a:spcPct val="90000"/>
              </a:lnSpc>
              <a:spcBef>
                <a:spcPct val="0"/>
              </a:spcBef>
              <a:spcAft>
                <a:spcPct val="35000"/>
              </a:spcAft>
              <a:buNone/>
            </a:pPr>
            <a:r>
              <a:rPr lang="en-US" sz="6000" kern="1200"/>
              <a:t>G:</a:t>
            </a:r>
          </a:p>
        </p:txBody>
      </p:sp>
      <p:sp>
        <p:nvSpPr>
          <p:cNvPr id="9" name="Rectangle: Rounded Corners 8">
            <a:extLst>
              <a:ext uri="{FF2B5EF4-FFF2-40B4-BE49-F238E27FC236}">
                <a16:creationId xmlns:a16="http://schemas.microsoft.com/office/drawing/2014/main" id="{59A227DA-63B5-4B75-BA20-4E1087DB5786}"/>
              </a:ext>
            </a:extLst>
          </p:cNvPr>
          <p:cNvSpPr/>
          <p:nvPr/>
        </p:nvSpPr>
        <p:spPr>
          <a:xfrm>
            <a:off x="3048000" y="4963552"/>
            <a:ext cx="7572270" cy="1284847"/>
          </a:xfrm>
          <a:prstGeom prst="roundRect">
            <a:avLst/>
          </a:prstGeom>
          <a:solidFill>
            <a:srgbClr val="A4EEE2"/>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4115" tIns="170688" rIns="170688" bIns="170688" numCol="1" spcCol="1270" anchor="ctr" anchorCtr="0">
            <a:noAutofit/>
          </a:bodyPr>
          <a:lstStyle/>
          <a:p>
            <a:pPr defTabSz="1066800">
              <a:lnSpc>
                <a:spcPct val="90000"/>
              </a:lnSpc>
              <a:spcBef>
                <a:spcPct val="0"/>
              </a:spcBef>
              <a:spcAft>
                <a:spcPct val="35000"/>
              </a:spcAft>
            </a:pPr>
            <a:r>
              <a:rPr lang="en-US" sz="4000">
                <a:solidFill>
                  <a:srgbClr val="333333"/>
                </a:solidFill>
              </a:rPr>
              <a:t>Em có suy nghĩ, cảm xúc gì sau khi làm việc đó?</a:t>
            </a:r>
            <a:endParaRPr lang="en-US" sz="4000">
              <a:solidFill>
                <a:schemeClr val="bg1"/>
              </a:solidFill>
            </a:endParaRPr>
          </a:p>
        </p:txBody>
      </p:sp>
    </p:spTree>
    <p:extLst>
      <p:ext uri="{BB962C8B-B14F-4D97-AF65-F5344CB8AC3E}">
        <p14:creationId xmlns:p14="http://schemas.microsoft.com/office/powerpoint/2010/main" val="32820309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C3D46D-B6B7-4590-BE3F-8A47D1BA86D5}"/>
              </a:ext>
            </a:extLst>
          </p:cNvPr>
          <p:cNvPicPr>
            <a:picLocks noChangeAspect="1"/>
          </p:cNvPicPr>
          <p:nvPr/>
        </p:nvPicPr>
        <p:blipFill>
          <a:blip r:embed="rId2"/>
          <a:stretch>
            <a:fillRect/>
          </a:stretch>
        </p:blipFill>
        <p:spPr>
          <a:xfrm>
            <a:off x="2573926" y="1689028"/>
            <a:ext cx="7044149" cy="3479944"/>
          </a:xfrm>
          <a:prstGeom prst="rect">
            <a:avLst/>
          </a:prstGeom>
        </p:spPr>
      </p:pic>
    </p:spTree>
    <p:extLst>
      <p:ext uri="{BB962C8B-B14F-4D97-AF65-F5344CB8AC3E}">
        <p14:creationId xmlns:p14="http://schemas.microsoft.com/office/powerpoint/2010/main" val="7381396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198D7A8-D78D-40DF-A179-686075A104BD}"/>
              </a:ext>
            </a:extLst>
          </p:cNvPr>
          <p:cNvPicPr>
            <a:picLocks noChangeAspect="1"/>
          </p:cNvPicPr>
          <p:nvPr/>
        </p:nvPicPr>
        <p:blipFill>
          <a:blip r:embed="rId2"/>
          <a:stretch>
            <a:fillRect/>
          </a:stretch>
        </p:blipFill>
        <p:spPr>
          <a:xfrm>
            <a:off x="3980998" y="1143000"/>
            <a:ext cx="4230005" cy="1295400"/>
          </a:xfrm>
          <a:prstGeom prst="rect">
            <a:avLst/>
          </a:prstGeom>
        </p:spPr>
      </p:pic>
      <p:sp>
        <p:nvSpPr>
          <p:cNvPr id="32" name="1">
            <a:extLst>
              <a:ext uri="{FF2B5EF4-FFF2-40B4-BE49-F238E27FC236}">
                <a16:creationId xmlns:a16="http://schemas.microsoft.com/office/drawing/2014/main" id="{FDFF80DB-2BCC-4C26-B049-D7B2F0A69BA7}"/>
              </a:ext>
            </a:extLst>
          </p:cNvPr>
          <p:cNvSpPr>
            <a:spLocks noGrp="1"/>
          </p:cNvSpPr>
          <p:nvPr/>
        </p:nvSpPr>
        <p:spPr>
          <a:xfrm>
            <a:off x="4953000" y="4724400"/>
            <a:ext cx="2286001"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 9,10</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sp>
        <p:nvSpPr>
          <p:cNvPr id="33" name="34">
            <a:extLst>
              <a:ext uri="{FF2B5EF4-FFF2-40B4-BE49-F238E27FC236}">
                <a16:creationId xmlns:a16="http://schemas.microsoft.com/office/drawing/2014/main" id="{FA576414-2DC9-468A-9E82-9CDDDB0C842A}"/>
              </a:ext>
            </a:extLst>
          </p:cNvPr>
          <p:cNvSpPr txBox="1">
            <a:spLocks/>
          </p:cNvSpPr>
          <p:nvPr/>
        </p:nvSpPr>
        <p:spPr>
          <a:xfrm>
            <a:off x="5055818" y="37409"/>
            <a:ext cx="208036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200">
                <a:ln>
                  <a:solidFill>
                    <a:schemeClr val="bg1"/>
                  </a:solidFill>
                </a:ln>
                <a:solidFill>
                  <a:schemeClr val="accent2">
                    <a:lumMod val="75000"/>
                  </a:schemeClr>
                </a:solidFill>
                <a:latin typeface="HP-168" panose="020B0803050302020204" pitchFamily="34" charset="0"/>
                <a:ea typeface="华文彩云" panose="02010800040101010101" charset="-122"/>
                <a:cs typeface="Algerian" panose="04020705040A02060702" charset="0"/>
              </a:rPr>
              <a:t>TUẦN 18</a:t>
            </a:r>
          </a:p>
        </p:txBody>
      </p:sp>
      <p:pic>
        <p:nvPicPr>
          <p:cNvPr id="2" name="Picture 1">
            <a:extLst>
              <a:ext uri="{FF2B5EF4-FFF2-40B4-BE49-F238E27FC236}">
                <a16:creationId xmlns:a16="http://schemas.microsoft.com/office/drawing/2014/main" id="{7443171A-F1EC-45F1-AD03-44312908E6FE}"/>
              </a:ext>
            </a:extLst>
          </p:cNvPr>
          <p:cNvPicPr>
            <a:picLocks noChangeAspect="1"/>
          </p:cNvPicPr>
          <p:nvPr/>
        </p:nvPicPr>
        <p:blipFill>
          <a:blip r:embed="rId3"/>
          <a:stretch>
            <a:fillRect/>
          </a:stretch>
        </p:blipFill>
        <p:spPr>
          <a:xfrm>
            <a:off x="1981200" y="2596824"/>
            <a:ext cx="8839200" cy="1664352"/>
          </a:xfrm>
          <a:prstGeom prst="rect">
            <a:avLst/>
          </a:prstGeom>
        </p:spPr>
      </p:pic>
    </p:spTree>
    <p:extLst>
      <p:ext uri="{BB962C8B-B14F-4D97-AF65-F5344CB8AC3E}">
        <p14:creationId xmlns:p14="http://schemas.microsoft.com/office/powerpoint/2010/main" val="5899406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fltVal val="0"/>
                                          </p:val>
                                        </p:tav>
                                        <p:tav tm="100000">
                                          <p:val>
                                            <p:strVal val="#ppt_w"/>
                                          </p:val>
                                        </p:tav>
                                      </p:tavLst>
                                    </p:anim>
                                    <p:anim calcmode="lin" valueType="num">
                                      <p:cBhvr>
                                        <p:cTn id="12" dur="1000" fill="hold"/>
                                        <p:tgtEl>
                                          <p:spTgt spid="20"/>
                                        </p:tgtEl>
                                        <p:attrNameLst>
                                          <p:attrName>ppt_h</p:attrName>
                                        </p:attrNameLst>
                                      </p:cBhvr>
                                      <p:tavLst>
                                        <p:tav tm="0">
                                          <p:val>
                                            <p:fltVal val="0"/>
                                          </p:val>
                                        </p:tav>
                                        <p:tav tm="100000">
                                          <p:val>
                                            <p:strVal val="#ppt_h"/>
                                          </p:val>
                                        </p:tav>
                                      </p:tavLst>
                                    </p:anim>
                                    <p:anim calcmode="lin" valueType="num">
                                      <p:cBhvr>
                                        <p:cTn id="13" dur="1000" fill="hold"/>
                                        <p:tgtEl>
                                          <p:spTgt spid="20"/>
                                        </p:tgtEl>
                                        <p:attrNameLst>
                                          <p:attrName>style.rotation</p:attrName>
                                        </p:attrNameLst>
                                      </p:cBhvr>
                                      <p:tavLst>
                                        <p:tav tm="0">
                                          <p:val>
                                            <p:fltVal val="90"/>
                                          </p:val>
                                        </p:tav>
                                        <p:tav tm="100000">
                                          <p:val>
                                            <p:fltVal val="0"/>
                                          </p:val>
                                        </p:tav>
                                      </p:tavLst>
                                    </p:anim>
                                    <p:animEffect transition="in" filter="fade">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750" fill="hold"/>
                                        <p:tgtEl>
                                          <p:spTgt spid="32"/>
                                        </p:tgtEl>
                                        <p:attrNameLst>
                                          <p:attrName>ppt_w</p:attrName>
                                        </p:attrNameLst>
                                      </p:cBhvr>
                                      <p:tavLst>
                                        <p:tav tm="0">
                                          <p:val>
                                            <p:fltVal val="0"/>
                                          </p:val>
                                        </p:tav>
                                        <p:tav tm="100000">
                                          <p:val>
                                            <p:strVal val="#ppt_w"/>
                                          </p:val>
                                        </p:tav>
                                      </p:tavLst>
                                    </p:anim>
                                    <p:anim calcmode="lin" valueType="num">
                                      <p:cBhvr>
                                        <p:cTn id="26" dur="750" fill="hold"/>
                                        <p:tgtEl>
                                          <p:spTgt spid="32"/>
                                        </p:tgtEl>
                                        <p:attrNameLst>
                                          <p:attrName>ppt_h</p:attrName>
                                        </p:attrNameLst>
                                      </p:cBhvr>
                                      <p:tavLst>
                                        <p:tav tm="0">
                                          <p:val>
                                            <p:fltVal val="0"/>
                                          </p:val>
                                        </p:tav>
                                        <p:tav tm="100000">
                                          <p:val>
                                            <p:strVal val="#ppt_h"/>
                                          </p:val>
                                        </p:tav>
                                      </p:tavLst>
                                    </p:anim>
                                    <p:animEffect transition="in" filter="fade">
                                      <p:cBhvr>
                                        <p:cTn id="27"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4D85E90F-B978-49F0-8E4D-6BE38298CAD6}"/>
              </a:ext>
            </a:extLst>
          </p:cNvPr>
          <p:cNvSpPr/>
          <p:nvPr/>
        </p:nvSpPr>
        <p:spPr>
          <a:xfrm>
            <a:off x="5186201" y="914400"/>
            <a:ext cx="1819598" cy="1819598"/>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5" name="Picture 4">
            <a:extLst>
              <a:ext uri="{FF2B5EF4-FFF2-40B4-BE49-F238E27FC236}">
                <a16:creationId xmlns:a16="http://schemas.microsoft.com/office/drawing/2014/main" id="{3D1697D0-9996-48E4-8EB6-38CB8FE36F8F}"/>
              </a:ext>
            </a:extLst>
          </p:cNvPr>
          <p:cNvPicPr>
            <a:picLocks noChangeAspect="1"/>
          </p:cNvPicPr>
          <p:nvPr/>
        </p:nvPicPr>
        <p:blipFill>
          <a:blip r:embed="rId2"/>
          <a:stretch>
            <a:fillRect/>
          </a:stretch>
        </p:blipFill>
        <p:spPr>
          <a:xfrm>
            <a:off x="5298562" y="1026761"/>
            <a:ext cx="1594876" cy="1594876"/>
          </a:xfrm>
          <a:prstGeom prst="rect">
            <a:avLst/>
          </a:prstGeom>
        </p:spPr>
      </p:pic>
      <p:pic>
        <p:nvPicPr>
          <p:cNvPr id="8" name="Picture 7">
            <a:extLst>
              <a:ext uri="{FF2B5EF4-FFF2-40B4-BE49-F238E27FC236}">
                <a16:creationId xmlns:a16="http://schemas.microsoft.com/office/drawing/2014/main" id="{E2E57889-5DFE-4790-B768-61039E48A914}"/>
              </a:ext>
            </a:extLst>
          </p:cNvPr>
          <p:cNvPicPr>
            <a:picLocks noChangeAspect="1"/>
          </p:cNvPicPr>
          <p:nvPr/>
        </p:nvPicPr>
        <p:blipFill>
          <a:blip r:embed="rId3"/>
          <a:stretch>
            <a:fillRect/>
          </a:stretch>
        </p:blipFill>
        <p:spPr>
          <a:xfrm>
            <a:off x="4221318" y="2733998"/>
            <a:ext cx="3749365" cy="1609483"/>
          </a:xfrm>
          <a:prstGeom prst="rect">
            <a:avLst/>
          </a:prstGeom>
        </p:spPr>
      </p:pic>
    </p:spTree>
    <p:extLst>
      <p:ext uri="{BB962C8B-B14F-4D97-AF65-F5344CB8AC3E}">
        <p14:creationId xmlns:p14="http://schemas.microsoft.com/office/powerpoint/2010/main" val="4384984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428168C-3044-4823-8F3D-363AA2302890}"/>
              </a:ext>
            </a:extLst>
          </p:cNvPr>
          <p:cNvSpPr txBox="1"/>
          <p:nvPr/>
        </p:nvSpPr>
        <p:spPr>
          <a:xfrm>
            <a:off x="6324600" y="1607031"/>
            <a:ext cx="5105400" cy="2062103"/>
          </a:xfrm>
          <a:prstGeom prst="rect">
            <a:avLst/>
          </a:prstGeom>
          <a:noFill/>
        </p:spPr>
        <p:txBody>
          <a:bodyPr wrap="square" rtlCol="0">
            <a:spAutoFit/>
          </a:bodyPr>
          <a:lstStyle/>
          <a:p>
            <a:pPr fontAlgn="t"/>
            <a:r>
              <a:rPr lang="vi-VN" sz="3200">
                <a:solidFill>
                  <a:srgbClr val="333333"/>
                </a:solidFill>
              </a:rPr>
              <a:t>Giọt đậu vào cành khế</a:t>
            </a:r>
          </a:p>
          <a:p>
            <a:pPr fontAlgn="t"/>
            <a:r>
              <a:rPr lang="vi-VN" sz="3200">
                <a:solidFill>
                  <a:srgbClr val="333333"/>
                </a:solidFill>
              </a:rPr>
              <a:t>Giọt thấm xuống cánh đồng</a:t>
            </a:r>
          </a:p>
          <a:p>
            <a:pPr fontAlgn="t"/>
            <a:r>
              <a:rPr lang="vi-VN" sz="3200">
                <a:solidFill>
                  <a:srgbClr val="333333"/>
                </a:solidFill>
              </a:rPr>
              <a:t>Giọt bay trên mái phố</a:t>
            </a:r>
          </a:p>
          <a:p>
            <a:pPr fontAlgn="t"/>
            <a:r>
              <a:rPr lang="vi-VN" sz="3200">
                <a:solidFill>
                  <a:srgbClr val="333333"/>
                </a:solidFill>
              </a:rPr>
              <a:t>Nhảy dù xuống dòng sông.</a:t>
            </a:r>
          </a:p>
        </p:txBody>
      </p:sp>
      <p:pic>
        <p:nvPicPr>
          <p:cNvPr id="6" name="Picture 5">
            <a:extLst>
              <a:ext uri="{FF2B5EF4-FFF2-40B4-BE49-F238E27FC236}">
                <a16:creationId xmlns:a16="http://schemas.microsoft.com/office/drawing/2014/main" id="{317EF309-5BE4-4124-AF2E-6985F0AC3606}"/>
              </a:ext>
            </a:extLst>
          </p:cNvPr>
          <p:cNvPicPr>
            <a:picLocks noChangeAspect="1"/>
          </p:cNvPicPr>
          <p:nvPr/>
        </p:nvPicPr>
        <p:blipFill>
          <a:blip r:embed="rId3"/>
          <a:stretch>
            <a:fillRect/>
          </a:stretch>
        </p:blipFill>
        <p:spPr>
          <a:xfrm>
            <a:off x="0" y="168440"/>
            <a:ext cx="1147568" cy="646331"/>
          </a:xfrm>
          <a:prstGeom prst="rect">
            <a:avLst/>
          </a:prstGeom>
        </p:spPr>
      </p:pic>
      <p:sp>
        <p:nvSpPr>
          <p:cNvPr id="7" name="TextBox 6">
            <a:extLst>
              <a:ext uri="{FF2B5EF4-FFF2-40B4-BE49-F238E27FC236}">
                <a16:creationId xmlns:a16="http://schemas.microsoft.com/office/drawing/2014/main" id="{5F1DE3C2-83A4-4D49-980D-65224937F4E6}"/>
              </a:ext>
            </a:extLst>
          </p:cNvPr>
          <p:cNvSpPr txBox="1"/>
          <p:nvPr/>
        </p:nvSpPr>
        <p:spPr>
          <a:xfrm>
            <a:off x="594000" y="1589925"/>
            <a:ext cx="5105400" cy="2062103"/>
          </a:xfrm>
          <a:prstGeom prst="rect">
            <a:avLst/>
          </a:prstGeom>
          <a:noFill/>
        </p:spPr>
        <p:txBody>
          <a:bodyPr wrap="square" rtlCol="0">
            <a:spAutoFit/>
          </a:bodyPr>
          <a:lstStyle/>
          <a:p>
            <a:pPr fontAlgn="t"/>
            <a:r>
              <a:rPr lang="vi-VN" sz="3200">
                <a:solidFill>
                  <a:srgbClr val="333333"/>
                </a:solidFill>
              </a:rPr>
              <a:t>Đám mây đen trĩu nặng</a:t>
            </a:r>
          </a:p>
          <a:p>
            <a:pPr fontAlgn="t"/>
            <a:r>
              <a:rPr lang="vi-VN" sz="3200">
                <a:solidFill>
                  <a:srgbClr val="333333"/>
                </a:solidFill>
              </a:rPr>
              <a:t>Cúi mình xuống thấp dần</a:t>
            </a:r>
          </a:p>
          <a:p>
            <a:pPr fontAlgn="t"/>
            <a:r>
              <a:rPr lang="vi-VN" sz="3200">
                <a:solidFill>
                  <a:srgbClr val="333333"/>
                </a:solidFill>
              </a:rPr>
              <a:t>Cho đến khi rạn vỡ</a:t>
            </a:r>
          </a:p>
          <a:p>
            <a:pPr fontAlgn="t"/>
            <a:r>
              <a:rPr lang="vi-VN" sz="3200">
                <a:solidFill>
                  <a:srgbClr val="333333"/>
                </a:solidFill>
              </a:rPr>
              <a:t>Sinh ra triệu đứa con.</a:t>
            </a:r>
          </a:p>
        </p:txBody>
      </p:sp>
      <p:sp>
        <p:nvSpPr>
          <p:cNvPr id="4" name="TextBox 3">
            <a:extLst>
              <a:ext uri="{FF2B5EF4-FFF2-40B4-BE49-F238E27FC236}">
                <a16:creationId xmlns:a16="http://schemas.microsoft.com/office/drawing/2014/main" id="{DE5A516A-E028-45C3-B1D9-6AD1EBAD10A4}"/>
              </a:ext>
            </a:extLst>
          </p:cNvPr>
          <p:cNvSpPr txBox="1"/>
          <p:nvPr/>
        </p:nvSpPr>
        <p:spPr>
          <a:xfrm>
            <a:off x="1273225" y="130314"/>
            <a:ext cx="10789847" cy="707886"/>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b="1">
                <a:latin typeface="Arial-Rounded" panose="020B0500000000000000" pitchFamily="34" charset="0"/>
                <a:ea typeface="Arial-Rounded" panose="020B0500000000000000" pitchFamily="34" charset="0"/>
                <a:cs typeface="Arial-Rounded" panose="020B0500000000000000" pitchFamily="34" charset="0"/>
              </a:rPr>
              <a:t>Đọc thành tiếng và trả lời câu hỏi:</a:t>
            </a:r>
            <a:endParaRPr lang="vi-VN" sz="4000" b="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506F5B33-A901-434A-8B36-729BB8BC57F4}"/>
              </a:ext>
            </a:extLst>
          </p:cNvPr>
          <p:cNvSpPr txBox="1"/>
          <p:nvPr/>
        </p:nvSpPr>
        <p:spPr>
          <a:xfrm>
            <a:off x="4686300" y="914400"/>
            <a:ext cx="2819400" cy="584775"/>
          </a:xfrm>
          <a:prstGeom prst="rect">
            <a:avLst/>
          </a:prstGeom>
          <a:noFill/>
        </p:spPr>
        <p:txBody>
          <a:bodyPr wrap="square" rtlCol="0">
            <a:spAutoFit/>
          </a:bodyPr>
          <a:lstStyle/>
          <a:p>
            <a:pPr fontAlgn="t"/>
            <a:r>
              <a:rPr lang="en-US" sz="3200">
                <a:solidFill>
                  <a:schemeClr val="accent5"/>
                </a:solidFill>
              </a:rPr>
              <a:t>ĐÀN MƯA CON</a:t>
            </a:r>
            <a:endParaRPr lang="vi-VN" sz="3200">
              <a:solidFill>
                <a:schemeClr val="accent5"/>
              </a:solidFill>
            </a:endParaRPr>
          </a:p>
        </p:txBody>
      </p:sp>
      <p:sp>
        <p:nvSpPr>
          <p:cNvPr id="9" name="TextBox 8">
            <a:extLst>
              <a:ext uri="{FF2B5EF4-FFF2-40B4-BE49-F238E27FC236}">
                <a16:creationId xmlns:a16="http://schemas.microsoft.com/office/drawing/2014/main" id="{D3667AD9-58F7-43F1-B88E-A521FBF2209B}"/>
              </a:ext>
            </a:extLst>
          </p:cNvPr>
          <p:cNvSpPr txBox="1"/>
          <p:nvPr/>
        </p:nvSpPr>
        <p:spPr>
          <a:xfrm>
            <a:off x="573784" y="4157742"/>
            <a:ext cx="5105400" cy="2062103"/>
          </a:xfrm>
          <a:prstGeom prst="rect">
            <a:avLst/>
          </a:prstGeom>
          <a:noFill/>
        </p:spPr>
        <p:txBody>
          <a:bodyPr wrap="square" rtlCol="0">
            <a:spAutoFit/>
          </a:bodyPr>
          <a:lstStyle/>
          <a:p>
            <a:pPr fontAlgn="t"/>
            <a:r>
              <a:rPr lang="vi-VN" sz="3200">
                <a:solidFill>
                  <a:srgbClr val="333333"/>
                </a:solidFill>
              </a:rPr>
              <a:t>Đàn mưa con bé tí</a:t>
            </a:r>
          </a:p>
          <a:p>
            <a:pPr fontAlgn="t"/>
            <a:r>
              <a:rPr lang="vi-VN" sz="3200">
                <a:solidFill>
                  <a:srgbClr val="333333"/>
                </a:solidFill>
              </a:rPr>
              <a:t>Trong trẻo như giọt sương</a:t>
            </a:r>
          </a:p>
          <a:p>
            <a:pPr fontAlgn="t"/>
            <a:r>
              <a:rPr lang="vi-VN" sz="3200">
                <a:solidFill>
                  <a:srgbClr val="333333"/>
                </a:solidFill>
              </a:rPr>
              <a:t>Vừa mới rời xa mẹ</a:t>
            </a:r>
          </a:p>
          <a:p>
            <a:pPr fontAlgn="t"/>
            <a:r>
              <a:rPr lang="vi-VN" sz="3200">
                <a:solidFill>
                  <a:srgbClr val="333333"/>
                </a:solidFill>
              </a:rPr>
              <a:t>Đã can đảm xuống đường.</a:t>
            </a:r>
          </a:p>
        </p:txBody>
      </p:sp>
      <p:sp>
        <p:nvSpPr>
          <p:cNvPr id="11" name="TextBox 10">
            <a:extLst>
              <a:ext uri="{FF2B5EF4-FFF2-40B4-BE49-F238E27FC236}">
                <a16:creationId xmlns:a16="http://schemas.microsoft.com/office/drawing/2014/main" id="{9CC8D734-2CFF-40A8-AB98-2099D8534CFC}"/>
              </a:ext>
            </a:extLst>
          </p:cNvPr>
          <p:cNvSpPr txBox="1"/>
          <p:nvPr/>
        </p:nvSpPr>
        <p:spPr>
          <a:xfrm>
            <a:off x="6304384" y="4174848"/>
            <a:ext cx="5105400" cy="2062103"/>
          </a:xfrm>
          <a:prstGeom prst="rect">
            <a:avLst/>
          </a:prstGeom>
          <a:noFill/>
        </p:spPr>
        <p:txBody>
          <a:bodyPr wrap="square" rtlCol="0">
            <a:spAutoFit/>
          </a:bodyPr>
          <a:lstStyle/>
          <a:p>
            <a:pPr fontAlgn="t"/>
            <a:r>
              <a:rPr lang="vi-VN" sz="3200">
                <a:solidFill>
                  <a:srgbClr val="333333"/>
                </a:solidFill>
              </a:rPr>
              <a:t>Sau nhiều ngày trôi nổi</a:t>
            </a:r>
          </a:p>
          <a:p>
            <a:pPr fontAlgn="t"/>
            <a:r>
              <a:rPr lang="vi-VN" sz="3200">
                <a:solidFill>
                  <a:srgbClr val="333333"/>
                </a:solidFill>
              </a:rPr>
              <a:t>Đi du lịch khắp nơi</a:t>
            </a:r>
          </a:p>
          <a:p>
            <a:pPr fontAlgn="t"/>
            <a:r>
              <a:rPr lang="vi-VN" sz="3200">
                <a:solidFill>
                  <a:srgbClr val="333333"/>
                </a:solidFill>
              </a:rPr>
              <a:t>Chúng gặp nhau ở biển</a:t>
            </a:r>
          </a:p>
          <a:p>
            <a:pPr fontAlgn="t"/>
            <a:r>
              <a:rPr lang="vi-VN" sz="3200">
                <a:solidFill>
                  <a:srgbClr val="333333"/>
                </a:solidFill>
              </a:rPr>
              <a:t>Làm sóng trắng trùng khơi..</a:t>
            </a:r>
          </a:p>
        </p:txBody>
      </p:sp>
      <p:sp>
        <p:nvSpPr>
          <p:cNvPr id="12" name="TextBox 11">
            <a:extLst>
              <a:ext uri="{FF2B5EF4-FFF2-40B4-BE49-F238E27FC236}">
                <a16:creationId xmlns:a16="http://schemas.microsoft.com/office/drawing/2014/main" id="{A73B8FE0-90A8-4B60-B9B0-C9597A5633D3}"/>
              </a:ext>
            </a:extLst>
          </p:cNvPr>
          <p:cNvSpPr txBox="1"/>
          <p:nvPr/>
        </p:nvSpPr>
        <p:spPr>
          <a:xfrm>
            <a:off x="9028723" y="6186649"/>
            <a:ext cx="3144416" cy="400110"/>
          </a:xfrm>
          <a:prstGeom prst="rect">
            <a:avLst/>
          </a:prstGeom>
          <a:noFill/>
        </p:spPr>
        <p:txBody>
          <a:bodyPr wrap="square" rtlCol="0">
            <a:spAutoFit/>
          </a:bodyPr>
          <a:lstStyle/>
          <a:p>
            <a:pPr algn="ctr" fontAlgn="t"/>
            <a:r>
              <a:rPr lang="en-US" sz="2000" i="1">
                <a:solidFill>
                  <a:srgbClr val="333333"/>
                </a:solidFill>
              </a:rPr>
              <a:t>( Phi Tuyết Ba )</a:t>
            </a:r>
            <a:endParaRPr lang="vi-VN" sz="2000" i="1">
              <a:solidFill>
                <a:srgbClr val="333333"/>
              </a:solidFill>
            </a:endParaRPr>
          </a:p>
        </p:txBody>
      </p:sp>
    </p:spTree>
    <p:extLst>
      <p:ext uri="{BB962C8B-B14F-4D97-AF65-F5344CB8AC3E}">
        <p14:creationId xmlns:p14="http://schemas.microsoft.com/office/powerpoint/2010/main" val="6296102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up)">
                                      <p:cBhvr>
                                        <p:cTn id="23" dur="500"/>
                                        <p:tgtEl>
                                          <p:spTgt spid="7"/>
                                        </p:tgtEl>
                                      </p:cBhvr>
                                    </p:animEffect>
                                  </p:childTnLst>
                                </p:cTn>
                              </p:par>
                            </p:childTnLst>
                          </p:cTn>
                        </p:par>
                        <p:par>
                          <p:cTn id="24" fill="hold">
                            <p:stCondLst>
                              <p:cond delay="500"/>
                            </p:stCondLst>
                            <p:childTnLst>
                              <p:par>
                                <p:cTn id="25" presetID="1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childTnLst>
                          </p:cTn>
                        </p:par>
                        <p:par>
                          <p:cTn id="29" fill="hold">
                            <p:stCondLst>
                              <p:cond delay="1000"/>
                            </p:stCondLst>
                            <p:childTnLst>
                              <p:par>
                                <p:cTn id="30" presetID="1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p:tgtEl>
                                          <p:spTgt spid="10"/>
                                        </p:tgtEl>
                                        <p:attrNameLst>
                                          <p:attrName>ppt_y</p:attrName>
                                        </p:attrNameLst>
                                      </p:cBhvr>
                                      <p:tavLst>
                                        <p:tav tm="0">
                                          <p:val>
                                            <p:strVal val="#ppt_y+#ppt_h*1.125000"/>
                                          </p:val>
                                        </p:tav>
                                        <p:tav tm="100000">
                                          <p:val>
                                            <p:strVal val="#ppt_y"/>
                                          </p:val>
                                        </p:tav>
                                      </p:tavLst>
                                    </p:anim>
                                    <p:animEffect transition="in" filter="wipe(up)">
                                      <p:cBhvr>
                                        <p:cTn id="33" dur="500"/>
                                        <p:tgtEl>
                                          <p:spTgt spid="10"/>
                                        </p:tgtEl>
                                      </p:cBhvr>
                                    </p:animEffect>
                                  </p:childTnLst>
                                </p:cTn>
                              </p:par>
                            </p:childTnLst>
                          </p:cTn>
                        </p:par>
                        <p:par>
                          <p:cTn id="34" fill="hold">
                            <p:stCondLst>
                              <p:cond delay="1500"/>
                            </p:stCondLst>
                            <p:childTnLst>
                              <p:par>
                                <p:cTn id="35" presetID="1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childTnLst>
                          </p:cTn>
                        </p:par>
                        <p:par>
                          <p:cTn id="39" fill="hold">
                            <p:stCondLst>
                              <p:cond delay="2000"/>
                            </p:stCondLst>
                            <p:childTnLst>
                              <p:par>
                                <p:cTn id="40" presetID="12" presetClass="entr" presetSubtype="4"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p:tgtEl>
                                          <p:spTgt spid="12"/>
                                        </p:tgtEl>
                                        <p:attrNameLst>
                                          <p:attrName>ppt_y</p:attrName>
                                        </p:attrNameLst>
                                      </p:cBhvr>
                                      <p:tavLst>
                                        <p:tav tm="0">
                                          <p:val>
                                            <p:strVal val="#ppt_y+#ppt_h*1.125000"/>
                                          </p:val>
                                        </p:tav>
                                        <p:tav tm="100000">
                                          <p:val>
                                            <p:strVal val="#ppt_y"/>
                                          </p:val>
                                        </p:tav>
                                      </p:tavLst>
                                    </p:anim>
                                    <p:animEffect transition="in" filter="wipe(up)">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4" grpId="0"/>
      <p:bldP spid="8" grpId="0"/>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686F4C-BA65-4AF8-971F-FDE3371EC65A}"/>
              </a:ext>
            </a:extLst>
          </p:cNvPr>
          <p:cNvPicPr>
            <a:picLocks noChangeAspect="1"/>
          </p:cNvPicPr>
          <p:nvPr/>
        </p:nvPicPr>
        <p:blipFill>
          <a:blip r:embed="rId2"/>
          <a:stretch>
            <a:fillRect/>
          </a:stretch>
        </p:blipFill>
        <p:spPr>
          <a:xfrm>
            <a:off x="5486400" y="299619"/>
            <a:ext cx="5076755" cy="1066800"/>
          </a:xfrm>
          <a:prstGeom prst="rect">
            <a:avLst/>
          </a:prstGeom>
        </p:spPr>
      </p:pic>
      <p:sp>
        <p:nvSpPr>
          <p:cNvPr id="8" name="TextBox 7">
            <a:extLst>
              <a:ext uri="{FF2B5EF4-FFF2-40B4-BE49-F238E27FC236}">
                <a16:creationId xmlns:a16="http://schemas.microsoft.com/office/drawing/2014/main" id="{D5F2A9F8-E542-4B9E-A942-312ABA56E44B}"/>
              </a:ext>
            </a:extLst>
          </p:cNvPr>
          <p:cNvSpPr txBox="1"/>
          <p:nvPr/>
        </p:nvSpPr>
        <p:spPr>
          <a:xfrm>
            <a:off x="4876800" y="1537632"/>
            <a:ext cx="6934200" cy="1077218"/>
          </a:xfrm>
          <a:prstGeom prst="rect">
            <a:avLst/>
          </a:prstGeom>
          <a:noFill/>
        </p:spPr>
        <p:txBody>
          <a:bodyPr wrap="square" rtlCol="0">
            <a:spAutoFit/>
          </a:bodyPr>
          <a:lstStyle/>
          <a:p>
            <a:pPr algn="just"/>
            <a:r>
              <a:rPr lang="en-US" sz="3200" b="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a</a:t>
            </a:r>
            <a:r>
              <a:rPr lang="vi-VN" sz="3200" b="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r>
              <a:rPr lang="en-US" sz="3200" b="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bài thơ, những giọt mưa được gọi là gì?</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5B925798-07C9-408C-8286-E6BDC447BB7A}"/>
              </a:ext>
            </a:extLst>
          </p:cNvPr>
          <p:cNvSpPr txBox="1"/>
          <p:nvPr/>
        </p:nvSpPr>
        <p:spPr>
          <a:xfrm>
            <a:off x="5584389" y="2850911"/>
            <a:ext cx="6226611" cy="1015663"/>
          </a:xfrm>
          <a:prstGeom prst="rect">
            <a:avLst/>
          </a:prstGeom>
          <a:noFill/>
        </p:spPr>
        <p:txBody>
          <a:bodyPr wrap="square" rtlCol="0">
            <a:spAutoFit/>
          </a:bodyPr>
          <a:lstStyle/>
          <a:p>
            <a:pPr algn="just"/>
            <a:r>
              <a:rPr lang="en-US" sz="3000">
                <a:solidFill>
                  <a:schemeClr val="accent5"/>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000">
                <a:solidFill>
                  <a:schemeClr val="accent5"/>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000">
                <a:solidFill>
                  <a:schemeClr val="accent5"/>
                </a:solidFill>
              </a:rPr>
              <a:t>Trong bài thơ, những giọt mưa được gọi là đàn mưa con.</a:t>
            </a:r>
            <a:endParaRPr lang="vi-VN" sz="3000"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E9836CAD-30BB-45F8-BF2B-DA309C42B507}"/>
              </a:ext>
            </a:extLst>
          </p:cNvPr>
          <p:cNvSpPr txBox="1"/>
          <p:nvPr/>
        </p:nvSpPr>
        <p:spPr>
          <a:xfrm>
            <a:off x="4876800" y="4102635"/>
            <a:ext cx="6934200" cy="584775"/>
          </a:xfrm>
          <a:prstGeom prst="rect">
            <a:avLst/>
          </a:prstGeom>
          <a:noFill/>
        </p:spPr>
        <p:txBody>
          <a:bodyPr wrap="square" rtlCol="0">
            <a:spAutoFit/>
          </a:bodyPr>
          <a:lstStyle/>
          <a:p>
            <a:pPr algn="just"/>
            <a:r>
              <a:rPr lang="en-US" sz="32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b</a:t>
            </a:r>
            <a:r>
              <a:rPr lang="vi-VN" sz="3200" b="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a:t>Giọt mưa rơi xuống những đâu?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A9E0DEF5-A912-440F-ADE8-43DAB18CBA22}"/>
              </a:ext>
            </a:extLst>
          </p:cNvPr>
          <p:cNvSpPr txBox="1"/>
          <p:nvPr/>
        </p:nvSpPr>
        <p:spPr>
          <a:xfrm>
            <a:off x="5584389" y="4923472"/>
            <a:ext cx="6226611" cy="1477328"/>
          </a:xfrm>
          <a:prstGeom prst="rect">
            <a:avLst/>
          </a:prstGeom>
          <a:noFill/>
        </p:spPr>
        <p:txBody>
          <a:bodyPr wrap="square" rtlCol="0">
            <a:spAutoFit/>
          </a:bodyPr>
          <a:lstStyle/>
          <a:p>
            <a:pPr algn="just"/>
            <a:r>
              <a:rPr lang="en-US" sz="3000">
                <a:solidFill>
                  <a:schemeClr val="accent5"/>
                </a:solidFill>
              </a:rPr>
              <a:t>- </a:t>
            </a:r>
            <a:r>
              <a:rPr lang="vi-VN" sz="3000">
                <a:solidFill>
                  <a:schemeClr val="accent5"/>
                </a:solidFill>
              </a:rPr>
              <a:t>Những nơi mà giọt mưa rơi xuống là: cành khế, cánh đồng, mái phố, dòng sông, biển.</a:t>
            </a:r>
            <a:endParaRPr lang="vi-VN" sz="3000" dirty="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2A24BE5-7A60-4DD5-AEDF-2A0A750C36B6}"/>
              </a:ext>
            </a:extLst>
          </p:cNvPr>
          <p:cNvGrpSpPr/>
          <p:nvPr/>
        </p:nvGrpSpPr>
        <p:grpSpPr>
          <a:xfrm>
            <a:off x="9728" y="-289292"/>
            <a:ext cx="4760446" cy="6955981"/>
            <a:chOff x="3829373" y="-326581"/>
            <a:chExt cx="4760446" cy="6955981"/>
          </a:xfrm>
        </p:grpSpPr>
        <p:pic>
          <p:nvPicPr>
            <p:cNvPr id="3" name="Picture 2">
              <a:extLst>
                <a:ext uri="{FF2B5EF4-FFF2-40B4-BE49-F238E27FC236}">
                  <a16:creationId xmlns:a16="http://schemas.microsoft.com/office/drawing/2014/main" id="{0107B953-A780-4E58-90BE-DE83DF55A1BA}"/>
                </a:ext>
              </a:extLst>
            </p:cNvPr>
            <p:cNvPicPr>
              <a:picLocks noChangeAspect="1"/>
            </p:cNvPicPr>
            <p:nvPr/>
          </p:nvPicPr>
          <p:blipFill>
            <a:blip r:embed="rId3"/>
            <a:stretch>
              <a:fillRect/>
            </a:stretch>
          </p:blipFill>
          <p:spPr>
            <a:xfrm>
              <a:off x="3829373" y="0"/>
              <a:ext cx="4533254" cy="6629400"/>
            </a:xfrm>
            <a:prstGeom prst="rect">
              <a:avLst/>
            </a:prstGeom>
            <a:effectLst>
              <a:softEdge rad="63500"/>
            </a:effectLst>
          </p:spPr>
        </p:pic>
        <p:pic>
          <p:nvPicPr>
            <p:cNvPr id="13" name="Picture 12">
              <a:extLst>
                <a:ext uri="{FF2B5EF4-FFF2-40B4-BE49-F238E27FC236}">
                  <a16:creationId xmlns:a16="http://schemas.microsoft.com/office/drawing/2014/main" id="{6B946216-B78F-407C-ACDB-ACB9CB526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72388" y="-326581"/>
              <a:ext cx="2017431" cy="1528662"/>
            </a:xfrm>
            <a:prstGeom prst="rect">
              <a:avLst/>
            </a:prstGeom>
          </p:spPr>
        </p:pic>
      </p:grpSp>
    </p:spTree>
    <p:extLst>
      <p:ext uri="{BB962C8B-B14F-4D97-AF65-F5344CB8AC3E}">
        <p14:creationId xmlns:p14="http://schemas.microsoft.com/office/powerpoint/2010/main" val="9319504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A472D8-DD16-47FF-976E-E13CA003B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4771"/>
            <a:ext cx="12192000" cy="6043229"/>
          </a:xfrm>
          <a:prstGeom prst="rect">
            <a:avLst/>
          </a:prstGeom>
          <a:effectLst>
            <a:softEdge rad="31750"/>
          </a:effectLst>
        </p:spPr>
      </p:pic>
      <p:pic>
        <p:nvPicPr>
          <p:cNvPr id="20" name="Picture 19">
            <a:extLst>
              <a:ext uri="{FF2B5EF4-FFF2-40B4-BE49-F238E27FC236}">
                <a16:creationId xmlns:a16="http://schemas.microsoft.com/office/drawing/2014/main" id="{06FD3DFA-91E7-488E-989F-3EF68D0A48CC}"/>
              </a:ext>
            </a:extLst>
          </p:cNvPr>
          <p:cNvPicPr>
            <a:picLocks noChangeAspect="1"/>
          </p:cNvPicPr>
          <p:nvPr/>
        </p:nvPicPr>
        <p:blipFill>
          <a:blip r:embed="rId4"/>
          <a:stretch>
            <a:fillRect/>
          </a:stretch>
        </p:blipFill>
        <p:spPr>
          <a:xfrm>
            <a:off x="0" y="168440"/>
            <a:ext cx="1147568" cy="646331"/>
          </a:xfrm>
          <a:prstGeom prst="rect">
            <a:avLst/>
          </a:prstGeom>
        </p:spPr>
      </p:pic>
      <p:grpSp>
        <p:nvGrpSpPr>
          <p:cNvPr id="9" name="Group 8">
            <a:extLst>
              <a:ext uri="{FF2B5EF4-FFF2-40B4-BE49-F238E27FC236}">
                <a16:creationId xmlns:a16="http://schemas.microsoft.com/office/drawing/2014/main" id="{CEEE50DE-D7EC-4FA6-B3EB-4E805D9185F6}"/>
              </a:ext>
            </a:extLst>
          </p:cNvPr>
          <p:cNvGrpSpPr/>
          <p:nvPr/>
        </p:nvGrpSpPr>
        <p:grpSpPr>
          <a:xfrm>
            <a:off x="381000" y="1295400"/>
            <a:ext cx="11430000" cy="4295360"/>
            <a:chOff x="533400" y="1648240"/>
            <a:chExt cx="11430000" cy="4295360"/>
          </a:xfrm>
        </p:grpSpPr>
        <p:sp>
          <p:nvSpPr>
            <p:cNvPr id="5" name="Rectangle: Rounded Corners 4">
              <a:extLst>
                <a:ext uri="{FF2B5EF4-FFF2-40B4-BE49-F238E27FC236}">
                  <a16:creationId xmlns:a16="http://schemas.microsoft.com/office/drawing/2014/main" id="{9AA5B5C8-669E-44B4-BE40-8F9F738C4644}"/>
                </a:ext>
              </a:extLst>
            </p:cNvPr>
            <p:cNvSpPr/>
            <p:nvPr/>
          </p:nvSpPr>
          <p:spPr>
            <a:xfrm>
              <a:off x="533400" y="1648240"/>
              <a:ext cx="11430000" cy="4295360"/>
            </a:xfrm>
            <a:prstGeom prst="roundRect">
              <a:avLst>
                <a:gd name="adj" fmla="val 7506"/>
              </a:avLst>
            </a:prstGeom>
            <a:solidFill>
              <a:srgbClr val="DAF5EF">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3F7B171-6710-4222-B3B3-F035EBAC24D8}"/>
                </a:ext>
              </a:extLst>
            </p:cNvPr>
            <p:cNvSpPr txBox="1"/>
            <p:nvPr/>
          </p:nvSpPr>
          <p:spPr>
            <a:xfrm>
              <a:off x="9201267" y="5529165"/>
              <a:ext cx="2079575" cy="369332"/>
            </a:xfrm>
            <a:prstGeom prst="rect">
              <a:avLst/>
            </a:prstGeom>
            <a:noFill/>
          </p:spPr>
          <p:txBody>
            <a:bodyPr wrap="square">
              <a:spAutoFit/>
            </a:bodyPr>
            <a:lstStyle/>
            <a:p>
              <a:pPr algn="just"/>
              <a:r>
                <a:rPr lang="vi-VN" i="1"/>
                <a:t>(Theo Nguyên Anh)</a:t>
              </a:r>
              <a:endParaRPr lang="vi-VN" b="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FAA63940-2F27-4ED0-AE7D-7DCAE956F550}"/>
                </a:ext>
              </a:extLst>
            </p:cNvPr>
            <p:cNvSpPr txBox="1"/>
            <p:nvPr/>
          </p:nvSpPr>
          <p:spPr>
            <a:xfrm>
              <a:off x="647700" y="1648240"/>
              <a:ext cx="11087100" cy="4093428"/>
            </a:xfrm>
            <a:prstGeom prst="rect">
              <a:avLst/>
            </a:prstGeom>
            <a:noFill/>
          </p:spPr>
          <p:txBody>
            <a:bodyPr wrap="square" rtlCol="0">
              <a:spAutoFit/>
            </a:bodyPr>
            <a:lstStyle/>
            <a:p>
              <a:pPr indent="457200" algn="just"/>
              <a:r>
                <a:rPr lang="vi-VN" sz="2600"/>
                <a:t>Ngày xưa, </a:t>
              </a:r>
              <a:r>
                <a:rPr lang="en-US" sz="2600"/>
                <a:t>c</a:t>
              </a:r>
              <a:r>
                <a:rPr lang="vi-VN" sz="2600"/>
                <a:t>ỏ và lúa là hai chị em ruột, dáng dấp giống hệt nhau. Khi lớn lên, mẹ cho cỏ và lúa ở riêng, mỗi người một cánh đồng.</a:t>
              </a:r>
            </a:p>
            <a:p>
              <a:pPr indent="457200" algn="just"/>
              <a:r>
                <a:rPr lang="vi-VN" sz="2600"/>
                <a:t>Lúa chăm chỉ hứng nắng, đón gió, tích luỹ chất màu từ đất, làm ra những hạt thóc vàng. Còn cỏ, chỉ mải đùa nghịch với những giọt sương long lanh đọng trên lá. Dần dần, cỏ ốm o gầy còm, chẳng làm ra sản phẩm gì có ích.</a:t>
              </a:r>
            </a:p>
            <a:p>
              <a:pPr indent="457200" algn="just"/>
              <a:r>
                <a:rPr lang="vi-VN" sz="2600"/>
                <a:t>Một hôm, lúa mời cỏ và bạn bè tới chơi. Sau khi ăn uống đủ đầy, cỏ lăn ra ngủ. Thấy nhà của chị lúc sáng sủa, mát mẻ, cỏ xin ở lại. Lúa vốn hiền lành và thương em, nên đã đồng ý. Từ đấy, cỏ sống chung với lúa. Cỏ còn dựa dẫm vào những người láng giềng nhưng ngô, khoai, sắn,... Cho đến bây giờ, tính tình cỏ vẫn không thay đổi. Chẳng ai ưa cải tính lười nhác của cỏ.</a:t>
              </a:r>
            </a:p>
          </p:txBody>
        </p:sp>
      </p:grpSp>
      <p:sp>
        <p:nvSpPr>
          <p:cNvPr id="23" name="TextBox 22">
            <a:extLst>
              <a:ext uri="{FF2B5EF4-FFF2-40B4-BE49-F238E27FC236}">
                <a16:creationId xmlns:a16="http://schemas.microsoft.com/office/drawing/2014/main" id="{6307580F-E8A2-487B-95E0-C0286E63FF6E}"/>
              </a:ext>
            </a:extLst>
          </p:cNvPr>
          <p:cNvSpPr txBox="1"/>
          <p:nvPr/>
        </p:nvSpPr>
        <p:spPr>
          <a:xfrm>
            <a:off x="4686300" y="304800"/>
            <a:ext cx="2819400" cy="584775"/>
          </a:xfrm>
          <a:prstGeom prst="rect">
            <a:avLst/>
          </a:prstGeom>
          <a:noFill/>
        </p:spPr>
        <p:txBody>
          <a:bodyPr wrap="square" rtlCol="0">
            <a:spAutoFit/>
          </a:bodyPr>
          <a:lstStyle/>
          <a:p>
            <a:pPr algn="ctr" fontAlgn="t"/>
            <a:r>
              <a:rPr lang="en-US" sz="3200" b="1">
                <a:solidFill>
                  <a:schemeClr val="accent5"/>
                </a:solidFill>
              </a:rPr>
              <a:t>CỎ VÀ LÚA</a:t>
            </a:r>
            <a:endParaRPr lang="vi-VN" sz="3200" b="1">
              <a:solidFill>
                <a:schemeClr val="accent5"/>
              </a:solidFill>
            </a:endParaRPr>
          </a:p>
        </p:txBody>
      </p:sp>
    </p:spTree>
    <p:extLst>
      <p:ext uri="{BB962C8B-B14F-4D97-AF65-F5344CB8AC3E}">
        <p14:creationId xmlns:p14="http://schemas.microsoft.com/office/powerpoint/2010/main" val="30318974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E691FBF-830F-404C-86B7-D497A7E6D19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6477000" y="1911189"/>
            <a:ext cx="4953000" cy="4293400"/>
          </a:xfrm>
          <a:prstGeom prst="roundRect">
            <a:avLst>
              <a:gd name="adj" fmla="val 9417"/>
            </a:avLst>
          </a:prstGeom>
          <a:effectLst>
            <a:softEdge rad="63500"/>
          </a:effectLst>
        </p:spPr>
      </p:pic>
      <p:grpSp>
        <p:nvGrpSpPr>
          <p:cNvPr id="6" name="Group 5">
            <a:extLst>
              <a:ext uri="{FF2B5EF4-FFF2-40B4-BE49-F238E27FC236}">
                <a16:creationId xmlns:a16="http://schemas.microsoft.com/office/drawing/2014/main" id="{AB75DD39-02D3-4BAC-8BA2-0AEAFFDFD94C}"/>
              </a:ext>
            </a:extLst>
          </p:cNvPr>
          <p:cNvGrpSpPr/>
          <p:nvPr/>
        </p:nvGrpSpPr>
        <p:grpSpPr>
          <a:xfrm>
            <a:off x="381000" y="838200"/>
            <a:ext cx="11811000" cy="2887457"/>
            <a:chOff x="381000" y="990600"/>
            <a:chExt cx="11811000" cy="2887457"/>
          </a:xfrm>
        </p:grpSpPr>
        <p:sp>
          <p:nvSpPr>
            <p:cNvPr id="4" name="TextBox 3">
              <a:extLst>
                <a:ext uri="{FF2B5EF4-FFF2-40B4-BE49-F238E27FC236}">
                  <a16:creationId xmlns:a16="http://schemas.microsoft.com/office/drawing/2014/main" id="{2FEB560A-8501-474D-AD88-4CD650F3F6C0}"/>
                </a:ext>
              </a:extLst>
            </p:cNvPr>
            <p:cNvSpPr txBox="1"/>
            <p:nvPr/>
          </p:nvSpPr>
          <p:spPr>
            <a:xfrm>
              <a:off x="381000" y="990600"/>
              <a:ext cx="11811000" cy="2887457"/>
            </a:xfrm>
            <a:prstGeom prst="rect">
              <a:avLst/>
            </a:prstGeom>
            <a:noFill/>
          </p:spPr>
          <p:txBody>
            <a:bodyPr wrap="square">
              <a:spAutoFit/>
            </a:bodyPr>
            <a:lstStyle/>
            <a:p>
              <a:pPr algn="just" latinLnBrk="0">
                <a:lnSpc>
                  <a:spcPct val="130000"/>
                </a:lnSpc>
              </a:pPr>
              <a:r>
                <a:rPr lang="vi-VN" sz="3600" b="0" i="0">
                  <a:solidFill>
                    <a:schemeClr val="accent6"/>
                  </a:solidFill>
                  <a:effectLst/>
                  <a:latin typeface="+mj-lt"/>
                </a:rPr>
                <a:t>a. Trong câu chuyện, lúa và cỏ có mối quan hệ như thế nào?</a:t>
              </a:r>
            </a:p>
            <a:p>
              <a:pPr algn="just" latinLnBrk="0">
                <a:lnSpc>
                  <a:spcPct val="130000"/>
                </a:lnSpc>
              </a:pPr>
              <a:r>
                <a:rPr lang="en-US" sz="3600" b="0" i="0">
                  <a:solidFill>
                    <a:srgbClr val="333333"/>
                  </a:solidFill>
                  <a:effectLst/>
                  <a:latin typeface="+mj-lt"/>
                </a:rPr>
                <a:t>	</a:t>
              </a:r>
              <a:r>
                <a:rPr lang="vi-VN" sz="3600" b="0" i="0">
                  <a:solidFill>
                    <a:srgbClr val="333333"/>
                  </a:solidFill>
                  <a:effectLst/>
                  <a:latin typeface="+mj-lt"/>
                </a:rPr>
                <a:t>Là bạn của nhau</a:t>
              </a:r>
            </a:p>
            <a:p>
              <a:pPr algn="just" latinLnBrk="0">
                <a:lnSpc>
                  <a:spcPct val="130000"/>
                </a:lnSpc>
              </a:pPr>
              <a:r>
                <a:rPr lang="en-US" sz="3600" b="0" i="0">
                  <a:solidFill>
                    <a:srgbClr val="333333"/>
                  </a:solidFill>
                  <a:effectLst/>
                  <a:latin typeface="+mj-lt"/>
                </a:rPr>
                <a:t>	</a:t>
              </a:r>
              <a:r>
                <a:rPr lang="vi-VN" sz="3600" b="0" i="0">
                  <a:solidFill>
                    <a:srgbClr val="333333"/>
                  </a:solidFill>
                  <a:effectLst/>
                  <a:latin typeface="+mj-lt"/>
                </a:rPr>
                <a:t>Là hai chị em ruột</a:t>
              </a:r>
            </a:p>
            <a:p>
              <a:pPr algn="just" latinLnBrk="0">
                <a:lnSpc>
                  <a:spcPct val="130000"/>
                </a:lnSpc>
              </a:pPr>
              <a:r>
                <a:rPr lang="en-US" sz="3600" b="0" i="0">
                  <a:solidFill>
                    <a:srgbClr val="333333"/>
                  </a:solidFill>
                  <a:effectLst/>
                  <a:latin typeface="+mj-lt"/>
                </a:rPr>
                <a:t>	</a:t>
              </a:r>
              <a:r>
                <a:rPr lang="vi-VN" sz="3600" b="0" i="0">
                  <a:solidFill>
                    <a:srgbClr val="333333"/>
                  </a:solidFill>
                  <a:effectLst/>
                  <a:latin typeface="+mj-lt"/>
                </a:rPr>
                <a:t>Là láng giềng của nhau</a:t>
              </a:r>
            </a:p>
          </p:txBody>
        </p:sp>
        <p:sp>
          <p:nvSpPr>
            <p:cNvPr id="5" name="Rectangle 4">
              <a:extLst>
                <a:ext uri="{FF2B5EF4-FFF2-40B4-BE49-F238E27FC236}">
                  <a16:creationId xmlns:a16="http://schemas.microsoft.com/office/drawing/2014/main" id="{F70AD9CE-BF37-4C48-BE67-79F775DCA8D1}"/>
                </a:ext>
              </a:extLst>
            </p:cNvPr>
            <p:cNvSpPr/>
            <p:nvPr/>
          </p:nvSpPr>
          <p:spPr>
            <a:xfrm>
              <a:off x="875489" y="1875817"/>
              <a:ext cx="457200" cy="4572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0831C2-53C2-4A17-83C7-998CCCB538FA}"/>
                </a:ext>
              </a:extLst>
            </p:cNvPr>
            <p:cNvSpPr/>
            <p:nvPr/>
          </p:nvSpPr>
          <p:spPr>
            <a:xfrm>
              <a:off x="875489" y="2580261"/>
              <a:ext cx="457200" cy="4572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9643E9C-0E38-4A31-95BD-A73A644AE44F}"/>
                </a:ext>
              </a:extLst>
            </p:cNvPr>
            <p:cNvSpPr/>
            <p:nvPr/>
          </p:nvSpPr>
          <p:spPr>
            <a:xfrm>
              <a:off x="875489" y="3284706"/>
              <a:ext cx="457200" cy="4572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Graphic 9" descr="Checkmark with solid fill">
            <a:extLst>
              <a:ext uri="{FF2B5EF4-FFF2-40B4-BE49-F238E27FC236}">
                <a16:creationId xmlns:a16="http://schemas.microsoft.com/office/drawing/2014/main" id="{6BD6965F-12A5-4FA3-B8D0-5E880EC0A3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5217" y="2434042"/>
            <a:ext cx="457200" cy="45720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4624AC0-A32E-4C46-BAF7-D06A1EA42DBD}"/>
              </a:ext>
            </a:extLst>
          </p:cNvPr>
          <p:cNvPicPr>
            <a:picLocks noChangeAspect="1"/>
          </p:cNvPicPr>
          <p:nvPr/>
        </p:nvPicPr>
        <p:blipFill>
          <a:blip r:embed="rId6"/>
          <a:stretch>
            <a:fillRect/>
          </a:stretch>
        </p:blipFill>
        <p:spPr>
          <a:xfrm>
            <a:off x="1215729" y="76200"/>
            <a:ext cx="9760542" cy="1072989"/>
          </a:xfrm>
          <a:prstGeom prst="rect">
            <a:avLst/>
          </a:prstGeom>
        </p:spPr>
      </p:pic>
    </p:spTree>
    <p:extLst>
      <p:ext uri="{BB962C8B-B14F-4D97-AF65-F5344CB8AC3E}">
        <p14:creationId xmlns:p14="http://schemas.microsoft.com/office/powerpoint/2010/main" val="26112943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EB560A-8501-474D-AD88-4CD650F3F6C0}"/>
              </a:ext>
            </a:extLst>
          </p:cNvPr>
          <p:cNvSpPr txBox="1"/>
          <p:nvPr/>
        </p:nvSpPr>
        <p:spPr>
          <a:xfrm>
            <a:off x="381000" y="838200"/>
            <a:ext cx="11430000" cy="1323439"/>
          </a:xfrm>
          <a:prstGeom prst="rect">
            <a:avLst/>
          </a:prstGeom>
          <a:noFill/>
        </p:spPr>
        <p:txBody>
          <a:bodyPr wrap="square">
            <a:spAutoFit/>
          </a:bodyPr>
          <a:lstStyle/>
          <a:p>
            <a:pPr algn="just" latinLnBrk="0"/>
            <a:r>
              <a:rPr lang="en-US" sz="4000">
                <a:solidFill>
                  <a:schemeClr val="accent6"/>
                </a:solidFill>
                <a:latin typeface="+mj-lt"/>
              </a:rPr>
              <a:t>b. </a:t>
            </a:r>
            <a:r>
              <a:rPr lang="vi-VN" sz="4000" b="0" i="0">
                <a:solidFill>
                  <a:schemeClr val="accent6"/>
                </a:solidFill>
                <a:effectLst/>
                <a:latin typeface="+mj-lt"/>
              </a:rPr>
              <a:t>Sau một thời gian ra ở riêng, cỏ và l</a:t>
            </a:r>
            <a:r>
              <a:rPr lang="en-US" sz="4000">
                <a:solidFill>
                  <a:schemeClr val="accent6"/>
                </a:solidFill>
                <a:latin typeface="+mj-lt"/>
              </a:rPr>
              <a:t>úa</a:t>
            </a:r>
            <a:r>
              <a:rPr lang="vi-VN" sz="4000" b="0" i="0">
                <a:solidFill>
                  <a:schemeClr val="accent6"/>
                </a:solidFill>
                <a:effectLst/>
                <a:latin typeface="+mj-lt"/>
              </a:rPr>
              <a:t> khác nhau như thế nào?</a:t>
            </a:r>
          </a:p>
        </p:txBody>
      </p:sp>
      <p:pic>
        <p:nvPicPr>
          <p:cNvPr id="11" name="Picture 10">
            <a:extLst>
              <a:ext uri="{FF2B5EF4-FFF2-40B4-BE49-F238E27FC236}">
                <a16:creationId xmlns:a16="http://schemas.microsoft.com/office/drawing/2014/main" id="{FD273660-A0BB-4927-9DF9-0CBBA39ED197}"/>
              </a:ext>
            </a:extLst>
          </p:cNvPr>
          <p:cNvPicPr>
            <a:picLocks noChangeAspect="1"/>
          </p:cNvPicPr>
          <p:nvPr/>
        </p:nvPicPr>
        <p:blipFill>
          <a:blip r:embed="rId2"/>
          <a:stretch>
            <a:fillRect/>
          </a:stretch>
        </p:blipFill>
        <p:spPr>
          <a:xfrm>
            <a:off x="1215729" y="76200"/>
            <a:ext cx="9760542" cy="1072989"/>
          </a:xfrm>
          <a:prstGeom prst="rect">
            <a:avLst/>
          </a:prstGeom>
        </p:spPr>
      </p:pic>
      <p:sp>
        <p:nvSpPr>
          <p:cNvPr id="5" name="Rounded Rectangle 16">
            <a:extLst>
              <a:ext uri="{FF2B5EF4-FFF2-40B4-BE49-F238E27FC236}">
                <a16:creationId xmlns:a16="http://schemas.microsoft.com/office/drawing/2014/main" id="{8B5B72E7-1E84-4A85-8C1E-3AF8B04149F4}"/>
              </a:ext>
            </a:extLst>
          </p:cNvPr>
          <p:cNvSpPr/>
          <p:nvPr/>
        </p:nvSpPr>
        <p:spPr>
          <a:xfrm>
            <a:off x="457200" y="4612623"/>
            <a:ext cx="1432711" cy="680895"/>
          </a:xfrm>
          <a:prstGeom prst="roundRect">
            <a:avLst/>
          </a:prstGeom>
          <a:solidFill>
            <a:srgbClr val="8FD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lúa</a:t>
            </a:r>
            <a:endParaRPr lang="en-US" sz="3600" b="1" kern="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ounded Rectangle 1">
            <a:extLst>
              <a:ext uri="{FF2B5EF4-FFF2-40B4-BE49-F238E27FC236}">
                <a16:creationId xmlns:a16="http://schemas.microsoft.com/office/drawing/2014/main" id="{8F122642-FDEF-444E-B4F6-639E3433F379}"/>
              </a:ext>
            </a:extLst>
          </p:cNvPr>
          <p:cNvSpPr/>
          <p:nvPr/>
        </p:nvSpPr>
        <p:spPr>
          <a:xfrm>
            <a:off x="457200" y="3146079"/>
            <a:ext cx="1432711" cy="680895"/>
          </a:xfrm>
          <a:prstGeom prst="roundRect">
            <a:avLst/>
          </a:prstGeom>
          <a:solidFill>
            <a:srgbClr val="8FD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cỏ</a:t>
            </a:r>
            <a:endParaRPr lang="en-US" sz="3600" b="1" kern="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ounded Rectangle 25">
            <a:extLst>
              <a:ext uri="{FF2B5EF4-FFF2-40B4-BE49-F238E27FC236}">
                <a16:creationId xmlns:a16="http://schemas.microsoft.com/office/drawing/2014/main" id="{58D4A4B9-7260-43C4-B13A-8B17B32196F9}"/>
              </a:ext>
            </a:extLst>
          </p:cNvPr>
          <p:cNvSpPr/>
          <p:nvPr/>
        </p:nvSpPr>
        <p:spPr>
          <a:xfrm>
            <a:off x="3109111" y="2438400"/>
            <a:ext cx="8624935" cy="680894"/>
          </a:xfrm>
          <a:prstGeom prst="roundRect">
            <a:avLst/>
          </a:prstGeom>
          <a:solidFill>
            <a:srgbClr val="FD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36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làm ra những hạt thóc vàng</a:t>
            </a:r>
            <a:endPar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28">
            <a:extLst>
              <a:ext uri="{FF2B5EF4-FFF2-40B4-BE49-F238E27FC236}">
                <a16:creationId xmlns:a16="http://schemas.microsoft.com/office/drawing/2014/main" id="{1948BF2D-B327-49DB-8109-61C01A341A1A}"/>
              </a:ext>
            </a:extLst>
          </p:cNvPr>
          <p:cNvSpPr/>
          <p:nvPr/>
        </p:nvSpPr>
        <p:spPr>
          <a:xfrm>
            <a:off x="3109111" y="3904944"/>
            <a:ext cx="8624935" cy="680894"/>
          </a:xfrm>
          <a:prstGeom prst="roundRect">
            <a:avLst/>
          </a:prstGeom>
          <a:solidFill>
            <a:srgbClr val="FD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36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ốm o gầy còm, chẳng làm ra sản phẩm gì</a:t>
            </a:r>
            <a:endPar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31">
            <a:extLst>
              <a:ext uri="{FF2B5EF4-FFF2-40B4-BE49-F238E27FC236}">
                <a16:creationId xmlns:a16="http://schemas.microsoft.com/office/drawing/2014/main" id="{6F154D81-2DFD-4337-916F-3F82B01AA4EE}"/>
              </a:ext>
            </a:extLst>
          </p:cNvPr>
          <p:cNvSpPr/>
          <p:nvPr/>
        </p:nvSpPr>
        <p:spPr>
          <a:xfrm>
            <a:off x="3109111" y="5387166"/>
            <a:ext cx="8624935" cy="680894"/>
          </a:xfrm>
          <a:prstGeom prst="roundRect">
            <a:avLst/>
          </a:prstGeom>
          <a:solidFill>
            <a:srgbClr val="FD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36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sống dựa dẫm vào ngô, khoai, sắn,...</a:t>
            </a:r>
            <a:endPar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14" name="Straight Arrow Connector 13">
            <a:extLst>
              <a:ext uri="{FF2B5EF4-FFF2-40B4-BE49-F238E27FC236}">
                <a16:creationId xmlns:a16="http://schemas.microsoft.com/office/drawing/2014/main" id="{D807C546-33E5-4731-8F0C-9ADF4A62985C}"/>
              </a:ext>
            </a:extLst>
          </p:cNvPr>
          <p:cNvCxnSpPr>
            <a:cxnSpLocks/>
            <a:stCxn id="7" idx="3"/>
            <a:endCxn id="9" idx="1"/>
          </p:cNvCxnSpPr>
          <p:nvPr/>
        </p:nvCxnSpPr>
        <p:spPr>
          <a:xfrm>
            <a:off x="1889911" y="3486527"/>
            <a:ext cx="1219200" cy="758864"/>
          </a:xfrm>
          <a:prstGeom prst="straightConnector1">
            <a:avLst/>
          </a:prstGeom>
          <a:ln w="38100" cmpd="tri">
            <a:solidFill>
              <a:schemeClr val="accent1">
                <a:alpha val="77000"/>
              </a:schemeClr>
            </a:solidFill>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0473B29-E0EF-409F-B29B-7E0A988F0AF2}"/>
              </a:ext>
            </a:extLst>
          </p:cNvPr>
          <p:cNvCxnSpPr>
            <a:cxnSpLocks/>
            <a:stCxn id="5" idx="3"/>
            <a:endCxn id="8" idx="1"/>
          </p:cNvCxnSpPr>
          <p:nvPr/>
        </p:nvCxnSpPr>
        <p:spPr>
          <a:xfrm flipV="1">
            <a:off x="1889911" y="2778847"/>
            <a:ext cx="1219200" cy="2174224"/>
          </a:xfrm>
          <a:prstGeom prst="straightConnector1">
            <a:avLst/>
          </a:prstGeom>
          <a:ln w="38100" cmpd="tri">
            <a:solidFill>
              <a:schemeClr val="accent1">
                <a:alpha val="77000"/>
              </a:schemeClr>
            </a:solidFill>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B2B1809-DE9C-49AF-9D32-7119FA28B0B4}"/>
              </a:ext>
            </a:extLst>
          </p:cNvPr>
          <p:cNvCxnSpPr>
            <a:cxnSpLocks/>
            <a:stCxn id="7" idx="3"/>
            <a:endCxn id="10" idx="1"/>
          </p:cNvCxnSpPr>
          <p:nvPr/>
        </p:nvCxnSpPr>
        <p:spPr>
          <a:xfrm>
            <a:off x="1889911" y="3486527"/>
            <a:ext cx="1219200" cy="2241086"/>
          </a:xfrm>
          <a:prstGeom prst="straightConnector1">
            <a:avLst/>
          </a:prstGeom>
          <a:ln w="38100" cmpd="tri">
            <a:solidFill>
              <a:schemeClr val="accent1">
                <a:alpha val="77000"/>
              </a:schemeClr>
            </a:solidFill>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8805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1+#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1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1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273660-A0BB-4927-9DF9-0CBBA39ED197}"/>
              </a:ext>
            </a:extLst>
          </p:cNvPr>
          <p:cNvPicPr>
            <a:picLocks noChangeAspect="1"/>
          </p:cNvPicPr>
          <p:nvPr/>
        </p:nvPicPr>
        <p:blipFill>
          <a:blip r:embed="rId2"/>
          <a:stretch>
            <a:fillRect/>
          </a:stretch>
        </p:blipFill>
        <p:spPr>
          <a:xfrm>
            <a:off x="1215729" y="76200"/>
            <a:ext cx="9760542" cy="1072989"/>
          </a:xfrm>
          <a:prstGeom prst="rect">
            <a:avLst/>
          </a:prstGeom>
        </p:spPr>
      </p:pic>
      <p:pic>
        <p:nvPicPr>
          <p:cNvPr id="12" name="Picture 11">
            <a:extLst>
              <a:ext uri="{FF2B5EF4-FFF2-40B4-BE49-F238E27FC236}">
                <a16:creationId xmlns:a16="http://schemas.microsoft.com/office/drawing/2014/main" id="{A78B2FF8-9AB7-415F-A1D4-0184AABC0E3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6477000" y="1911189"/>
            <a:ext cx="4953000" cy="4293400"/>
          </a:xfrm>
          <a:prstGeom prst="roundRect">
            <a:avLst>
              <a:gd name="adj" fmla="val 9417"/>
            </a:avLst>
          </a:prstGeom>
          <a:effectLst>
            <a:softEdge rad="63500"/>
          </a:effectLst>
        </p:spPr>
      </p:pic>
      <p:grpSp>
        <p:nvGrpSpPr>
          <p:cNvPr id="13" name="Group 12">
            <a:extLst>
              <a:ext uri="{FF2B5EF4-FFF2-40B4-BE49-F238E27FC236}">
                <a16:creationId xmlns:a16="http://schemas.microsoft.com/office/drawing/2014/main" id="{9532EF8B-4349-4F27-A9A4-74376E02B87D}"/>
              </a:ext>
            </a:extLst>
          </p:cNvPr>
          <p:cNvGrpSpPr/>
          <p:nvPr/>
        </p:nvGrpSpPr>
        <p:grpSpPr>
          <a:xfrm>
            <a:off x="381000" y="838200"/>
            <a:ext cx="11811000" cy="2967479"/>
            <a:chOff x="381000" y="990600"/>
            <a:chExt cx="11811000" cy="2967479"/>
          </a:xfrm>
        </p:grpSpPr>
        <p:sp>
          <p:nvSpPr>
            <p:cNvPr id="17" name="TextBox 16">
              <a:extLst>
                <a:ext uri="{FF2B5EF4-FFF2-40B4-BE49-F238E27FC236}">
                  <a16:creationId xmlns:a16="http://schemas.microsoft.com/office/drawing/2014/main" id="{C144871E-411E-4BFA-942E-EEE4897C9F8A}"/>
                </a:ext>
              </a:extLst>
            </p:cNvPr>
            <p:cNvSpPr txBox="1"/>
            <p:nvPr/>
          </p:nvSpPr>
          <p:spPr>
            <a:xfrm>
              <a:off x="381000" y="990600"/>
              <a:ext cx="11811000" cy="2967479"/>
            </a:xfrm>
            <a:prstGeom prst="rect">
              <a:avLst/>
            </a:prstGeom>
            <a:noFill/>
          </p:spPr>
          <p:txBody>
            <a:bodyPr wrap="square">
              <a:spAutoFit/>
            </a:bodyPr>
            <a:lstStyle/>
            <a:p>
              <a:pPr algn="just" latinLnBrk="0">
                <a:lnSpc>
                  <a:spcPct val="130000"/>
                </a:lnSpc>
              </a:pPr>
              <a:r>
                <a:rPr lang="en-US" sz="4000">
                  <a:solidFill>
                    <a:schemeClr val="accent6"/>
                  </a:solidFill>
                  <a:latin typeface="+mj-lt"/>
                </a:rPr>
                <a:t>c</a:t>
              </a:r>
              <a:r>
                <a:rPr lang="vi-VN" sz="4000" b="0" i="0">
                  <a:solidFill>
                    <a:schemeClr val="accent6"/>
                  </a:solidFill>
                  <a:effectLst/>
                  <a:latin typeface="+mj-lt"/>
                </a:rPr>
                <a:t>. </a:t>
              </a:r>
              <a:r>
                <a:rPr lang="en-US" sz="4000" b="0" i="0">
                  <a:solidFill>
                    <a:schemeClr val="accent6"/>
                  </a:solidFill>
                  <a:effectLst/>
                  <a:latin typeface="+mj-lt"/>
                </a:rPr>
                <a:t>Vì sao lúa làm ra được sản phẩm có ích?</a:t>
              </a:r>
              <a:endParaRPr lang="vi-VN" sz="4000" b="0" i="0">
                <a:solidFill>
                  <a:schemeClr val="accent6"/>
                </a:solidFill>
                <a:effectLst/>
                <a:latin typeface="+mj-lt"/>
              </a:endParaRPr>
            </a:p>
            <a:p>
              <a:pPr algn="just" latinLnBrk="0">
                <a:lnSpc>
                  <a:spcPct val="130000"/>
                </a:lnSpc>
              </a:pPr>
              <a:r>
                <a:rPr lang="en-US" sz="3600" b="0" i="0">
                  <a:solidFill>
                    <a:srgbClr val="333333"/>
                  </a:solidFill>
                  <a:effectLst/>
                  <a:latin typeface="+mj-lt"/>
                </a:rPr>
                <a:t>	Vì lúa chăm chỉ</a:t>
              </a:r>
              <a:endParaRPr lang="vi-VN" sz="3600" b="0" i="0">
                <a:solidFill>
                  <a:srgbClr val="333333"/>
                </a:solidFill>
                <a:effectLst/>
                <a:latin typeface="+mj-lt"/>
              </a:endParaRPr>
            </a:p>
            <a:p>
              <a:pPr algn="just" latinLnBrk="0">
                <a:lnSpc>
                  <a:spcPct val="130000"/>
                </a:lnSpc>
              </a:pPr>
              <a:r>
                <a:rPr lang="en-US" sz="3600" b="0" i="0">
                  <a:solidFill>
                    <a:srgbClr val="333333"/>
                  </a:solidFill>
                  <a:effectLst/>
                  <a:latin typeface="+mj-lt"/>
                </a:rPr>
                <a:t>	Vì lúa hiền lành</a:t>
              </a:r>
              <a:endParaRPr lang="vi-VN" sz="3600" b="0" i="0">
                <a:solidFill>
                  <a:srgbClr val="333333"/>
                </a:solidFill>
                <a:effectLst/>
                <a:latin typeface="+mj-lt"/>
              </a:endParaRPr>
            </a:p>
            <a:p>
              <a:pPr algn="just" latinLnBrk="0">
                <a:lnSpc>
                  <a:spcPct val="130000"/>
                </a:lnSpc>
              </a:pPr>
              <a:r>
                <a:rPr lang="en-US" sz="3600" b="0" i="0">
                  <a:solidFill>
                    <a:srgbClr val="333333"/>
                  </a:solidFill>
                  <a:effectLst/>
                  <a:latin typeface="+mj-lt"/>
                </a:rPr>
                <a:t>	</a:t>
              </a:r>
              <a:r>
                <a:rPr lang="vi-VN" sz="3600" b="0" i="0">
                  <a:solidFill>
                    <a:srgbClr val="333333"/>
                  </a:solidFill>
                  <a:effectLst/>
                  <a:latin typeface="+mj-lt"/>
                </a:rPr>
                <a:t>Là </a:t>
              </a:r>
              <a:r>
                <a:rPr lang="en-US" sz="3600" b="0" i="0">
                  <a:solidFill>
                    <a:srgbClr val="333333"/>
                  </a:solidFill>
                  <a:effectLst/>
                  <a:latin typeface="+mj-lt"/>
                </a:rPr>
                <a:t>lúa ở nơi sáng sủa</a:t>
              </a:r>
              <a:endParaRPr lang="vi-VN" sz="3600" b="0" i="0">
                <a:solidFill>
                  <a:srgbClr val="333333"/>
                </a:solidFill>
                <a:effectLst/>
                <a:latin typeface="+mj-lt"/>
              </a:endParaRPr>
            </a:p>
          </p:txBody>
        </p:sp>
        <p:sp>
          <p:nvSpPr>
            <p:cNvPr id="18" name="Rectangle 17">
              <a:extLst>
                <a:ext uri="{FF2B5EF4-FFF2-40B4-BE49-F238E27FC236}">
                  <a16:creationId xmlns:a16="http://schemas.microsoft.com/office/drawing/2014/main" id="{B75D7960-648E-4456-B3D7-6C3040D72DF1}"/>
                </a:ext>
              </a:extLst>
            </p:cNvPr>
            <p:cNvSpPr/>
            <p:nvPr/>
          </p:nvSpPr>
          <p:spPr>
            <a:xfrm>
              <a:off x="875489" y="1981200"/>
              <a:ext cx="457200" cy="4572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B0E6C9-165B-4BE0-B717-904D7911943F}"/>
                </a:ext>
              </a:extLst>
            </p:cNvPr>
            <p:cNvSpPr/>
            <p:nvPr/>
          </p:nvSpPr>
          <p:spPr>
            <a:xfrm>
              <a:off x="875489" y="2667000"/>
              <a:ext cx="457200" cy="4572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6557CF-BE23-45C2-9554-1B766601E508}"/>
                </a:ext>
              </a:extLst>
            </p:cNvPr>
            <p:cNvSpPr/>
            <p:nvPr/>
          </p:nvSpPr>
          <p:spPr>
            <a:xfrm>
              <a:off x="875489" y="3352800"/>
              <a:ext cx="457200" cy="4572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Checkmark with solid fill">
            <a:extLst>
              <a:ext uri="{FF2B5EF4-FFF2-40B4-BE49-F238E27FC236}">
                <a16:creationId xmlns:a16="http://schemas.microsoft.com/office/drawing/2014/main" id="{A9F60B92-DDF6-45ED-9DC0-299A5F5CE6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217" y="1828800"/>
            <a:ext cx="457200" cy="457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69841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6">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526</TotalTime>
  <Words>1020</Words>
  <Application>Microsoft Office PowerPoint</Application>
  <PresentationFormat>Widescreen</PresentationFormat>
  <Paragraphs>73</Paragraphs>
  <Slides>16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#9Slide07 SVNBrandon Printed Sh</vt:lpstr>
      <vt:lpstr>Arial</vt:lpstr>
      <vt:lpstr>Arial-Rounded</vt:lpstr>
      <vt:lpstr>Calibri</vt:lpstr>
      <vt:lpstr>HP001</vt:lpstr>
      <vt:lpstr>HP-167</vt:lpstr>
      <vt:lpstr>HP-168</vt:lpstr>
      <vt:lpstr>OpenSans</vt:lpstr>
      <vt:lpstr>站酷快乐体 </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432</cp:revision>
  <dcterms:created xsi:type="dcterms:W3CDTF">2021-10-26T08:25:41Z</dcterms:created>
  <dcterms:modified xsi:type="dcterms:W3CDTF">2022-01-04T00:48:05Z</dcterms:modified>
  <cp:category>9Slide.vn</cp:category>
</cp:coreProperties>
</file>