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75" r:id="rId2"/>
    <p:sldId id="256" r:id="rId3"/>
    <p:sldId id="308" r:id="rId4"/>
    <p:sldId id="367" r:id="rId5"/>
    <p:sldId id="368" r:id="rId6"/>
    <p:sldId id="369" r:id="rId7"/>
    <p:sldId id="332" r:id="rId8"/>
    <p:sldId id="370" r:id="rId9"/>
    <p:sldId id="371" r:id="rId10"/>
    <p:sldId id="372" r:id="rId11"/>
    <p:sldId id="373" r:id="rId12"/>
    <p:sldId id="374" r:id="rId13"/>
    <p:sldId id="325" r:id="rId14"/>
    <p:sldId id="307" r:id="rId15"/>
  </p:sldIdLst>
  <p:sldSz cx="18288000" cy="10287000"/>
  <p:notesSz cx="6858000" cy="9144000"/>
  <p:embeddedFontLst>
    <p:embeddedFont>
      <p:font typeface="#9Slide03 Sofia Pro Soft" panose="020B0604020202020204" charset="0"/>
      <p:regular r:id="rId17"/>
    </p:embeddedFont>
    <p:embeddedFont>
      <p:font typeface="#9Slide03 Sofia Pro Soft Bold" panose="020B0604020202020204" charset="0"/>
      <p:bold r:id="rId18"/>
    </p:embeddedFon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 Black" panose="020F0502020204030203" pitchFamily="34" charset="0"/>
      <p:bold r:id="rId24"/>
      <p:boldItalic r:id="rId25"/>
    </p:embeddedFont>
    <p:embeddedFont>
      <p:font typeface="Quicksand" panose="00000500000000000000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EF1F0"/>
    <a:srgbClr val="FEE8EB"/>
    <a:srgbClr val="FDD7DC"/>
    <a:srgbClr val="F9BBB7"/>
    <a:srgbClr val="E7E5F3"/>
    <a:srgbClr val="FEF4F5"/>
    <a:srgbClr val="F4B1D4"/>
    <a:srgbClr val="91CDDB"/>
    <a:srgbClr val="FCC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2892" autoAdjust="0"/>
  </p:normalViewPr>
  <p:slideViewPr>
    <p:cSldViewPr>
      <p:cViewPr varScale="1">
        <p:scale>
          <a:sx n="44" d="100"/>
          <a:sy n="44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14514" y="-58058"/>
            <a:ext cx="18302514" cy="10345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73762" y="2391798"/>
            <a:ext cx="9540477" cy="5357535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10" y="5357494"/>
            <a:ext cx="4146947" cy="492950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6670779" y="9335905"/>
            <a:ext cx="648530" cy="1055952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62896" y="0"/>
            <a:ext cx="3710342" cy="13829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97671" y="0"/>
            <a:ext cx="2113978" cy="41148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52181" y="1046362"/>
            <a:ext cx="1241415" cy="176087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30269" y="-501692"/>
            <a:ext cx="3513731" cy="188463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441931">
            <a:off x="8738214" y="-501692"/>
            <a:ext cx="3513731" cy="1884637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13378" y="8641875"/>
            <a:ext cx="5606016" cy="41148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51889" y="8641875"/>
            <a:ext cx="5606016" cy="41148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754897" y="8422906"/>
            <a:ext cx="5606016" cy="41148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531288" y="0"/>
            <a:ext cx="1041945" cy="1382946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8779" y="-83676"/>
            <a:ext cx="2598251" cy="222475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659781" y="4868329"/>
            <a:ext cx="4146947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827" y="8229068"/>
            <a:ext cx="2083762" cy="177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PHẠM DUYÊN 2 - 9Slide.v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HẠM DUYÊN 3 - 9Slide.v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10087" y="598246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7603355" y="9299385"/>
            <a:ext cx="648530" cy="1055952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86452" y="281980"/>
            <a:ext cx="1241415" cy="1760873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44483" y="0"/>
            <a:ext cx="1041945" cy="1382946"/>
          </a:xfrm>
          <a:prstGeom prst="rect">
            <a:avLst/>
          </a:prstGeom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483" y="8544853"/>
            <a:ext cx="1841094" cy="1576437"/>
          </a:xfrm>
          <a:prstGeom prst="rect">
            <a:avLst/>
          </a:prstGeom>
        </p:spPr>
      </p:pic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180" y="8851444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5970604" y="2857500"/>
            <a:ext cx="88121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7315200" y="1943100"/>
            <a:ext cx="4859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5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2819400" y="5829300"/>
            <a:ext cx="13182600" cy="164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800" b="1" spc="160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800" b="1" spc="160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362724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16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0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6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3061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A30B65D-6338-2D46-4050-3D9ABBE8F61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1" r:id="rId4"/>
    <p:sldLayoutId id="214748366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2538345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5427615" y="4381500"/>
            <a:ext cx="7696200" cy="2709768"/>
            <a:chOff x="2001162" y="1028700"/>
            <a:chExt cx="3657600" cy="1109568"/>
          </a:xfrm>
        </p:grpSpPr>
        <p:sp>
          <p:nvSpPr>
            <p:cNvPr id="4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9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86EC6BD-6E9B-2E34-35C4-1C5266E27007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5330CE-6011-1CA5-C84E-64B2625565E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1DECF-E84C-883A-1908-493EE293A21B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CD80AA-10C3-E599-0F31-2757C9253A0D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2E369ACE-6411-860A-759F-873EE989FF9E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0BAB37-C8D8-040C-C864-C70102F620A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B507C72-15BD-2593-3466-F6E8A62AF64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142170-4CB0-D5E4-1B9F-CAFB946605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EE8D3E-E671-A5CB-3D8E-62528F54200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0D838557-87DF-CD97-0296-BB58D42B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12" y="640497"/>
            <a:ext cx="11326576" cy="9006006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066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HẠM DUYÊN 1 - 9Slide.vn">
            <a:extLst>
              <a:ext uri="{FF2B5EF4-FFF2-40B4-BE49-F238E27FC236}">
                <a16:creationId xmlns:a16="http://schemas.microsoft.com/office/drawing/2014/main" id="{8DFE1668-141B-EA6B-15D8-9426E6A2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2159142" y="2043662"/>
            <a:ext cx="10085600" cy="6806765"/>
          </a:xfrm>
          <a:prstGeom prst="rect">
            <a:avLst/>
          </a:prstGeom>
          <a:noFill/>
        </p:spPr>
      </p:pic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10819785" y="3400587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6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10822276" y="3388322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7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13376739" y="3400587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13394026" y="3389869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5513391" y="3400593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5514479" y="3434675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4655216" y="341773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2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12098262" y="3417458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12330786" y="343055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5339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9D0A4638-B427-F269-0A27-91642F97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8796" y="1987855"/>
            <a:ext cx="16574789" cy="5527529"/>
          </a:xfrm>
          <a:prstGeom prst="rect">
            <a:avLst/>
          </a:prstGeom>
          <a:noFill/>
        </p:spPr>
      </p:pic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330428" y="3810103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6506706" y="7471612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6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6509197" y="7459347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7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9063660" y="7471612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9080947" y="7460894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1200312" y="7471618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1201400" y="7505700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3" name="PHẠM DUYÊN 11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0342137" y="748875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2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7785183" y="7488483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8017707" y="750158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59525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3F7DA63-57ED-4947-861F-78B2DC93A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1703869"/>
            <a:ext cx="13563600" cy="8098462"/>
          </a:xfrm>
          <a:prstGeom prst="roundRect">
            <a:avLst>
              <a:gd name="adj" fmla="val 9074"/>
            </a:avLst>
          </a:prstGeom>
          <a:effectLst>
            <a:softEdge rad="127000"/>
          </a:effectLst>
        </p:spPr>
      </p:pic>
      <p:grpSp>
        <p:nvGrpSpPr>
          <p:cNvPr id="25" name="PHẠM DUYÊN 2 - 9Slide.vn"/>
          <p:cNvGrpSpPr/>
          <p:nvPr/>
        </p:nvGrpSpPr>
        <p:grpSpPr>
          <a:xfrm>
            <a:off x="8038675" y="2331851"/>
            <a:ext cx="681559" cy="691866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PHẠM DUYÊN 3 - 9Slide.vn"/>
          <p:cNvGrpSpPr/>
          <p:nvPr/>
        </p:nvGrpSpPr>
        <p:grpSpPr>
          <a:xfrm>
            <a:off x="8034212" y="2331492"/>
            <a:ext cx="681559" cy="681559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7</a:t>
              </a:r>
            </a:p>
          </p:txBody>
        </p:sp>
      </p:grpSp>
      <p:grpSp>
        <p:nvGrpSpPr>
          <p:cNvPr id="31" name="PHẠM DUYÊN 4 - 9Slide.vn"/>
          <p:cNvGrpSpPr/>
          <p:nvPr/>
        </p:nvGrpSpPr>
        <p:grpSpPr>
          <a:xfrm>
            <a:off x="11121855" y="2331851"/>
            <a:ext cx="681559" cy="691866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PHẠM DUYÊN 5 - 9Slide.vn"/>
          <p:cNvGrpSpPr/>
          <p:nvPr/>
        </p:nvGrpSpPr>
        <p:grpSpPr>
          <a:xfrm>
            <a:off x="11124623" y="2325568"/>
            <a:ext cx="681559" cy="681559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PHẠM DUYÊN 6 - 9Slide.vn"/>
          <p:cNvGrpSpPr/>
          <p:nvPr/>
        </p:nvGrpSpPr>
        <p:grpSpPr>
          <a:xfrm>
            <a:off x="10156783" y="5377038"/>
            <a:ext cx="681559" cy="691866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PHẠM DUYÊN 7 - 9Slide.vn"/>
          <p:cNvGrpSpPr/>
          <p:nvPr/>
        </p:nvGrpSpPr>
        <p:grpSpPr>
          <a:xfrm>
            <a:off x="10161259" y="5379903"/>
            <a:ext cx="681559" cy="681559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PHẠM DUYÊN 8 - 9Slide.vn"/>
          <p:cNvGrpSpPr/>
          <p:nvPr/>
        </p:nvGrpSpPr>
        <p:grpSpPr>
          <a:xfrm>
            <a:off x="6934200" y="5377038"/>
            <a:ext cx="681559" cy="691866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PHẠM DUYÊN 9 - 9Slide.vn"/>
          <p:cNvGrpSpPr/>
          <p:nvPr/>
        </p:nvGrpSpPr>
        <p:grpSpPr>
          <a:xfrm>
            <a:off x="6942027" y="5379901"/>
            <a:ext cx="681559" cy="681559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PHẠM DUYÊN 10 - 9Slide.vn"/>
          <p:cNvGrpSpPr/>
          <p:nvPr/>
        </p:nvGrpSpPr>
        <p:grpSpPr>
          <a:xfrm>
            <a:off x="6830329" y="8468525"/>
            <a:ext cx="681559" cy="691866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PHẠM DUYÊN 11 - 9Slide.vn"/>
          <p:cNvGrpSpPr/>
          <p:nvPr/>
        </p:nvGrpSpPr>
        <p:grpSpPr>
          <a:xfrm>
            <a:off x="6829969" y="8468166"/>
            <a:ext cx="681559" cy="681559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PHẠM DUYÊN 12 - 9Slide.vn"/>
          <p:cNvGrpSpPr/>
          <p:nvPr/>
        </p:nvGrpSpPr>
        <p:grpSpPr>
          <a:xfrm>
            <a:off x="9757841" y="8468525"/>
            <a:ext cx="681559" cy="691866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PHẠM DUYÊN 13 - 9Slide.vn"/>
          <p:cNvGrpSpPr/>
          <p:nvPr/>
        </p:nvGrpSpPr>
        <p:grpSpPr>
          <a:xfrm>
            <a:off x="9556438" y="8464688"/>
            <a:ext cx="1035420" cy="695526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PHẠM DUYÊN 14 - 9Slide.vn"/>
          <p:cNvGrpSpPr/>
          <p:nvPr/>
        </p:nvGrpSpPr>
        <p:grpSpPr>
          <a:xfrm>
            <a:off x="12653441" y="8468525"/>
            <a:ext cx="681559" cy="691866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PHẠM DUYÊN 15 - 9Slide.vn"/>
          <p:cNvGrpSpPr/>
          <p:nvPr/>
        </p:nvGrpSpPr>
        <p:grpSpPr>
          <a:xfrm>
            <a:off x="12449888" y="8467902"/>
            <a:ext cx="1035420" cy="695526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PHẠM DUYÊN 16 - 9Slide.vn"/>
          <p:cNvGrpSpPr/>
          <p:nvPr/>
        </p:nvGrpSpPr>
        <p:grpSpPr>
          <a:xfrm rot="2277034">
            <a:off x="14194367" y="3089127"/>
            <a:ext cx="681559" cy="691866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PHẠM DUYÊN 17 - 9Slide.vn"/>
          <p:cNvGrpSpPr/>
          <p:nvPr/>
        </p:nvGrpSpPr>
        <p:grpSpPr>
          <a:xfrm rot="2277034">
            <a:off x="14197739" y="3096347"/>
            <a:ext cx="681559" cy="681559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9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PHẠM DUYÊN 18 - 9Slide.vn"/>
          <p:cNvGrpSpPr/>
          <p:nvPr/>
        </p:nvGrpSpPr>
        <p:grpSpPr>
          <a:xfrm>
            <a:off x="13776635" y="5377038"/>
            <a:ext cx="681559" cy="691866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PHẠM DUYÊN 19 - 9Slide.vn"/>
          <p:cNvGrpSpPr/>
          <p:nvPr/>
        </p:nvGrpSpPr>
        <p:grpSpPr>
          <a:xfrm>
            <a:off x="13582464" y="5381395"/>
            <a:ext cx="1035420" cy="695526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PHẠM DUYÊN 20 - 9Slide.vn"/>
          <p:cNvGrpSpPr/>
          <p:nvPr/>
        </p:nvGrpSpPr>
        <p:grpSpPr>
          <a:xfrm rot="16200000">
            <a:off x="3452084" y="6133187"/>
            <a:ext cx="681559" cy="691866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PHẠM DUYÊN 21 - 9Slide.vn"/>
          <p:cNvGrpSpPr/>
          <p:nvPr/>
        </p:nvGrpSpPr>
        <p:grpSpPr>
          <a:xfrm rot="16200000">
            <a:off x="3269549" y="6154288"/>
            <a:ext cx="1035420" cy="695526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599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3" name="PHẠM DUYÊN 22 - 9Slide.vn">
            <a:extLst>
              <a:ext uri="{FF2B5EF4-FFF2-40B4-BE49-F238E27FC236}">
                <a16:creationId xmlns:a16="http://schemas.microsoft.com/office/drawing/2014/main" id="{D782B3AB-CB9B-157B-6680-9175AF4590E7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F030D55-199B-94C3-63B7-215F66DCEBDA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7DAE4B-E3C0-278E-5997-87816839F904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7FF17-388F-4B41-D742-01BB2E9D073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23 - 9Slide.vn">
            <a:extLst>
              <a:ext uri="{FF2B5EF4-FFF2-40B4-BE49-F238E27FC236}">
                <a16:creationId xmlns:a16="http://schemas.microsoft.com/office/drawing/2014/main" id="{7FCBDE59-D9A5-E7CC-F4BC-17E5D9D94D7D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027DBE-0CB8-636A-1DE7-0E124C09B0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AF0DBB-323C-78C3-F5E3-E424094853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7D0DD8B-D30B-3E47-0AA6-03B9FC452B3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482B12-9765-CF48-0825-D4A14CABC75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HẠM DUYÊN 24 - 9Slide.vn">
            <a:extLst>
              <a:ext uri="{FF2B5EF4-FFF2-40B4-BE49-F238E27FC236}">
                <a16:creationId xmlns:a16="http://schemas.microsoft.com/office/drawing/2014/main" id="{E611B69A-3F27-A669-41FC-2EAC519E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01" y="2202690"/>
            <a:ext cx="1975803" cy="1307070"/>
          </a:xfrm>
          <a:prstGeom prst="rect">
            <a:avLst/>
          </a:prstGeom>
        </p:spPr>
      </p:pic>
      <p:pic>
        <p:nvPicPr>
          <p:cNvPr id="16" name="PHẠM DUYÊN 25 - 9Slide.vn">
            <a:extLst>
              <a:ext uri="{FF2B5EF4-FFF2-40B4-BE49-F238E27FC236}">
                <a16:creationId xmlns:a16="http://schemas.microsoft.com/office/drawing/2014/main" id="{583C6DD0-F627-2B5B-91F8-290D713FF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08047" y="5248757"/>
            <a:ext cx="1975803" cy="1307070"/>
          </a:xfrm>
          <a:prstGeom prst="rect">
            <a:avLst/>
          </a:prstGeom>
        </p:spPr>
      </p:pic>
      <p:pic>
        <p:nvPicPr>
          <p:cNvPr id="17" name="PHẠM DUYÊN 26 - 9Slide.vn">
            <a:extLst>
              <a:ext uri="{FF2B5EF4-FFF2-40B4-BE49-F238E27FC236}">
                <a16:creationId xmlns:a16="http://schemas.microsoft.com/office/drawing/2014/main" id="{71394CC9-D0EB-B21F-2056-2AF91B6A0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16" y="8668035"/>
            <a:ext cx="1975803" cy="13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0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5679E-6 L 0.11945 0.000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4 0.00016 L 0.27509 0.009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4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09 0.00942 L 0.4382 0.050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79E-6 L -0.23689 0.015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9 0.01512 L -0.43637 0.0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37 0.05556 L -0.57136 0.0635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1" y="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83951E-6 L 0.11945 0.000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5 0.00016 L 0.27509 0.0094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09 0.00942 L 0.44245 0.0160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45 0.01605 L 0.59636 0.0160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0.04954 L 0.44375 0.04954 L 0.45894 0.06682 C 0.46016 0.06806 0.46242 0.07053 0.46242 0.07053 C 0.46589 0.07871 0.46328 0.07207 0.46658 0.08164 C 0.4671 0.08287 0.46762 0.08395 0.46797 0.08534 C 0.46832 0.08642 0.46832 0.08797 0.46867 0.08905 C 0.46945 0.0909 0.47075 0.09198 0.47144 0.09398 C 0.4724 0.09615 0.47266 0.09908 0.47353 0.10139 C 0.47414 0.10278 0.47509 0.10355 0.47561 0.1051 C 0.47648 0.10695 0.477 0.10911 0.47769 0.11127 C 0.479 0.11482 0.4796 0.11559 0.48047 0.11991 C 0.48082 0.12145 0.48117 0.12315 0.48117 0.12485 C 0.48143 0.14692 0.48117 0.16929 0.48117 0.19152 " pathEditMode="relative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- 9Slide.vn">
            <a:extLst>
              <a:ext uri="{FF2B5EF4-FFF2-40B4-BE49-F238E27FC236}">
                <a16:creationId xmlns:a16="http://schemas.microsoft.com/office/drawing/2014/main" id="{C85F958F-229B-A671-8A22-19BEB65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71900"/>
            <a:ext cx="131806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457200" y="419100"/>
            <a:ext cx="3657600" cy="1109568"/>
            <a:chOff x="2001162" y="1028700"/>
            <a:chExt cx="3657600" cy="11095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270FB06-5879-3B8E-6ED2-E673637A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32" y="1813480"/>
            <a:ext cx="4858933" cy="185944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ACEBEC7-3997-6C65-B5C9-6233D18F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53" y="3924300"/>
            <a:ext cx="13180694" cy="3487214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A42BA152-D102-E45C-41B8-FD03D7FE14FE}"/>
              </a:ext>
            </a:extLst>
          </p:cNvPr>
          <p:cNvSpPr txBox="1"/>
          <p:nvPr/>
        </p:nvSpPr>
        <p:spPr>
          <a:xfrm>
            <a:off x="8382413" y="7962900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E56944F-F421-09B4-49F0-204BA3C76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01" y="3009900"/>
            <a:ext cx="7937398" cy="39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8CF6E5-9500-6474-B6EA-548CCA55A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1"/>
            <a:ext cx="3657600" cy="18288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182183D-1F99-0404-8931-D8B85321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19701"/>
            <a:ext cx="7277100" cy="6530730"/>
          </a:xfrm>
          <a:prstGeom prst="roundRect">
            <a:avLst>
              <a:gd name="adj" fmla="val 7239"/>
            </a:avLst>
          </a:prstGeom>
          <a:effectLst>
            <a:softEdge rad="127000"/>
          </a:effectLst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EB83B1CC-EA48-3E9B-F098-3B086881117F}"/>
              </a:ext>
            </a:extLst>
          </p:cNvPr>
          <p:cNvGrpSpPr/>
          <p:nvPr/>
        </p:nvGrpSpPr>
        <p:grpSpPr>
          <a:xfrm>
            <a:off x="10520582" y="990599"/>
            <a:ext cx="6281517" cy="3143252"/>
            <a:chOff x="4267200" y="1367594"/>
            <a:chExt cx="4428647" cy="176022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413225D-E6B7-B9E2-6E22-639161D837E5}"/>
                </a:ext>
              </a:extLst>
            </p:cNvPr>
            <p:cNvSpPr/>
            <p:nvPr/>
          </p:nvSpPr>
          <p:spPr>
            <a:xfrm>
              <a:off x="4267200" y="1367594"/>
              <a:ext cx="4428647" cy="1760227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  <a:gd name="connsiteX0" fmla="*/ 67149 w 1349467"/>
                <a:gd name="connsiteY0" fmla="*/ 0 h 483599"/>
                <a:gd name="connsiteX1" fmla="*/ 1282318 w 1349467"/>
                <a:gd name="connsiteY1" fmla="*/ 0 h 483599"/>
                <a:gd name="connsiteX2" fmla="*/ 1349467 w 1349467"/>
                <a:gd name="connsiteY2" fmla="*/ 67149 h 483599"/>
                <a:gd name="connsiteX3" fmla="*/ 1349467 w 1349467"/>
                <a:gd name="connsiteY3" fmla="*/ 335738 h 483599"/>
                <a:gd name="connsiteX4" fmla="*/ 1282318 w 1349467"/>
                <a:gd name="connsiteY4" fmla="*/ 402887 h 483599"/>
                <a:gd name="connsiteX5" fmla="*/ 444983 w 1349467"/>
                <a:gd name="connsiteY5" fmla="*/ 402887 h 483599"/>
                <a:gd name="connsiteX6" fmla="*/ 179108 w 1349467"/>
                <a:gd name="connsiteY6" fmla="*/ 483599 h 483599"/>
                <a:gd name="connsiteX7" fmla="*/ 363850 w 1349467"/>
                <a:gd name="connsiteY7" fmla="*/ 402887 h 483599"/>
                <a:gd name="connsiteX8" fmla="*/ 67149 w 1349467"/>
                <a:gd name="connsiteY8" fmla="*/ 402887 h 483599"/>
                <a:gd name="connsiteX9" fmla="*/ 0 w 1349467"/>
                <a:gd name="connsiteY9" fmla="*/ 335738 h 483599"/>
                <a:gd name="connsiteX10" fmla="*/ 0 w 1349467"/>
                <a:gd name="connsiteY10" fmla="*/ 67149 h 483599"/>
                <a:gd name="connsiteX11" fmla="*/ 67149 w 1349467"/>
                <a:gd name="connsiteY11" fmla="*/ 0 h 48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483599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179108" y="483599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2AAB6-33B4-0C5D-46E3-3246686EA107}"/>
                </a:ext>
              </a:extLst>
            </p:cNvPr>
            <p:cNvSpPr txBox="1"/>
            <p:nvPr/>
          </p:nvSpPr>
          <p:spPr>
            <a:xfrm>
              <a:off x="4267200" y="1436021"/>
              <a:ext cx="4428647" cy="129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  <a:r>
                <a:rPr lang="en-US" sz="4800">
                  <a:solidFill>
                    <a:schemeClr val="bg1"/>
                  </a:solidFill>
                </a:rPr>
                <a:t> bông hoa,</a:t>
              </a:r>
              <a:br>
                <a:rPr lang="en-US" sz="4800">
                  <a:solidFill>
                    <a:schemeClr val="bg1"/>
                  </a:solidFill>
                </a:rPr>
              </a:br>
              <a:r>
                <a:rPr lang="en-US" sz="4800">
                  <a:solidFill>
                    <a:schemeClr val="bg1"/>
                  </a:solidFill>
                </a:rPr>
                <a:t>thêm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4800">
                  <a:solidFill>
                    <a:schemeClr val="bg1"/>
                  </a:solidFill>
                </a:rPr>
                <a:t> bông hoa</a:t>
              </a:r>
              <a:br>
                <a:rPr lang="en-US" sz="4800">
                  <a:solidFill>
                    <a:schemeClr val="bg1"/>
                  </a:solidFill>
                </a:rPr>
              </a:br>
              <a:r>
                <a:rPr lang="en-US" sz="4800">
                  <a:solidFill>
                    <a:schemeClr val="bg1"/>
                  </a:solidFill>
                </a:rPr>
                <a:t>được mấy bông hoa?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5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8CF6E5-9500-6474-B6EA-548CCA55A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" y="490105"/>
            <a:ext cx="36576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2183D-1F99-0404-8931-D8B85321B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007" y="5799772"/>
            <a:ext cx="4373855" cy="3925254"/>
          </a:xfrm>
          <a:prstGeom prst="roundRect">
            <a:avLst>
              <a:gd name="adj" fmla="val 7239"/>
            </a:avLst>
          </a:prstGeom>
          <a:effectLst>
            <a:softEdge rad="127000"/>
          </a:effectLst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1039D73-B8B6-2AD5-25A0-3CBC576709F2}"/>
              </a:ext>
            </a:extLst>
          </p:cNvPr>
          <p:cNvSpPr>
            <a:spLocks/>
          </p:cNvSpPr>
          <p:nvPr/>
        </p:nvSpPr>
        <p:spPr>
          <a:xfrm>
            <a:off x="762000" y="3016044"/>
            <a:ext cx="12936296" cy="3270456"/>
          </a:xfrm>
          <a:prstGeom prst="roundRect">
            <a:avLst/>
          </a:prstGeom>
          <a:solidFill>
            <a:srgbClr val="FEF1F0"/>
          </a:solidFill>
          <a:ln w="76200">
            <a:solidFill>
              <a:srgbClr val="F4B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7A598727-7B78-E228-0977-4E029812E8D2}"/>
              </a:ext>
            </a:extLst>
          </p:cNvPr>
          <p:cNvSpPr/>
          <p:nvPr/>
        </p:nvSpPr>
        <p:spPr>
          <a:xfrm>
            <a:off x="3279005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C0F56A0-E534-F9F3-CEE9-AB3229C23F8B}"/>
              </a:ext>
            </a:extLst>
          </p:cNvPr>
          <p:cNvSpPr/>
          <p:nvPr/>
        </p:nvSpPr>
        <p:spPr>
          <a:xfrm>
            <a:off x="5019963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A364391F-92E8-5E54-81CC-611BBB469FF1}"/>
              </a:ext>
            </a:extLst>
          </p:cNvPr>
          <p:cNvSpPr/>
          <p:nvPr/>
        </p:nvSpPr>
        <p:spPr>
          <a:xfrm>
            <a:off x="6760921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A6522708-5610-D3D3-5DA3-E919183612B9}"/>
              </a:ext>
            </a:extLst>
          </p:cNvPr>
          <p:cNvSpPr/>
          <p:nvPr/>
        </p:nvSpPr>
        <p:spPr>
          <a:xfrm>
            <a:off x="10242837" y="5067299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64F4E7E-CA4D-E9BA-AFC2-7E43B96D41E8}"/>
              </a:ext>
            </a:extLst>
          </p:cNvPr>
          <p:cNvSpPr/>
          <p:nvPr/>
        </p:nvSpPr>
        <p:spPr>
          <a:xfrm>
            <a:off x="11983796" y="5067299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2 - 9Slide.vn">
            <a:extLst>
              <a:ext uri="{FF2B5EF4-FFF2-40B4-BE49-F238E27FC236}">
                <a16:creationId xmlns:a16="http://schemas.microsoft.com/office/drawing/2014/main" id="{1C77FD59-B256-8F24-B88D-EAF13728AB44}"/>
              </a:ext>
            </a:extLst>
          </p:cNvPr>
          <p:cNvSpPr/>
          <p:nvPr/>
        </p:nvSpPr>
        <p:spPr>
          <a:xfrm>
            <a:off x="1538047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15799C2F-B3FB-34A9-2DA1-9561F14DA782}"/>
              </a:ext>
            </a:extLst>
          </p:cNvPr>
          <p:cNvSpPr/>
          <p:nvPr/>
        </p:nvSpPr>
        <p:spPr>
          <a:xfrm>
            <a:off x="8501879" y="5067299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B3F9B5D9-1EF4-D94F-8B12-9090A662498C}"/>
              </a:ext>
            </a:extLst>
          </p:cNvPr>
          <p:cNvSpPr txBox="1"/>
          <p:nvPr/>
        </p:nvSpPr>
        <p:spPr>
          <a:xfrm>
            <a:off x="5132002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PHẠM DUYÊN 1 - 9Slide.vn 25 - 9Slide.vn">
            <a:extLst>
              <a:ext uri="{FF2B5EF4-FFF2-40B4-BE49-F238E27FC236}">
                <a16:creationId xmlns:a16="http://schemas.microsoft.com/office/drawing/2014/main" id="{35249292-8EFC-D01F-7AA3-0D8E3FC0B8EF}"/>
              </a:ext>
            </a:extLst>
          </p:cNvPr>
          <p:cNvSpPr/>
          <p:nvPr/>
        </p:nvSpPr>
        <p:spPr>
          <a:xfrm flipH="1">
            <a:off x="9015960" y="4720770"/>
            <a:ext cx="1652037" cy="336410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5715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HẠM DUYÊN 1 - 9Slide.vn 25 - 9Slide.vn">
            <a:extLst>
              <a:ext uri="{FF2B5EF4-FFF2-40B4-BE49-F238E27FC236}">
                <a16:creationId xmlns:a16="http://schemas.microsoft.com/office/drawing/2014/main" id="{883CE27E-7B20-0360-2A57-20E5E618DD47}"/>
              </a:ext>
            </a:extLst>
          </p:cNvPr>
          <p:cNvSpPr/>
          <p:nvPr/>
        </p:nvSpPr>
        <p:spPr>
          <a:xfrm flipH="1">
            <a:off x="1924050" y="4457699"/>
            <a:ext cx="6909996" cy="592564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  <a:gd name="connsiteX0" fmla="*/ 0 w 2209332"/>
              <a:gd name="connsiteY0" fmla="*/ 247730 h 247730"/>
              <a:gd name="connsiteX1" fmla="*/ 1106246 w 2209332"/>
              <a:gd name="connsiteY1" fmla="*/ 135 h 247730"/>
              <a:gd name="connsiteX2" fmla="*/ 2209332 w 2209332"/>
              <a:gd name="connsiteY2" fmla="*/ 232363 h 247730"/>
              <a:gd name="connsiteX0" fmla="*/ 0 w 2209332"/>
              <a:gd name="connsiteY0" fmla="*/ 247721 h 247721"/>
              <a:gd name="connsiteX1" fmla="*/ 1106246 w 2209332"/>
              <a:gd name="connsiteY1" fmla="*/ 126 h 247721"/>
              <a:gd name="connsiteX2" fmla="*/ 2209332 w 2209332"/>
              <a:gd name="connsiteY2" fmla="*/ 232354 h 2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332" h="247721">
                <a:moveTo>
                  <a:pt x="0" y="247721"/>
                </a:moveTo>
                <a:cubicBezTo>
                  <a:pt x="300253" y="131154"/>
                  <a:pt x="728875" y="-4712"/>
                  <a:pt x="1106246" y="126"/>
                </a:cubicBezTo>
                <a:cubicBezTo>
                  <a:pt x="1483617" y="4964"/>
                  <a:pt x="1846474" y="118659"/>
                  <a:pt x="2209332" y="232354"/>
                </a:cubicBezTo>
              </a:path>
            </a:pathLst>
          </a:custGeom>
          <a:noFill/>
          <a:ln w="57150" cap="rnd">
            <a:solidFill>
              <a:schemeClr val="tx1">
                <a:lumMod val="75000"/>
                <a:lumOff val="25000"/>
              </a:schemeClr>
            </a:solidFill>
            <a:prstDash val="sysDash"/>
            <a:headEnd type="none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HẠM DUYÊN 1 - 9Slide.vn 25 - 9Slide.vn">
            <a:extLst>
              <a:ext uri="{FF2B5EF4-FFF2-40B4-BE49-F238E27FC236}">
                <a16:creationId xmlns:a16="http://schemas.microsoft.com/office/drawing/2014/main" id="{3507FFB1-2B76-3ED9-AE13-8A2078690D20}"/>
              </a:ext>
            </a:extLst>
          </p:cNvPr>
          <p:cNvSpPr/>
          <p:nvPr/>
        </p:nvSpPr>
        <p:spPr>
          <a:xfrm flipH="1">
            <a:off x="10770196" y="4720770"/>
            <a:ext cx="1652037" cy="336410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5715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0A14BC10-D1CD-FCE8-F39C-7AF3C2635508}"/>
              </a:ext>
            </a:extLst>
          </p:cNvPr>
          <p:cNvSpPr txBox="1"/>
          <p:nvPr/>
        </p:nvSpPr>
        <p:spPr>
          <a:xfrm>
            <a:off x="10242837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PHẠM DUYÊN 7 - 9Slide.vn">
            <a:extLst>
              <a:ext uri="{FF2B5EF4-FFF2-40B4-BE49-F238E27FC236}">
                <a16:creationId xmlns:a16="http://schemas.microsoft.com/office/drawing/2014/main" id="{00F1670D-49AF-3DD2-E944-F51B2EEEF910}"/>
              </a:ext>
            </a:extLst>
          </p:cNvPr>
          <p:cNvSpPr txBox="1"/>
          <p:nvPr/>
        </p:nvSpPr>
        <p:spPr>
          <a:xfrm>
            <a:off x="12072329" y="328666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PHẠM DUYÊN 7 - 9Slide.vn">
            <a:extLst>
              <a:ext uri="{FF2B5EF4-FFF2-40B4-BE49-F238E27FC236}">
                <a16:creationId xmlns:a16="http://schemas.microsoft.com/office/drawing/2014/main" id="{9BFFCC23-8F4C-4BCB-7DB6-2704EDAB4C6F}"/>
              </a:ext>
            </a:extLst>
          </p:cNvPr>
          <p:cNvSpPr txBox="1"/>
          <p:nvPr/>
        </p:nvSpPr>
        <p:spPr>
          <a:xfrm>
            <a:off x="3578827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D9F9E323-4ABE-8353-8AF1-6E94C078494C}"/>
              </a:ext>
            </a:extLst>
          </p:cNvPr>
          <p:cNvSpPr txBox="1"/>
          <p:nvPr/>
        </p:nvSpPr>
        <p:spPr>
          <a:xfrm>
            <a:off x="5128821" y="66379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032D5A66-6023-ACAA-406C-01FC34649E7F}"/>
              </a:ext>
            </a:extLst>
          </p:cNvPr>
          <p:cNvSpPr txBox="1"/>
          <p:nvPr/>
        </p:nvSpPr>
        <p:spPr>
          <a:xfrm>
            <a:off x="6738927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286E27D8-FDE1-DA8F-2DDE-99ADE3CBC20E}"/>
              </a:ext>
            </a:extLst>
          </p:cNvPr>
          <p:cNvSpPr txBox="1"/>
          <p:nvPr/>
        </p:nvSpPr>
        <p:spPr>
          <a:xfrm>
            <a:off x="8288920" y="66379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PHẠM DUYÊN 11 - 9Slide.vn">
            <a:extLst>
              <a:ext uri="{FF2B5EF4-FFF2-40B4-BE49-F238E27FC236}">
                <a16:creationId xmlns:a16="http://schemas.microsoft.com/office/drawing/2014/main" id="{75508B8B-4C56-F60F-32C7-797601AA7501}"/>
              </a:ext>
            </a:extLst>
          </p:cNvPr>
          <p:cNvSpPr txBox="1"/>
          <p:nvPr/>
        </p:nvSpPr>
        <p:spPr>
          <a:xfrm>
            <a:off x="9899025" y="66379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DBB98306-00B5-4777-C35D-0A9C00619FC1}"/>
              </a:ext>
            </a:extLst>
          </p:cNvPr>
          <p:cNvSpPr txBox="1"/>
          <p:nvPr/>
        </p:nvSpPr>
        <p:spPr>
          <a:xfrm>
            <a:off x="3338286" y="8239661"/>
            <a:ext cx="7344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Đếm thêm:</a:t>
            </a:r>
            <a:r>
              <a:rPr lang="en-US" sz="66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D02F666-7519-B635-39E2-0CAD7219483C}"/>
              </a:ext>
            </a:extLst>
          </p:cNvPr>
          <p:cNvSpPr txBox="1"/>
          <p:nvPr/>
        </p:nvSpPr>
        <p:spPr>
          <a:xfrm>
            <a:off x="4164984" y="1160531"/>
            <a:ext cx="10508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C93D41"/>
                </a:solidFill>
                <a:latin typeface="+mj-lt"/>
                <a:cs typeface="Arial" panose="020B0604020202020204" pitchFamily="34" charset="0"/>
              </a:rPr>
              <a:t>Thêm vào thì bằng mấy?</a:t>
            </a:r>
            <a:endParaRPr lang="en-US" sz="6600" b="1" dirty="0">
              <a:solidFill>
                <a:srgbClr val="C93D4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0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3" grpId="0" animBg="1"/>
      <p:bldP spid="26" grpId="0"/>
      <p:bldP spid="30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D4A76-8B38-5026-9786-8771DA92F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365500"/>
            <a:ext cx="7112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03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6812" y="2344489"/>
            <a:ext cx="7261692" cy="7261690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132" y="3007111"/>
            <a:ext cx="5520240" cy="5520238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9696812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9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0" y="2893605"/>
            <a:ext cx="7261692" cy="7261690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4847" y="1616001"/>
            <a:ext cx="7567395" cy="7567392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1768458" y="289360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19812000" y="3442721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10260214" y="4830097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8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10262705" y="4817832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9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12817168" y="4830097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12834455" y="4819379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PHẠM DUYÊN 11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4953820" y="4830103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4954908" y="4864185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4095645" y="484724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11538691" y="4846968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5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11771215" y="486006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2063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" name="PHẠM DUYÊN 3 - 9Slide.vn" descr="PHẠM DUYÊN">
            <a:extLst>
              <a:ext uri="{FF2B5EF4-FFF2-40B4-BE49-F238E27FC236}">
                <a16:creationId xmlns:a16="http://schemas.microsoft.com/office/drawing/2014/main" id="{4129E19A-605D-E675-C0DA-400F4165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2034" y="-777406"/>
            <a:ext cx="9807110" cy="9807106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2-1a.png">
            <a:extLst>
              <a:ext uri="{FF2B5EF4-FFF2-40B4-BE49-F238E27FC236}">
                <a16:creationId xmlns:a16="http://schemas.microsoft.com/office/drawing/2014/main" id="{7B212C2D-CF0B-B206-49F9-3524AB1E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65428" y="3539613"/>
            <a:ext cx="4301074" cy="4301072"/>
          </a:xfrm>
          <a:prstGeom prst="rect">
            <a:avLst/>
          </a:prstGeom>
          <a:noFill/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085853F-2580-9CBD-9EAC-A886B3E6C60F}"/>
              </a:ext>
            </a:extLst>
          </p:cNvPr>
          <p:cNvSpPr txBox="1"/>
          <p:nvPr/>
        </p:nvSpPr>
        <p:spPr>
          <a:xfrm>
            <a:off x="-8024978" y="3184057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21048C70-1C48-8519-D765-CF80DA82852F}"/>
              </a:ext>
            </a:extLst>
          </p:cNvPr>
          <p:cNvSpPr txBox="1"/>
          <p:nvPr/>
        </p:nvSpPr>
        <p:spPr>
          <a:xfrm>
            <a:off x="1818967" y="2764295"/>
            <a:ext cx="1128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b)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A3B7EBC7-B539-15E3-AA0D-E3264DB91A09}"/>
              </a:ext>
            </a:extLst>
          </p:cNvPr>
          <p:cNvGrpSpPr/>
          <p:nvPr/>
        </p:nvGrpSpPr>
        <p:grpSpPr>
          <a:xfrm>
            <a:off x="6484627" y="7278330"/>
            <a:ext cx="1005063" cy="1038804"/>
            <a:chOff x="7632352" y="2667660"/>
            <a:chExt cx="405942" cy="41957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5FB8EE16-3561-287D-87C3-584A8773A1E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EC03032-8250-9380-D61B-410EC8FB977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PHẠM DUYÊN 8 - 9Slide.vn">
            <a:extLst>
              <a:ext uri="{FF2B5EF4-FFF2-40B4-BE49-F238E27FC236}">
                <a16:creationId xmlns:a16="http://schemas.microsoft.com/office/drawing/2014/main" id="{A6815F75-3F6E-730A-27E1-7B0B3AB1578F}"/>
              </a:ext>
            </a:extLst>
          </p:cNvPr>
          <p:cNvGrpSpPr/>
          <p:nvPr/>
        </p:nvGrpSpPr>
        <p:grpSpPr>
          <a:xfrm>
            <a:off x="6487118" y="7266065"/>
            <a:ext cx="1005063" cy="1038797"/>
            <a:chOff x="7632352" y="2667663"/>
            <a:chExt cx="405942" cy="419567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CA5822E5-0EF3-1991-3038-2452F06CB9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B1F4864-6714-6A5D-CDEA-FC8546458BF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9 - 9Slide.vn">
            <a:extLst>
              <a:ext uri="{FF2B5EF4-FFF2-40B4-BE49-F238E27FC236}">
                <a16:creationId xmlns:a16="http://schemas.microsoft.com/office/drawing/2014/main" id="{8AC8B949-E79E-03E8-AEEC-50B91F041344}"/>
              </a:ext>
            </a:extLst>
          </p:cNvPr>
          <p:cNvGrpSpPr/>
          <p:nvPr/>
        </p:nvGrpSpPr>
        <p:grpSpPr>
          <a:xfrm>
            <a:off x="9041581" y="7278330"/>
            <a:ext cx="1005063" cy="1038804"/>
            <a:chOff x="7632352" y="2667660"/>
            <a:chExt cx="405942" cy="419570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AC080DE5-DF87-CD6C-3B09-165AF0EB12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37AA4F1-E2BB-E474-126A-7FAA8F09410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10 - 9Slide.vn">
            <a:extLst>
              <a:ext uri="{FF2B5EF4-FFF2-40B4-BE49-F238E27FC236}">
                <a16:creationId xmlns:a16="http://schemas.microsoft.com/office/drawing/2014/main" id="{A04E096C-5E0B-629A-C559-23DBD9172989}"/>
              </a:ext>
            </a:extLst>
          </p:cNvPr>
          <p:cNvGrpSpPr/>
          <p:nvPr/>
        </p:nvGrpSpPr>
        <p:grpSpPr>
          <a:xfrm>
            <a:off x="9058868" y="7267612"/>
            <a:ext cx="1005063" cy="1038797"/>
            <a:chOff x="7632352" y="2667663"/>
            <a:chExt cx="405942" cy="41956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D93D6BB2-4A0E-0560-D6BA-D371B89B3E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408DAE4-847C-930D-55A0-038E3EEC01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11 - 9Slide.vn">
            <a:extLst>
              <a:ext uri="{FF2B5EF4-FFF2-40B4-BE49-F238E27FC236}">
                <a16:creationId xmlns:a16="http://schemas.microsoft.com/office/drawing/2014/main" id="{B6C4C082-12C2-5D61-D98E-C78656397222}"/>
              </a:ext>
            </a:extLst>
          </p:cNvPr>
          <p:cNvGrpSpPr/>
          <p:nvPr/>
        </p:nvGrpSpPr>
        <p:grpSpPr>
          <a:xfrm>
            <a:off x="11178233" y="7278336"/>
            <a:ext cx="1005063" cy="1038798"/>
            <a:chOff x="7632352" y="2667662"/>
            <a:chExt cx="405942" cy="419568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9EC4BBD-545D-014D-8919-9CEB32C31D3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5501EBB-5501-3E72-D57E-4D86DF5EF9D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12E1F80F-4FD5-0BFA-54D4-44A246380900}"/>
              </a:ext>
            </a:extLst>
          </p:cNvPr>
          <p:cNvGrpSpPr/>
          <p:nvPr/>
        </p:nvGrpSpPr>
        <p:grpSpPr>
          <a:xfrm>
            <a:off x="11179321" y="7312418"/>
            <a:ext cx="1005063" cy="1010300"/>
            <a:chOff x="7632352" y="2679172"/>
            <a:chExt cx="405942" cy="40805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631052B1-1001-52EB-F5AA-E5D9C2FDE38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4AACAC32-259B-A105-B9A7-3468224DE0C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052F591F-9923-51AF-3B60-BBD2B625C092}"/>
              </a:ext>
            </a:extLst>
          </p:cNvPr>
          <p:cNvSpPr txBox="1">
            <a:spLocks/>
          </p:cNvSpPr>
          <p:nvPr/>
        </p:nvSpPr>
        <p:spPr>
          <a:xfrm>
            <a:off x="10320058" y="729547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2263174F-4795-F5F1-3632-2CD08E815EA3}"/>
              </a:ext>
            </a:extLst>
          </p:cNvPr>
          <p:cNvGrpSpPr/>
          <p:nvPr/>
        </p:nvGrpSpPr>
        <p:grpSpPr>
          <a:xfrm>
            <a:off x="7763104" y="7295201"/>
            <a:ext cx="1005063" cy="1038797"/>
            <a:chOff x="7632352" y="2667663"/>
            <a:chExt cx="405942" cy="41956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71740D2E-C0C2-4DB8-D3FD-A7DE962519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A10EEE8F-03B5-5530-ACC5-0D23931338B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15 - 9Slide.vn">
            <a:extLst>
              <a:ext uri="{FF2B5EF4-FFF2-40B4-BE49-F238E27FC236}">
                <a16:creationId xmlns:a16="http://schemas.microsoft.com/office/drawing/2014/main" id="{9BB26DE2-D973-6769-ACD6-7C41FDC34D40}"/>
              </a:ext>
            </a:extLst>
          </p:cNvPr>
          <p:cNvSpPr txBox="1">
            <a:spLocks/>
          </p:cNvSpPr>
          <p:nvPr/>
        </p:nvSpPr>
        <p:spPr>
          <a:xfrm>
            <a:off x="7995628" y="7308299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9034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355</TotalTime>
  <Words>137</Words>
  <Application>Microsoft Office PowerPoint</Application>
  <PresentationFormat>Custom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Sofia Pro Soft</vt:lpstr>
      <vt:lpstr>Calibri</vt:lpstr>
      <vt:lpstr>UTM Mother</vt:lpstr>
      <vt:lpstr>#9Slide03 Sofia Pro Soft Bold</vt:lpstr>
      <vt:lpstr>Quicksand</vt:lpstr>
      <vt:lpstr>Arial-Rounded</vt:lpstr>
      <vt:lpstr>Arial</vt:lpstr>
      <vt:lpstr>UTM Showcard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59</cp:revision>
  <dcterms:created xsi:type="dcterms:W3CDTF">2006-08-16T00:00:00Z</dcterms:created>
  <dcterms:modified xsi:type="dcterms:W3CDTF">2022-11-08T04:19:44Z</dcterms:modified>
  <cp:category>9Slide.vn</cp:category>
  <dc:identifier>DAFNZCO3s1s</dc:identifier>
</cp:coreProperties>
</file>