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05" r:id="rId3"/>
    <p:sldId id="262" r:id="rId4"/>
    <p:sldId id="427" r:id="rId5"/>
    <p:sldId id="428" r:id="rId6"/>
    <p:sldId id="269" r:id="rId7"/>
    <p:sldId id="327" r:id="rId8"/>
    <p:sldId id="429" r:id="rId9"/>
    <p:sldId id="323" r:id="rId10"/>
    <p:sldId id="431" r:id="rId11"/>
    <p:sldId id="432" r:id="rId12"/>
    <p:sldId id="433" r:id="rId13"/>
    <p:sldId id="434" r:id="rId14"/>
    <p:sldId id="430" r:id="rId15"/>
    <p:sldId id="286" r:id="rId16"/>
  </p:sldIdLst>
  <p:sldSz cx="18288000" cy="10287000"/>
  <p:notesSz cx="6858000" cy="9144000"/>
  <p:embeddedFontLst>
    <p:embeddedFont>
      <p:font typeface="#9Slide01 Noi dung ngan" panose="00000600000000000000" pitchFamily="2" charset="0"/>
      <p:regular r:id="rId19"/>
    </p:embeddedFont>
    <p:embeddedFont>
      <p:font typeface="#9Slide03 Sofia Pro Soft" panose="020B0000000000000000" pitchFamily="34" charset="0"/>
      <p:regular r:id="rId20"/>
    </p:embeddedFont>
    <p:embeddedFont>
      <p:font typeface="#9Slide03 Sofia Pro Soft Bold" panose="020B0000000000000000" pitchFamily="34" charset="0"/>
      <p:bold r:id="rId21"/>
    </p:embeddedFont>
    <p:embeddedFont>
      <p:font typeface="#9Slide04 Goku" panose="02000503000000020004" pitchFamily="2" charset="0"/>
      <p:regular r:id="rId22"/>
    </p:embeddedFont>
    <p:embeddedFont>
      <p:font typeface="#9Slide05 Lobster" panose="02000506000000020003" pitchFamily="2" charset="0"/>
      <p:regular r:id="rId23"/>
    </p:embeddedFont>
    <p:embeddedFont>
      <p:font typeface="Arial-Rounded" panose="020B0500000000000000" pitchFamily="3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Quicksand" panose="00000500000000000000" pitchFamily="2" charset="0"/>
      <p:regular r:id="rId29"/>
      <p:bold r:id="rId30"/>
    </p:embeddedFont>
    <p:embeddedFont>
      <p:font typeface="VL Hagin Caps Medium" panose="02000000000000000000" pitchFamily="50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5945"/>
    <a:srgbClr val="62B84B"/>
    <a:srgbClr val="FED265"/>
    <a:srgbClr val="4588D4"/>
    <a:srgbClr val="F6AAC8"/>
    <a:srgbClr val="88C2E3"/>
    <a:srgbClr val="F28D2C"/>
    <a:srgbClr val="64A4FE"/>
    <a:srgbClr val="81A53A"/>
    <a:srgbClr val="40A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77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20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13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F6A62D-C862-8547-2A31-2CFC66E60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D81A9-1947-5911-5483-615B08F0E2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063CB-1C8B-42B3-9662-B52D454994B4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A9160-AA09-E80C-4AC1-5889C2A403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F9D54-21DA-41C3-4F52-0C0B054A4D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BB759-8748-42D3-8362-2938514D2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85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2C2A9-E5B4-4B68-A8BE-EEE410F189A2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3770B-F778-4F0A-A0F8-4D05AE14A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8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accent1">
                    <a:lumMod val="75000"/>
                  </a:schemeClr>
                </a:solidFill>
              </a:rPr>
              <a:t>Đố các bạn có tất cả bao nhiêu con chim? Bao nhiêu con chim đã bay đi ? Còn lại bao nhiêu con trên cây?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3770B-F778-4F0A-A0F8-4D05AE14AA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7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bg>
      <p:bgPr>
        <a:gradFill>
          <a:gsLst>
            <a:gs pos="56000">
              <a:schemeClr val="bg1"/>
            </a:gs>
            <a:gs pos="77000">
              <a:srgbClr val="F3EBC6"/>
            </a:gs>
            <a:gs pos="40000">
              <a:srgbClr val="62A2E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HẠM DUYÊN 1 - 9Slide.vn">
            <a:extLst>
              <a:ext uri="{FF2B5EF4-FFF2-40B4-BE49-F238E27FC236}">
                <a16:creationId xmlns:a16="http://schemas.microsoft.com/office/drawing/2014/main" id="{8CDE937F-97F5-84DE-ECB1-3C790BF222E8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HẠM DUYÊN 2 - 9Slide.vn">
            <a:extLst>
              <a:ext uri="{FF2B5EF4-FFF2-40B4-BE49-F238E27FC236}">
                <a16:creationId xmlns:a16="http://schemas.microsoft.com/office/drawing/2014/main" id="{EE1140F5-9A98-0288-375A-9ACB3C59DB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9C0CB01D-63F8-EB99-DE39-34DB447AC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9" r="2802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5" name="PHẠM DUYÊN 4 - 9Slide.vn">
            <a:extLst>
              <a:ext uri="{FF2B5EF4-FFF2-40B4-BE49-F238E27FC236}">
                <a16:creationId xmlns:a16="http://schemas.microsoft.com/office/drawing/2014/main" id="{466204C8-5DB7-7550-7CD0-CA34BE10C9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0" r="2837" b="45520"/>
          <a:stretch/>
        </p:blipFill>
        <p:spPr>
          <a:xfrm>
            <a:off x="12050063" y="0"/>
            <a:ext cx="6237937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A8B94C4C-0895-DC83-29B7-FCDC82728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49" b="45089"/>
          <a:stretch/>
        </p:blipFill>
        <p:spPr>
          <a:xfrm>
            <a:off x="6411860" y="0"/>
            <a:ext cx="11876140" cy="4492122"/>
          </a:xfrm>
          <a:prstGeom prst="rect">
            <a:avLst/>
          </a:prstGeom>
        </p:spPr>
      </p:pic>
      <p:pic>
        <p:nvPicPr>
          <p:cNvPr id="32" name="PHẠM DUYÊN 1 - 9Slide.vn">
            <a:extLst>
              <a:ext uri="{FF2B5EF4-FFF2-40B4-BE49-F238E27FC236}">
                <a16:creationId xmlns:a16="http://schemas.microsoft.com/office/drawing/2014/main" id="{EE1140F5-9A98-0288-375A-9ACB3C59DB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91B12A54-F619-B976-B5EA-9A7AAD5875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9" t="10687" r="18349" b="45089"/>
          <a:stretch/>
        </p:blipFill>
        <p:spPr>
          <a:xfrm>
            <a:off x="0" y="0"/>
            <a:ext cx="8666172" cy="3617834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E9DCF38E-4615-D0EB-B791-A26C6479DD19}"/>
              </a:ext>
            </a:extLst>
          </p:cNvPr>
          <p:cNvGrpSpPr/>
          <p:nvPr userDrawn="1"/>
        </p:nvGrpSpPr>
        <p:grpSpPr>
          <a:xfrm>
            <a:off x="5051435" y="1179540"/>
            <a:ext cx="8185131" cy="8154960"/>
            <a:chOff x="5027622" y="1584078"/>
            <a:chExt cx="8185131" cy="8154960"/>
          </a:xfrm>
        </p:grpSpPr>
        <p:sp>
          <p:nvSpPr>
            <p:cNvPr id="49" name="PHẠM DUYÊN 1 - 9Slide.vn">
              <a:extLst>
                <a:ext uri="{FF2B5EF4-FFF2-40B4-BE49-F238E27FC236}">
                  <a16:creationId xmlns:a16="http://schemas.microsoft.com/office/drawing/2014/main" id="{6D6D0289-AA4B-8B2E-4D4D-EC20B1667E89}"/>
                </a:ext>
              </a:extLst>
            </p:cNvPr>
            <p:cNvSpPr/>
            <p:nvPr/>
          </p:nvSpPr>
          <p:spPr>
            <a:xfrm>
              <a:off x="5189893" y="1755876"/>
              <a:ext cx="7851410" cy="7851407"/>
            </a:xfrm>
            <a:prstGeom prst="ellipse">
              <a:avLst/>
            </a:prstGeom>
            <a:solidFill>
              <a:schemeClr val="bg1">
                <a:alpha val="35000"/>
              </a:schemeClr>
            </a:solidFill>
            <a:ln w="76200" cap="flat" cmpd="sng" algn="ctr">
              <a:solidFill>
                <a:sysClr val="window" lastClr="FFFFFF">
                  <a:alpha val="35000"/>
                </a:sysClr>
              </a:solidFill>
              <a:prstDash val="solid"/>
            </a:ln>
            <a:effectLst>
              <a:outerShdw sx="104000" sy="104000" algn="ctr" rotWithShape="0">
                <a:prstClr val="black">
                  <a:alpha val="18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字魂65号-时光手札体" panose="00000500000000000000" pitchFamily="2" charset="-122"/>
              </a:endParaRPr>
            </a:p>
          </p:txBody>
        </p:sp>
        <p:sp>
          <p:nvSpPr>
            <p:cNvPr id="56" name="PHẠM DUYÊN 2 - 9Slide.vn">
              <a:extLst>
                <a:ext uri="{FF2B5EF4-FFF2-40B4-BE49-F238E27FC236}">
                  <a16:creationId xmlns:a16="http://schemas.microsoft.com/office/drawing/2014/main" id="{225FF9AA-F337-3A4E-648E-218CE129B702}"/>
                </a:ext>
              </a:extLst>
            </p:cNvPr>
            <p:cNvSpPr/>
            <p:nvPr/>
          </p:nvSpPr>
          <p:spPr>
            <a:xfrm>
              <a:off x="5230294" y="1584078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PHẠM DUYÊN 3 - 9Slide.vn">
              <a:extLst>
                <a:ext uri="{FF2B5EF4-FFF2-40B4-BE49-F238E27FC236}">
                  <a16:creationId xmlns:a16="http://schemas.microsoft.com/office/drawing/2014/main" id="{6F92F37B-6F6B-78B9-FE18-449B4458F43A}"/>
                </a:ext>
              </a:extLst>
            </p:cNvPr>
            <p:cNvSpPr/>
            <p:nvPr/>
          </p:nvSpPr>
          <p:spPr>
            <a:xfrm>
              <a:off x="11967421" y="2701306"/>
              <a:ext cx="642269" cy="642269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PHẠM DUYÊN 4 - 9Slide.vn">
              <a:extLst>
                <a:ext uri="{FF2B5EF4-FFF2-40B4-BE49-F238E27FC236}">
                  <a16:creationId xmlns:a16="http://schemas.microsoft.com/office/drawing/2014/main" id="{F093DB35-18E4-C55B-C5DC-F1641E09F4D5}"/>
                </a:ext>
              </a:extLst>
            </p:cNvPr>
            <p:cNvSpPr/>
            <p:nvPr/>
          </p:nvSpPr>
          <p:spPr>
            <a:xfrm rot="11410352">
              <a:off x="5027622" y="1756580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5" name="PHẠM DUYÊN 5 - 9Slide.vn">
              <a:extLst>
                <a:ext uri="{FF2B5EF4-FFF2-40B4-BE49-F238E27FC236}">
                  <a16:creationId xmlns:a16="http://schemas.microsoft.com/office/drawing/2014/main" id="{7ACEFE69-F0D5-3E98-E3FF-5768541F447B}"/>
                </a:ext>
              </a:extLst>
            </p:cNvPr>
            <p:cNvSpPr/>
            <p:nvPr/>
          </p:nvSpPr>
          <p:spPr>
            <a:xfrm rot="11410352">
              <a:off x="5165394" y="7249859"/>
              <a:ext cx="593441" cy="593441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162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HẠM DUYÊN 1 - 9Slide.vn">
            <a:extLst>
              <a:ext uri="{FF2B5EF4-FFF2-40B4-BE49-F238E27FC236}">
                <a16:creationId xmlns:a16="http://schemas.microsoft.com/office/drawing/2014/main" id="{D4EB94D6-96CA-5265-7360-3194C3C79F66}"/>
              </a:ext>
            </a:extLst>
          </p:cNvPr>
          <p:cNvSpPr/>
          <p:nvPr userDrawn="1"/>
        </p:nvSpPr>
        <p:spPr>
          <a:xfrm>
            <a:off x="504825" y="514350"/>
            <a:ext cx="17278350" cy="9258300"/>
          </a:xfrm>
          <a:prstGeom prst="roundRect">
            <a:avLst>
              <a:gd name="adj" fmla="val 6326"/>
            </a:avLst>
          </a:prstGeom>
          <a:solidFill>
            <a:schemeClr val="bg1">
              <a:alpha val="91000"/>
            </a:schemeClr>
          </a:solidFill>
          <a:ln w="76200" cap="flat" cmpd="sng" algn="ctr">
            <a:solidFill>
              <a:sysClr val="window" lastClr="FFFFFF">
                <a:alpha val="35000"/>
              </a:sysClr>
            </a:solidFill>
            <a:prstDash val="solid"/>
          </a:ln>
          <a:effectLst>
            <a:outerShdw sx="104000" sy="104000" algn="ctr" rotWithShape="0">
              <a:prstClr val="black">
                <a:alpha val="18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i="0" u="none" strike="noStrike" kern="0" cap="none" spc="0" normalizeH="0" baseline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字魂65号-时光手札体" panose="00000500000000000000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DFCA52DD-0863-8E12-4ACF-AC953FBE8791}"/>
              </a:ext>
            </a:extLst>
          </p:cNvPr>
          <p:cNvSpPr/>
          <p:nvPr userDrawn="1"/>
        </p:nvSpPr>
        <p:spPr>
          <a:xfrm>
            <a:off x="504825" y="514350"/>
            <a:ext cx="17278350" cy="9258300"/>
          </a:xfrm>
          <a:prstGeom prst="roundRect">
            <a:avLst>
              <a:gd name="adj" fmla="val 6326"/>
            </a:avLst>
          </a:prstGeom>
          <a:solidFill>
            <a:schemeClr val="bg1"/>
          </a:solidFill>
          <a:ln w="76200" cap="flat" cmpd="sng" algn="ctr">
            <a:solidFill>
              <a:sysClr val="window" lastClr="FFFFFF">
                <a:alpha val="35000"/>
              </a:sysClr>
            </a:solidFill>
            <a:prstDash val="solid"/>
          </a:ln>
          <a:effectLst>
            <a:outerShdw sx="104000" sy="104000" algn="ctr" rotWithShape="0">
              <a:prstClr val="black">
                <a:alpha val="18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i="0" u="none" strike="noStrike" kern="0" cap="none" spc="0" normalizeH="0" baseline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字魂65号-时光手札体" panose="00000500000000000000" pitchFamily="2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31B5324-4CD6-6A8C-EC88-C1CD08ACE8CF}"/>
              </a:ext>
            </a:extLst>
          </p:cNvPr>
          <p:cNvGrpSpPr/>
          <p:nvPr userDrawn="1"/>
        </p:nvGrpSpPr>
        <p:grpSpPr>
          <a:xfrm>
            <a:off x="5051435" y="1179540"/>
            <a:ext cx="8185131" cy="8154960"/>
            <a:chOff x="5027622" y="1584078"/>
            <a:chExt cx="8185131" cy="8154960"/>
          </a:xfrm>
        </p:grpSpPr>
        <p:sp>
          <p:nvSpPr>
            <p:cNvPr id="4" name="PHẠM DUYÊN 1 - 9Slide.vn">
              <a:extLst>
                <a:ext uri="{FF2B5EF4-FFF2-40B4-BE49-F238E27FC236}">
                  <a16:creationId xmlns:a16="http://schemas.microsoft.com/office/drawing/2014/main" id="{B82146E9-6C6A-BD8C-9B5A-321CEE1E26F2}"/>
                </a:ext>
              </a:extLst>
            </p:cNvPr>
            <p:cNvSpPr/>
            <p:nvPr/>
          </p:nvSpPr>
          <p:spPr>
            <a:xfrm>
              <a:off x="5514955" y="2080939"/>
              <a:ext cx="7201286" cy="7201282"/>
            </a:xfrm>
            <a:prstGeom prst="ellipse">
              <a:avLst/>
            </a:prstGeom>
            <a:solidFill>
              <a:srgbClr val="0D5D8F"/>
            </a:solidFill>
            <a:ln w="76200" cap="flat" cmpd="sng" algn="ctr">
              <a:solidFill>
                <a:sysClr val="window" lastClr="FFFFFF">
                  <a:alpha val="35000"/>
                </a:sysClr>
              </a:solidFill>
              <a:prstDash val="solid"/>
            </a:ln>
            <a:effectLst>
              <a:outerShdw sx="104000" sy="104000" algn="ctr" rotWithShape="0">
                <a:prstClr val="black">
                  <a:alpha val="18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字魂65号-时光手札体" panose="00000500000000000000" pitchFamily="2" charset="-122"/>
              </a:endParaRPr>
            </a:p>
          </p:txBody>
        </p:sp>
        <p:sp>
          <p:nvSpPr>
            <p:cNvPr id="5" name="PHẠM DUYÊN 2 - 9Slide.vn">
              <a:extLst>
                <a:ext uri="{FF2B5EF4-FFF2-40B4-BE49-F238E27FC236}">
                  <a16:creationId xmlns:a16="http://schemas.microsoft.com/office/drawing/2014/main" id="{89FC6143-459B-04DD-1720-DA157CB5ED5F}"/>
                </a:ext>
              </a:extLst>
            </p:cNvPr>
            <p:cNvSpPr/>
            <p:nvPr/>
          </p:nvSpPr>
          <p:spPr>
            <a:xfrm>
              <a:off x="5230294" y="1584078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065F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PHẠM DUYÊN 3 - 9Slide.vn">
              <a:extLst>
                <a:ext uri="{FF2B5EF4-FFF2-40B4-BE49-F238E27FC236}">
                  <a16:creationId xmlns:a16="http://schemas.microsoft.com/office/drawing/2014/main" id="{BB8FBA58-CBB8-B3BD-CE78-7EBED3AC3079}"/>
                </a:ext>
              </a:extLst>
            </p:cNvPr>
            <p:cNvSpPr/>
            <p:nvPr/>
          </p:nvSpPr>
          <p:spPr>
            <a:xfrm>
              <a:off x="11967421" y="2701306"/>
              <a:ext cx="642269" cy="642269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065F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PHẠM DUYÊN 4 - 9Slide.vn">
              <a:extLst>
                <a:ext uri="{FF2B5EF4-FFF2-40B4-BE49-F238E27FC236}">
                  <a16:creationId xmlns:a16="http://schemas.microsoft.com/office/drawing/2014/main" id="{05C94F80-BF84-8946-9D52-9F295EDC3DD9}"/>
                </a:ext>
              </a:extLst>
            </p:cNvPr>
            <p:cNvSpPr/>
            <p:nvPr/>
          </p:nvSpPr>
          <p:spPr>
            <a:xfrm rot="11410352">
              <a:off x="5027622" y="1756580"/>
              <a:ext cx="7982459" cy="7982458"/>
            </a:xfrm>
            <a:prstGeom prst="arc">
              <a:avLst>
                <a:gd name="adj1" fmla="val 16200000"/>
                <a:gd name="adj2" fmla="val 20572751"/>
              </a:avLst>
            </a:prstGeom>
            <a:ln w="50800">
              <a:solidFill>
                <a:srgbClr val="065F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PHẠM DUYÊN 5 - 9Slide.vn">
              <a:extLst>
                <a:ext uri="{FF2B5EF4-FFF2-40B4-BE49-F238E27FC236}">
                  <a16:creationId xmlns:a16="http://schemas.microsoft.com/office/drawing/2014/main" id="{EC0FFFC0-D6BA-3395-5ED9-4807BD00A7EA}"/>
                </a:ext>
              </a:extLst>
            </p:cNvPr>
            <p:cNvSpPr/>
            <p:nvPr/>
          </p:nvSpPr>
          <p:spPr>
            <a:xfrm rot="11410352">
              <a:off x="5165394" y="7249859"/>
              <a:ext cx="593441" cy="593441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rgbClr val="065F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0C40915-1E3D-987A-56E3-229D06D15886}"/>
              </a:ext>
            </a:extLst>
          </p:cNvPr>
          <p:cNvSpPr txBox="1"/>
          <p:nvPr userDrawn="1"/>
        </p:nvSpPr>
        <p:spPr>
          <a:xfrm>
            <a:off x="2133600" y="4014867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spc="200">
                <a:ln w="41275">
                  <a:solidFill>
                    <a:schemeClr val="bg1"/>
                  </a:solidFill>
                </a:ln>
                <a:gradFill>
                  <a:gsLst>
                    <a:gs pos="82000">
                      <a:srgbClr val="C354E6"/>
                    </a:gs>
                    <a:gs pos="17000">
                      <a:srgbClr val="3D24A0"/>
                    </a:gs>
                    <a:gs pos="55000">
                      <a:srgbClr val="F3EBC6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#9Slide05 Lobster" panose="02000506000000020003" pitchFamily="2" charset="0"/>
                <a:ea typeface="Tahoma" panose="020B0604030504040204" pitchFamily="34" charset="0"/>
                <a:cs typeface="+mn-ea"/>
              </a:rPr>
              <a:t>Phép trừ</a:t>
            </a:r>
            <a:endParaRPr lang="en-US" sz="16600" b="1" spc="200" dirty="0">
              <a:ln w="41275">
                <a:solidFill>
                  <a:schemeClr val="bg1"/>
                </a:solidFill>
              </a:ln>
              <a:gradFill>
                <a:gsLst>
                  <a:gs pos="82000">
                    <a:srgbClr val="C354E6"/>
                  </a:gs>
                  <a:gs pos="17000">
                    <a:srgbClr val="3D24A0"/>
                  </a:gs>
                  <a:gs pos="55000">
                    <a:srgbClr val="F3EBC6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#9Slide05 Lobster" panose="02000506000000020003" pitchFamily="2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11" name="PD 8 - 9Slide.vn">
            <a:extLst>
              <a:ext uri="{FF2B5EF4-FFF2-40B4-BE49-F238E27FC236}">
                <a16:creationId xmlns:a16="http://schemas.microsoft.com/office/drawing/2014/main" id="{8E7AD1B4-FFAC-9981-0D16-65B391B0B7A7}"/>
              </a:ext>
            </a:extLst>
          </p:cNvPr>
          <p:cNvSpPr/>
          <p:nvPr userDrawn="1"/>
        </p:nvSpPr>
        <p:spPr>
          <a:xfrm>
            <a:off x="5073263" y="6449797"/>
            <a:ext cx="11201400" cy="21671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200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4 Goku" panose="02000503000000020004" pitchFamily="2" charset="0"/>
              </a:rPr>
              <a:t>trong phạm vi 10</a:t>
            </a:r>
            <a:endParaRPr lang="en-US" sz="12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#9Slide04 Goku" panose="02000503000000020004" pitchFamily="2" charset="0"/>
            </a:endParaRPr>
          </a:p>
        </p:txBody>
      </p:sp>
      <p:sp>
        <p:nvSpPr>
          <p:cNvPr id="12" name="17">
            <a:extLst>
              <a:ext uri="{FF2B5EF4-FFF2-40B4-BE49-F238E27FC236}">
                <a16:creationId xmlns:a16="http://schemas.microsoft.com/office/drawing/2014/main" id="{CEBC77AA-0044-C186-09D4-E41F160CBF93}"/>
              </a:ext>
            </a:extLst>
          </p:cNvPr>
          <p:cNvSpPr txBox="1"/>
          <p:nvPr userDrawn="1"/>
        </p:nvSpPr>
        <p:spPr>
          <a:xfrm>
            <a:off x="1371600" y="738049"/>
            <a:ext cx="431079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600">
                <a:solidFill>
                  <a:srgbClr val="FDEFA5"/>
                </a:solidFill>
                <a:latin typeface="VL Hagin Caps Medium" panose="02000000000000000000" pitchFamily="50" charset="0"/>
                <a:cs typeface="#9Slide05 Bodega Script" pitchFamily="2" charset="0"/>
                <a:sym typeface="+mn-lt"/>
              </a:rPr>
              <a:t>bài 11</a:t>
            </a:r>
            <a:endParaRPr kumimoji="1" lang="zh-CN" altLang="en-US" sz="16600" dirty="0">
              <a:solidFill>
                <a:srgbClr val="FDEFA5"/>
              </a:solidFill>
              <a:latin typeface="VL Hagin Caps Medium" panose="02000000000000000000" pitchFamily="50" charset="0"/>
              <a:cs typeface="#9Slide05 Bodega Script" pitchFamily="2" charset="0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-3.33333E-6 -4.81481E-6 L 0.00026 -0.02345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1173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8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9F6B06-D015-F99D-44D3-961960FE6805}"/>
              </a:ext>
            </a:extLst>
          </p:cNvPr>
          <p:cNvSpPr txBox="1"/>
          <p:nvPr userDrawn="1"/>
        </p:nvSpPr>
        <p:spPr>
          <a:xfrm>
            <a:off x="3689561" y="2053555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spc="200">
                <a:ln w="41275">
                  <a:solidFill>
                    <a:schemeClr val="bg1"/>
                  </a:solidFill>
                </a:ln>
                <a:gradFill>
                  <a:gsLst>
                    <a:gs pos="82000">
                      <a:srgbClr val="C354E6"/>
                    </a:gs>
                    <a:gs pos="17000">
                      <a:srgbClr val="3D24A0"/>
                    </a:gs>
                    <a:gs pos="55000">
                      <a:srgbClr val="F3EBC6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#9Slide05 Lobster" panose="02000506000000020003" pitchFamily="2" charset="0"/>
                <a:ea typeface="Tahoma" panose="020B0604030504040204" pitchFamily="34" charset="0"/>
                <a:cs typeface="+mn-ea"/>
              </a:rPr>
              <a:t>Tách ra</a:t>
            </a:r>
            <a:endParaRPr lang="en-US" sz="16600" b="1" spc="200" dirty="0">
              <a:ln w="41275">
                <a:solidFill>
                  <a:schemeClr val="bg1"/>
                </a:solidFill>
              </a:ln>
              <a:gradFill>
                <a:gsLst>
                  <a:gs pos="82000">
                    <a:srgbClr val="C354E6"/>
                  </a:gs>
                  <a:gs pos="17000">
                    <a:srgbClr val="3D24A0"/>
                  </a:gs>
                  <a:gs pos="55000">
                    <a:srgbClr val="F3EBC6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#9Slide05 Lobster" panose="02000506000000020003" pitchFamily="2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4" name="PD 8 - 9Slide.vn">
            <a:extLst>
              <a:ext uri="{FF2B5EF4-FFF2-40B4-BE49-F238E27FC236}">
                <a16:creationId xmlns:a16="http://schemas.microsoft.com/office/drawing/2014/main" id="{DFD0447A-8C52-D5D0-C3E2-42961F207CD9}"/>
              </a:ext>
            </a:extLst>
          </p:cNvPr>
          <p:cNvSpPr/>
          <p:nvPr userDrawn="1"/>
        </p:nvSpPr>
        <p:spPr>
          <a:xfrm>
            <a:off x="6553200" y="4488485"/>
            <a:ext cx="11201400" cy="216713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2000">
                <a:ln w="25400">
                  <a:solidFill>
                    <a:srgbClr val="4588D4"/>
                  </a:solidFill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4 Goku" panose="02000503000000020004" pitchFamily="2" charset="0"/>
              </a:rPr>
              <a:t>còn lại mấy?</a:t>
            </a:r>
            <a:endParaRPr lang="en-US" sz="12000" dirty="0">
              <a:ln w="25400">
                <a:solidFill>
                  <a:srgbClr val="4588D4"/>
                </a:solidFill>
              </a:ln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#9Slide04 Goku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51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-3.33333E-6 -4.81481E-6 L 0.00026 -0.02345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1173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">
            <a:extLst>
              <a:ext uri="{FF2B5EF4-FFF2-40B4-BE49-F238E27FC236}">
                <a16:creationId xmlns:a16="http://schemas.microsoft.com/office/drawing/2014/main" id="{6927C20F-77BF-40DA-88E0-D7BCE02B1C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9" b="10719"/>
          <a:stretch/>
        </p:blipFill>
        <p:spPr>
          <a:xfrm rot="5400000">
            <a:off x="4006862" y="-4006860"/>
            <a:ext cx="10286999" cy="183007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EACA06-21B9-4AD5-8077-F133BA26A0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4700"/>
            <a:ext cx="18288000" cy="69960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E85717-AF0C-44EF-A67E-916295E491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71" y="114699"/>
            <a:ext cx="18244833" cy="10141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C14B94-F251-4D84-A6A8-26A36EE72C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3400"/>
            <a:ext cx="18288000" cy="5967366"/>
          </a:xfrm>
          <a:prstGeom prst="rect">
            <a:avLst/>
          </a:prstGeom>
        </p:spPr>
      </p:pic>
      <p:pic>
        <p:nvPicPr>
          <p:cNvPr id="6" name="100">
            <a:extLst>
              <a:ext uri="{FF2B5EF4-FFF2-40B4-BE49-F238E27FC236}">
                <a16:creationId xmlns:a16="http://schemas.microsoft.com/office/drawing/2014/main" id="{626CFBA0-E8B8-4AE1-BAD0-2E16A98B93D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" y="7301745"/>
            <a:ext cx="2870556" cy="287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1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9Slide.vn - 2019">
            <a:extLst>
              <a:ext uri="{FF2B5EF4-FFF2-40B4-BE49-F238E27FC236}">
                <a16:creationId xmlns:a16="http://schemas.microsoft.com/office/drawing/2014/main" id="{7CBB83ED-AFE2-A6CB-6584-3DA3605BB21A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18504EC0-0165-E9CC-08E6-4676E8B8B16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108BA007-C0AB-448A-B70A-BC56D45EF39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B970B201-2CA5-157C-F3C3-568E679847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9" r="2802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5" r:id="rId4"/>
    <p:sldLayoutId id="2147483659" r:id="rId5"/>
    <p:sldLayoutId id="2147483661" r:id="rId6"/>
    <p:sldLayoutId id="2147483662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HẠM DUYÊN 1 - 9Slide.vn">
            <a:extLst>
              <a:ext uri="{FF2B5EF4-FFF2-40B4-BE49-F238E27FC236}">
                <a16:creationId xmlns:a16="http://schemas.microsoft.com/office/drawing/2014/main" id="{686973E6-7138-8C92-272A-0AFDBB018E92}"/>
              </a:ext>
            </a:extLst>
          </p:cNvPr>
          <p:cNvSpPr txBox="1">
            <a:spLocks/>
          </p:cNvSpPr>
          <p:nvPr/>
        </p:nvSpPr>
        <p:spPr>
          <a:xfrm>
            <a:off x="8118763" y="8893448"/>
            <a:ext cx="2050474" cy="71398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err="1">
                <a:solidFill>
                  <a:schemeClr val="bg1"/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4800">
                <a:solidFill>
                  <a:schemeClr val="bg1"/>
                </a:solidFill>
                <a:latin typeface="+mj-lt"/>
                <a:cs typeface="Lato" panose="020F0502020204030203" pitchFamily="34" charset="0"/>
              </a:rPr>
              <a:t> 2</a:t>
            </a:r>
            <a:endParaRPr lang="en-GB" sz="4800" dirty="0">
              <a:solidFill>
                <a:schemeClr val="bg1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1A16C365-F198-73D3-8F84-0A97078D6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220" y="769543"/>
            <a:ext cx="6620830" cy="44321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PHẠM DUYÊN 3 - 9Slide.vn">
            <a:extLst>
              <a:ext uri="{FF2B5EF4-FFF2-40B4-BE49-F238E27FC236}">
                <a16:creationId xmlns:a16="http://schemas.microsoft.com/office/drawing/2014/main" id="{4CD3BD78-2F31-917C-1BE5-8CDB79F0D101}"/>
              </a:ext>
            </a:extLst>
          </p:cNvPr>
          <p:cNvGrpSpPr/>
          <p:nvPr/>
        </p:nvGrpSpPr>
        <p:grpSpPr>
          <a:xfrm>
            <a:off x="1524695" y="3951223"/>
            <a:ext cx="15238610" cy="4150363"/>
            <a:chOff x="1434159" y="3945887"/>
            <a:chExt cx="15238610" cy="41503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A27F5A-8AEE-4815-EB6D-DF417DCDC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7350" y="5822245"/>
              <a:ext cx="11205419" cy="227400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36B46D-C893-5FB0-9805-7D09305F5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4159" y="3945887"/>
              <a:ext cx="7718205" cy="3779848"/>
            </a:xfrm>
            <a:prstGeom prst="rect">
              <a:avLst/>
            </a:prstGeom>
          </p:spPr>
        </p:pic>
      </p:grpSp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0A106DB8-B238-30E6-D250-737B7EA11C7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506" y="59819"/>
            <a:ext cx="4330756" cy="180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29C15F13-E783-5ACC-239C-4194FA810C00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3" name="PHẠM DUYÊN 2 - 9Slide.vn">
              <a:extLst>
                <a:ext uri="{FF2B5EF4-FFF2-40B4-BE49-F238E27FC236}">
                  <a16:creationId xmlns:a16="http://schemas.microsoft.com/office/drawing/2014/main" id="{80BBCB21-708E-CCBF-61B3-62A800E07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4" name="3">
              <a:extLst>
                <a:ext uri="{FF2B5EF4-FFF2-40B4-BE49-F238E27FC236}">
                  <a16:creationId xmlns:a16="http://schemas.microsoft.com/office/drawing/2014/main" id="{0CC61A1F-C016-5ACC-DD88-65539E8C7D01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" name="PHẠM DUYÊN 2 - 9Slide.vn">
            <a:extLst>
              <a:ext uri="{FF2B5EF4-FFF2-40B4-BE49-F238E27FC236}">
                <a16:creationId xmlns:a16="http://schemas.microsoft.com/office/drawing/2014/main" id="{1A3B68C5-91E0-8781-ACEC-B952CF0D8EF1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A825278-1FB7-7974-9B5A-29774DEC97F4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FCA382-553D-3498-6285-A62771DA8ED9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77CB62-8BC9-754C-3526-FE8305436DA4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8" name="PHẠM DUYÊN 3 - 9Slide.vn">
            <a:extLst>
              <a:ext uri="{FF2B5EF4-FFF2-40B4-BE49-F238E27FC236}">
                <a16:creationId xmlns:a16="http://schemas.microsoft.com/office/drawing/2014/main" id="{D9D7835F-1B08-9ED1-BB40-24ED9EDFF218}"/>
              </a:ext>
            </a:extLst>
          </p:cNvPr>
          <p:cNvGrpSpPr/>
          <p:nvPr/>
        </p:nvGrpSpPr>
        <p:grpSpPr>
          <a:xfrm>
            <a:off x="6135094" y="5869910"/>
            <a:ext cx="996848" cy="1007140"/>
            <a:chOff x="1975996" y="3641745"/>
            <a:chExt cx="446022" cy="450628"/>
          </a:xfrm>
        </p:grpSpPr>
        <p:sp>
          <p:nvSpPr>
            <p:cNvPr id="9" name="Rounded Rectangle 3">
              <a:extLst>
                <a:ext uri="{FF2B5EF4-FFF2-40B4-BE49-F238E27FC236}">
                  <a16:creationId xmlns:a16="http://schemas.microsoft.com/office/drawing/2014/main" id="{218913D4-F671-5496-F1BD-B00898353229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5F7AF7C6-CD40-6DD7-BE57-8ACF3DDD8818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41745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GB" sz="67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PHẠM DUYÊN 4 - 9Slide.vn">
            <a:extLst>
              <a:ext uri="{FF2B5EF4-FFF2-40B4-BE49-F238E27FC236}">
                <a16:creationId xmlns:a16="http://schemas.microsoft.com/office/drawing/2014/main" id="{F9195511-DD3B-E840-A588-CCA738CA4AC0}"/>
              </a:ext>
            </a:extLst>
          </p:cNvPr>
          <p:cNvGrpSpPr/>
          <p:nvPr/>
        </p:nvGrpSpPr>
        <p:grpSpPr>
          <a:xfrm>
            <a:off x="6159602" y="3660109"/>
            <a:ext cx="996848" cy="1023986"/>
            <a:chOff x="1975996" y="3634207"/>
            <a:chExt cx="446022" cy="458166"/>
          </a:xfrm>
        </p:grpSpPr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id="{8B48F75D-E46C-F5AB-97FC-8591639DEDF1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5A262E23-B321-C58D-BCB3-237A3EFD5D42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34207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GB" sz="67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8" name="PHẠM DUYÊN 5 - 9Slide.vn">
            <a:extLst>
              <a:ext uri="{FF2B5EF4-FFF2-40B4-BE49-F238E27FC236}">
                <a16:creationId xmlns:a16="http://schemas.microsoft.com/office/drawing/2014/main" id="{2782D6E2-D717-66AD-9E0D-6B38FBD3DF36}"/>
              </a:ext>
            </a:extLst>
          </p:cNvPr>
          <p:cNvCxnSpPr/>
          <p:nvPr/>
        </p:nvCxnSpPr>
        <p:spPr>
          <a:xfrm flipV="1">
            <a:off x="4308593" y="4134516"/>
            <a:ext cx="1767116" cy="116675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HẠM DUYÊN 6 - 9Slide.vn">
            <a:extLst>
              <a:ext uri="{FF2B5EF4-FFF2-40B4-BE49-F238E27FC236}">
                <a16:creationId xmlns:a16="http://schemas.microsoft.com/office/drawing/2014/main" id="{01417A25-99EC-B3FA-E7E8-0C9D3C76F934}"/>
              </a:ext>
            </a:extLst>
          </p:cNvPr>
          <p:cNvCxnSpPr/>
          <p:nvPr/>
        </p:nvCxnSpPr>
        <p:spPr>
          <a:xfrm>
            <a:off x="4308593" y="5301275"/>
            <a:ext cx="1767116" cy="116675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PHẠM DUYÊN 7 - 9Slide.vn">
            <a:extLst>
              <a:ext uri="{FF2B5EF4-FFF2-40B4-BE49-F238E27FC236}">
                <a16:creationId xmlns:a16="http://schemas.microsoft.com/office/drawing/2014/main" id="{69479B49-8A94-9891-E086-9B5D8A71DD71}"/>
              </a:ext>
            </a:extLst>
          </p:cNvPr>
          <p:cNvGrpSpPr/>
          <p:nvPr/>
        </p:nvGrpSpPr>
        <p:grpSpPr>
          <a:xfrm>
            <a:off x="3227852" y="4803113"/>
            <a:ext cx="996848" cy="1000005"/>
            <a:chOff x="1975996" y="3644938"/>
            <a:chExt cx="446022" cy="447435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C9D7EB69-2F89-D184-4FF9-C137C52A6DDA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E19A7437-A53F-D251-CC50-7DA9662F8025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44938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CDC86928-0465-51CB-31F5-F9608C5AFB59}"/>
              </a:ext>
            </a:extLst>
          </p:cNvPr>
          <p:cNvSpPr txBox="1"/>
          <p:nvPr/>
        </p:nvSpPr>
        <p:spPr>
          <a:xfrm>
            <a:off x="1101402" y="4636024"/>
            <a:ext cx="137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5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sz="6600"/>
              <a:t>a)</a:t>
            </a:r>
          </a:p>
        </p:txBody>
      </p:sp>
      <p:sp>
        <p:nvSpPr>
          <p:cNvPr id="24" name="PHẠM DUYÊN 9 - 9Slide.vn">
            <a:extLst>
              <a:ext uri="{FF2B5EF4-FFF2-40B4-BE49-F238E27FC236}">
                <a16:creationId xmlns:a16="http://schemas.microsoft.com/office/drawing/2014/main" id="{3F8206F9-BC82-384C-4F07-7E0A5EF2EE86}"/>
              </a:ext>
            </a:extLst>
          </p:cNvPr>
          <p:cNvSpPr txBox="1"/>
          <p:nvPr/>
        </p:nvSpPr>
        <p:spPr>
          <a:xfrm>
            <a:off x="10629900" y="3398756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PHẠM DUYÊN 10 - 9Slide.vn">
            <a:extLst>
              <a:ext uri="{FF2B5EF4-FFF2-40B4-BE49-F238E27FC236}">
                <a16:creationId xmlns:a16="http://schemas.microsoft.com/office/drawing/2014/main" id="{B336E27A-2B22-30D8-C39A-36C2A6417ECE}"/>
              </a:ext>
            </a:extLst>
          </p:cNvPr>
          <p:cNvSpPr txBox="1"/>
          <p:nvPr/>
        </p:nvSpPr>
        <p:spPr>
          <a:xfrm>
            <a:off x="12013113" y="3242580"/>
            <a:ext cx="184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26" name="PHẠM DUYÊN 11 - 9Slide.vn">
            <a:extLst>
              <a:ext uri="{FF2B5EF4-FFF2-40B4-BE49-F238E27FC236}">
                <a16:creationId xmlns:a16="http://schemas.microsoft.com/office/drawing/2014/main" id="{8A1F763C-6013-9644-C959-842C5C9B21B5}"/>
              </a:ext>
            </a:extLst>
          </p:cNvPr>
          <p:cNvSpPr txBox="1"/>
          <p:nvPr/>
        </p:nvSpPr>
        <p:spPr>
          <a:xfrm>
            <a:off x="12825721" y="3398756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7" name="PHẠM DUYÊN 12 - 9Slide.vn">
            <a:extLst>
              <a:ext uri="{FF2B5EF4-FFF2-40B4-BE49-F238E27FC236}">
                <a16:creationId xmlns:a16="http://schemas.microsoft.com/office/drawing/2014/main" id="{6BB2190C-196F-E0C7-B1FE-A89712647935}"/>
              </a:ext>
            </a:extLst>
          </p:cNvPr>
          <p:cNvSpPr txBox="1"/>
          <p:nvPr/>
        </p:nvSpPr>
        <p:spPr>
          <a:xfrm>
            <a:off x="13944600" y="3398756"/>
            <a:ext cx="784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8" name="PHẠM DUYÊN 13 - 9Slide.vn">
            <a:extLst>
              <a:ext uri="{FF2B5EF4-FFF2-40B4-BE49-F238E27FC236}">
                <a16:creationId xmlns:a16="http://schemas.microsoft.com/office/drawing/2014/main" id="{47EC4D5D-2307-07C9-4223-973C968EA86B}"/>
              </a:ext>
            </a:extLst>
          </p:cNvPr>
          <p:cNvSpPr txBox="1"/>
          <p:nvPr/>
        </p:nvSpPr>
        <p:spPr>
          <a:xfrm>
            <a:off x="15087600" y="3398756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9" name="PHẠM DUYÊN 14 - 9Slide.vn">
            <a:extLst>
              <a:ext uri="{FF2B5EF4-FFF2-40B4-BE49-F238E27FC236}">
                <a16:creationId xmlns:a16="http://schemas.microsoft.com/office/drawing/2014/main" id="{4E48E2C5-413C-8350-8CB7-C28042CCA9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54880" y="3567860"/>
            <a:ext cx="1046320" cy="1046320"/>
          </a:xfrm>
          <a:prstGeom prst="roundRect">
            <a:avLst>
              <a:gd name="adj" fmla="val 37301"/>
            </a:avLst>
          </a:prstGeom>
          <a:effectLst>
            <a:softEdge rad="31750"/>
          </a:effectLst>
        </p:spPr>
      </p:pic>
      <p:sp>
        <p:nvSpPr>
          <p:cNvPr id="30" name="PHẠM DUYÊN 15 - 9Slide.vn">
            <a:extLst>
              <a:ext uri="{FF2B5EF4-FFF2-40B4-BE49-F238E27FC236}">
                <a16:creationId xmlns:a16="http://schemas.microsoft.com/office/drawing/2014/main" id="{8E0CF00A-9A40-0A30-0955-8D92EF1DEB0D}"/>
              </a:ext>
            </a:extLst>
          </p:cNvPr>
          <p:cNvSpPr txBox="1"/>
          <p:nvPr/>
        </p:nvSpPr>
        <p:spPr>
          <a:xfrm>
            <a:off x="10629900" y="5720982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1" name="PHẠM DUYÊN 16 - 9Slide.vn">
            <a:extLst>
              <a:ext uri="{FF2B5EF4-FFF2-40B4-BE49-F238E27FC236}">
                <a16:creationId xmlns:a16="http://schemas.microsoft.com/office/drawing/2014/main" id="{07775087-B491-5F6C-3421-425F0B012C0B}"/>
              </a:ext>
            </a:extLst>
          </p:cNvPr>
          <p:cNvSpPr txBox="1"/>
          <p:nvPr/>
        </p:nvSpPr>
        <p:spPr>
          <a:xfrm>
            <a:off x="12013113" y="5564806"/>
            <a:ext cx="184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32" name="PHẠM DUYÊN 17 - 9Slide.vn">
            <a:extLst>
              <a:ext uri="{FF2B5EF4-FFF2-40B4-BE49-F238E27FC236}">
                <a16:creationId xmlns:a16="http://schemas.microsoft.com/office/drawing/2014/main" id="{40AF9763-DAC0-1559-986E-BD173233E3E2}"/>
              </a:ext>
            </a:extLst>
          </p:cNvPr>
          <p:cNvSpPr txBox="1"/>
          <p:nvPr/>
        </p:nvSpPr>
        <p:spPr>
          <a:xfrm>
            <a:off x="12825721" y="5720982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PHẠM DUYÊN 18 - 9Slide.vn">
            <a:extLst>
              <a:ext uri="{FF2B5EF4-FFF2-40B4-BE49-F238E27FC236}">
                <a16:creationId xmlns:a16="http://schemas.microsoft.com/office/drawing/2014/main" id="{E1026BE7-95F6-D2B9-1B12-271A8150EC20}"/>
              </a:ext>
            </a:extLst>
          </p:cNvPr>
          <p:cNvSpPr txBox="1"/>
          <p:nvPr/>
        </p:nvSpPr>
        <p:spPr>
          <a:xfrm>
            <a:off x="13944600" y="5720982"/>
            <a:ext cx="784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4" name="PHẠM DUYÊN 19 - 9Slide.vn">
            <a:extLst>
              <a:ext uri="{FF2B5EF4-FFF2-40B4-BE49-F238E27FC236}">
                <a16:creationId xmlns:a16="http://schemas.microsoft.com/office/drawing/2014/main" id="{16E1A0EF-71C6-A223-B93A-DEE3DC2F22B2}"/>
              </a:ext>
            </a:extLst>
          </p:cNvPr>
          <p:cNvSpPr txBox="1"/>
          <p:nvPr/>
        </p:nvSpPr>
        <p:spPr>
          <a:xfrm>
            <a:off x="15087600" y="5720982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840869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29C15F13-E783-5ACC-239C-4194FA810C00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3" name="PHẠM DUYÊN 2 - 9Slide.vn">
              <a:extLst>
                <a:ext uri="{FF2B5EF4-FFF2-40B4-BE49-F238E27FC236}">
                  <a16:creationId xmlns:a16="http://schemas.microsoft.com/office/drawing/2014/main" id="{80BBCB21-708E-CCBF-61B3-62A800E07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4" name="3">
              <a:extLst>
                <a:ext uri="{FF2B5EF4-FFF2-40B4-BE49-F238E27FC236}">
                  <a16:creationId xmlns:a16="http://schemas.microsoft.com/office/drawing/2014/main" id="{0CC61A1F-C016-5ACC-DD88-65539E8C7D01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" name="PHẠM DUYÊN 2 - 9Slide.vn">
            <a:extLst>
              <a:ext uri="{FF2B5EF4-FFF2-40B4-BE49-F238E27FC236}">
                <a16:creationId xmlns:a16="http://schemas.microsoft.com/office/drawing/2014/main" id="{1A3B68C5-91E0-8781-ACEC-B952CF0D8EF1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A825278-1FB7-7974-9B5A-29774DEC97F4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FCA382-553D-3498-6285-A62771DA8ED9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77CB62-8BC9-754C-3526-FE8305436DA4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8" name="PHẠM DUYÊN 3 - 9Slide.vn">
            <a:extLst>
              <a:ext uri="{FF2B5EF4-FFF2-40B4-BE49-F238E27FC236}">
                <a16:creationId xmlns:a16="http://schemas.microsoft.com/office/drawing/2014/main" id="{D9D7835F-1B08-9ED1-BB40-24ED9EDFF218}"/>
              </a:ext>
            </a:extLst>
          </p:cNvPr>
          <p:cNvGrpSpPr/>
          <p:nvPr/>
        </p:nvGrpSpPr>
        <p:grpSpPr>
          <a:xfrm>
            <a:off x="6135094" y="5869910"/>
            <a:ext cx="996848" cy="1007140"/>
            <a:chOff x="1975996" y="3641745"/>
            <a:chExt cx="446022" cy="450628"/>
          </a:xfrm>
        </p:grpSpPr>
        <p:sp>
          <p:nvSpPr>
            <p:cNvPr id="9" name="Rounded Rectangle 3">
              <a:extLst>
                <a:ext uri="{FF2B5EF4-FFF2-40B4-BE49-F238E27FC236}">
                  <a16:creationId xmlns:a16="http://schemas.microsoft.com/office/drawing/2014/main" id="{218913D4-F671-5496-F1BD-B00898353229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5F7AF7C6-CD40-6DD7-BE57-8ACF3DDD8818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41745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GB" sz="67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PHẠM DUYÊN 4 - 9Slide.vn">
            <a:extLst>
              <a:ext uri="{FF2B5EF4-FFF2-40B4-BE49-F238E27FC236}">
                <a16:creationId xmlns:a16="http://schemas.microsoft.com/office/drawing/2014/main" id="{F9195511-DD3B-E840-A588-CCA738CA4AC0}"/>
              </a:ext>
            </a:extLst>
          </p:cNvPr>
          <p:cNvGrpSpPr/>
          <p:nvPr/>
        </p:nvGrpSpPr>
        <p:grpSpPr>
          <a:xfrm>
            <a:off x="6159602" y="3660109"/>
            <a:ext cx="996848" cy="1023986"/>
            <a:chOff x="1975996" y="3634207"/>
            <a:chExt cx="446022" cy="458166"/>
          </a:xfrm>
        </p:grpSpPr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id="{8B48F75D-E46C-F5AB-97FC-8591639DEDF1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5A262E23-B321-C58D-BCB3-237A3EFD5D42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34207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GB" sz="67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8" name="PHẠM DUYÊN 5 - 9Slide.vn">
            <a:extLst>
              <a:ext uri="{FF2B5EF4-FFF2-40B4-BE49-F238E27FC236}">
                <a16:creationId xmlns:a16="http://schemas.microsoft.com/office/drawing/2014/main" id="{2782D6E2-D717-66AD-9E0D-6B38FBD3DF36}"/>
              </a:ext>
            </a:extLst>
          </p:cNvPr>
          <p:cNvCxnSpPr/>
          <p:nvPr/>
        </p:nvCxnSpPr>
        <p:spPr>
          <a:xfrm flipV="1">
            <a:off x="4308593" y="4134516"/>
            <a:ext cx="1767116" cy="116675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HẠM DUYÊN 6 - 9Slide.vn">
            <a:extLst>
              <a:ext uri="{FF2B5EF4-FFF2-40B4-BE49-F238E27FC236}">
                <a16:creationId xmlns:a16="http://schemas.microsoft.com/office/drawing/2014/main" id="{01417A25-99EC-B3FA-E7E8-0C9D3C76F934}"/>
              </a:ext>
            </a:extLst>
          </p:cNvPr>
          <p:cNvCxnSpPr/>
          <p:nvPr/>
        </p:nvCxnSpPr>
        <p:spPr>
          <a:xfrm>
            <a:off x="4308593" y="5301275"/>
            <a:ext cx="1767116" cy="116675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PHẠM DUYÊN 7 - 9Slide.vn">
            <a:extLst>
              <a:ext uri="{FF2B5EF4-FFF2-40B4-BE49-F238E27FC236}">
                <a16:creationId xmlns:a16="http://schemas.microsoft.com/office/drawing/2014/main" id="{69479B49-8A94-9891-E086-9B5D8A71DD71}"/>
              </a:ext>
            </a:extLst>
          </p:cNvPr>
          <p:cNvGrpSpPr/>
          <p:nvPr/>
        </p:nvGrpSpPr>
        <p:grpSpPr>
          <a:xfrm>
            <a:off x="3227852" y="4803113"/>
            <a:ext cx="996848" cy="1000005"/>
            <a:chOff x="1975996" y="3644938"/>
            <a:chExt cx="446022" cy="447435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C9D7EB69-2F89-D184-4FF9-C137C52A6DDA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E19A7437-A53F-D251-CC50-7DA9662F8025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44938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CDC86928-0465-51CB-31F5-F9608C5AFB59}"/>
              </a:ext>
            </a:extLst>
          </p:cNvPr>
          <p:cNvSpPr txBox="1"/>
          <p:nvPr/>
        </p:nvSpPr>
        <p:spPr>
          <a:xfrm>
            <a:off x="1101402" y="4636024"/>
            <a:ext cx="137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5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sz="6600"/>
              <a:t>b)</a:t>
            </a:r>
          </a:p>
        </p:txBody>
      </p:sp>
      <p:sp>
        <p:nvSpPr>
          <p:cNvPr id="24" name="PHẠM DUYÊN 9 - 9Slide.vn">
            <a:extLst>
              <a:ext uri="{FF2B5EF4-FFF2-40B4-BE49-F238E27FC236}">
                <a16:creationId xmlns:a16="http://schemas.microsoft.com/office/drawing/2014/main" id="{3F8206F9-BC82-384C-4F07-7E0A5EF2EE86}"/>
              </a:ext>
            </a:extLst>
          </p:cNvPr>
          <p:cNvSpPr txBox="1"/>
          <p:nvPr/>
        </p:nvSpPr>
        <p:spPr>
          <a:xfrm>
            <a:off x="10629900" y="3398756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PHẠM DUYÊN 10 - 9Slide.vn">
            <a:extLst>
              <a:ext uri="{FF2B5EF4-FFF2-40B4-BE49-F238E27FC236}">
                <a16:creationId xmlns:a16="http://schemas.microsoft.com/office/drawing/2014/main" id="{B336E27A-2B22-30D8-C39A-36C2A6417ECE}"/>
              </a:ext>
            </a:extLst>
          </p:cNvPr>
          <p:cNvSpPr txBox="1"/>
          <p:nvPr/>
        </p:nvSpPr>
        <p:spPr>
          <a:xfrm>
            <a:off x="12013113" y="3242580"/>
            <a:ext cx="184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26" name="PHẠM DUYÊN 11 - 9Slide.vn">
            <a:extLst>
              <a:ext uri="{FF2B5EF4-FFF2-40B4-BE49-F238E27FC236}">
                <a16:creationId xmlns:a16="http://schemas.microsoft.com/office/drawing/2014/main" id="{8A1F763C-6013-9644-C959-842C5C9B21B5}"/>
              </a:ext>
            </a:extLst>
          </p:cNvPr>
          <p:cNvSpPr txBox="1"/>
          <p:nvPr/>
        </p:nvSpPr>
        <p:spPr>
          <a:xfrm>
            <a:off x="12825721" y="3398756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PHẠM DUYÊN 12 - 9Slide.vn">
            <a:extLst>
              <a:ext uri="{FF2B5EF4-FFF2-40B4-BE49-F238E27FC236}">
                <a16:creationId xmlns:a16="http://schemas.microsoft.com/office/drawing/2014/main" id="{6BB2190C-196F-E0C7-B1FE-A89712647935}"/>
              </a:ext>
            </a:extLst>
          </p:cNvPr>
          <p:cNvSpPr txBox="1"/>
          <p:nvPr/>
        </p:nvSpPr>
        <p:spPr>
          <a:xfrm>
            <a:off x="13944600" y="3398756"/>
            <a:ext cx="784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8" name="PHẠM DUYÊN 13 - 9Slide.vn">
            <a:extLst>
              <a:ext uri="{FF2B5EF4-FFF2-40B4-BE49-F238E27FC236}">
                <a16:creationId xmlns:a16="http://schemas.microsoft.com/office/drawing/2014/main" id="{47EC4D5D-2307-07C9-4223-973C968EA86B}"/>
              </a:ext>
            </a:extLst>
          </p:cNvPr>
          <p:cNvSpPr txBox="1"/>
          <p:nvPr/>
        </p:nvSpPr>
        <p:spPr>
          <a:xfrm>
            <a:off x="15087600" y="3398756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29" name="PHẠM DUYÊN 14 - 9Slide.vn">
            <a:extLst>
              <a:ext uri="{FF2B5EF4-FFF2-40B4-BE49-F238E27FC236}">
                <a16:creationId xmlns:a16="http://schemas.microsoft.com/office/drawing/2014/main" id="{4E48E2C5-413C-8350-8CB7-C28042CCA9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54880" y="3567860"/>
            <a:ext cx="1046320" cy="1046320"/>
          </a:xfrm>
          <a:prstGeom prst="roundRect">
            <a:avLst>
              <a:gd name="adj" fmla="val 37301"/>
            </a:avLst>
          </a:prstGeom>
          <a:effectLst>
            <a:softEdge rad="31750"/>
          </a:effectLst>
        </p:spPr>
      </p:pic>
      <p:sp>
        <p:nvSpPr>
          <p:cNvPr id="30" name="PHẠM DUYÊN 15 - 9Slide.vn">
            <a:extLst>
              <a:ext uri="{FF2B5EF4-FFF2-40B4-BE49-F238E27FC236}">
                <a16:creationId xmlns:a16="http://schemas.microsoft.com/office/drawing/2014/main" id="{8E0CF00A-9A40-0A30-0955-8D92EF1DEB0D}"/>
              </a:ext>
            </a:extLst>
          </p:cNvPr>
          <p:cNvSpPr txBox="1"/>
          <p:nvPr/>
        </p:nvSpPr>
        <p:spPr>
          <a:xfrm>
            <a:off x="10629900" y="5720982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PHẠM DUYÊN 16 - 9Slide.vn">
            <a:extLst>
              <a:ext uri="{FF2B5EF4-FFF2-40B4-BE49-F238E27FC236}">
                <a16:creationId xmlns:a16="http://schemas.microsoft.com/office/drawing/2014/main" id="{07775087-B491-5F6C-3421-425F0B012C0B}"/>
              </a:ext>
            </a:extLst>
          </p:cNvPr>
          <p:cNvSpPr txBox="1"/>
          <p:nvPr/>
        </p:nvSpPr>
        <p:spPr>
          <a:xfrm>
            <a:off x="12013113" y="5564806"/>
            <a:ext cx="184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32" name="PHẠM DUYÊN 17 - 9Slide.vn">
            <a:extLst>
              <a:ext uri="{FF2B5EF4-FFF2-40B4-BE49-F238E27FC236}">
                <a16:creationId xmlns:a16="http://schemas.microsoft.com/office/drawing/2014/main" id="{40AF9763-DAC0-1559-986E-BD173233E3E2}"/>
              </a:ext>
            </a:extLst>
          </p:cNvPr>
          <p:cNvSpPr txBox="1"/>
          <p:nvPr/>
        </p:nvSpPr>
        <p:spPr>
          <a:xfrm>
            <a:off x="12825721" y="5720982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PHẠM DUYÊN 18 - 9Slide.vn">
            <a:extLst>
              <a:ext uri="{FF2B5EF4-FFF2-40B4-BE49-F238E27FC236}">
                <a16:creationId xmlns:a16="http://schemas.microsoft.com/office/drawing/2014/main" id="{E1026BE7-95F6-D2B9-1B12-271A8150EC20}"/>
              </a:ext>
            </a:extLst>
          </p:cNvPr>
          <p:cNvSpPr txBox="1"/>
          <p:nvPr/>
        </p:nvSpPr>
        <p:spPr>
          <a:xfrm>
            <a:off x="13944600" y="5720982"/>
            <a:ext cx="784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4" name="PHẠM DUYÊN 19 - 9Slide.vn">
            <a:extLst>
              <a:ext uri="{FF2B5EF4-FFF2-40B4-BE49-F238E27FC236}">
                <a16:creationId xmlns:a16="http://schemas.microsoft.com/office/drawing/2014/main" id="{16E1A0EF-71C6-A223-B93A-DEE3DC2F22B2}"/>
              </a:ext>
            </a:extLst>
          </p:cNvPr>
          <p:cNvSpPr txBox="1"/>
          <p:nvPr/>
        </p:nvSpPr>
        <p:spPr>
          <a:xfrm>
            <a:off x="15087600" y="5720982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94670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29C15F13-E783-5ACC-239C-4194FA810C00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3" name="PHẠM DUYÊN 2 - 9Slide.vn">
              <a:extLst>
                <a:ext uri="{FF2B5EF4-FFF2-40B4-BE49-F238E27FC236}">
                  <a16:creationId xmlns:a16="http://schemas.microsoft.com/office/drawing/2014/main" id="{80BBCB21-708E-CCBF-61B3-62A800E07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4" name="3">
              <a:extLst>
                <a:ext uri="{FF2B5EF4-FFF2-40B4-BE49-F238E27FC236}">
                  <a16:creationId xmlns:a16="http://schemas.microsoft.com/office/drawing/2014/main" id="{0CC61A1F-C016-5ACC-DD88-65539E8C7D01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" name="PHẠM DUYÊN 2 - 9Slide.vn">
            <a:extLst>
              <a:ext uri="{FF2B5EF4-FFF2-40B4-BE49-F238E27FC236}">
                <a16:creationId xmlns:a16="http://schemas.microsoft.com/office/drawing/2014/main" id="{1A3B68C5-91E0-8781-ACEC-B952CF0D8EF1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A825278-1FB7-7974-9B5A-29774DEC97F4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FCA382-553D-3498-6285-A62771DA8ED9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77CB62-8BC9-754C-3526-FE8305436DA4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8" name="PHẠM DUYÊN 3 - 9Slide.vn">
            <a:extLst>
              <a:ext uri="{FF2B5EF4-FFF2-40B4-BE49-F238E27FC236}">
                <a16:creationId xmlns:a16="http://schemas.microsoft.com/office/drawing/2014/main" id="{D9D7835F-1B08-9ED1-BB40-24ED9EDFF218}"/>
              </a:ext>
            </a:extLst>
          </p:cNvPr>
          <p:cNvGrpSpPr/>
          <p:nvPr/>
        </p:nvGrpSpPr>
        <p:grpSpPr>
          <a:xfrm>
            <a:off x="6135094" y="5869910"/>
            <a:ext cx="996848" cy="1007140"/>
            <a:chOff x="1975996" y="3641745"/>
            <a:chExt cx="446022" cy="450628"/>
          </a:xfrm>
        </p:grpSpPr>
        <p:sp>
          <p:nvSpPr>
            <p:cNvPr id="9" name="Rounded Rectangle 3">
              <a:extLst>
                <a:ext uri="{FF2B5EF4-FFF2-40B4-BE49-F238E27FC236}">
                  <a16:creationId xmlns:a16="http://schemas.microsoft.com/office/drawing/2014/main" id="{218913D4-F671-5496-F1BD-B00898353229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5F7AF7C6-CD40-6DD7-BE57-8ACF3DDD8818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41745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GB" sz="67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PHẠM DUYÊN 4 - 9Slide.vn">
            <a:extLst>
              <a:ext uri="{FF2B5EF4-FFF2-40B4-BE49-F238E27FC236}">
                <a16:creationId xmlns:a16="http://schemas.microsoft.com/office/drawing/2014/main" id="{F9195511-DD3B-E840-A588-CCA738CA4AC0}"/>
              </a:ext>
            </a:extLst>
          </p:cNvPr>
          <p:cNvGrpSpPr/>
          <p:nvPr/>
        </p:nvGrpSpPr>
        <p:grpSpPr>
          <a:xfrm>
            <a:off x="6159602" y="3660109"/>
            <a:ext cx="996848" cy="1023986"/>
            <a:chOff x="1975996" y="3634207"/>
            <a:chExt cx="446022" cy="458166"/>
          </a:xfrm>
        </p:grpSpPr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id="{8B48F75D-E46C-F5AB-97FC-8591639DEDF1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5A262E23-B321-C58D-BCB3-237A3EFD5D42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34207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GB" sz="67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8" name="PHẠM DUYÊN 5 - 9Slide.vn">
            <a:extLst>
              <a:ext uri="{FF2B5EF4-FFF2-40B4-BE49-F238E27FC236}">
                <a16:creationId xmlns:a16="http://schemas.microsoft.com/office/drawing/2014/main" id="{2782D6E2-D717-66AD-9E0D-6B38FBD3DF36}"/>
              </a:ext>
            </a:extLst>
          </p:cNvPr>
          <p:cNvCxnSpPr/>
          <p:nvPr/>
        </p:nvCxnSpPr>
        <p:spPr>
          <a:xfrm flipV="1">
            <a:off x="4308593" y="4134516"/>
            <a:ext cx="1767116" cy="116675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HẠM DUYÊN 6 - 9Slide.vn">
            <a:extLst>
              <a:ext uri="{FF2B5EF4-FFF2-40B4-BE49-F238E27FC236}">
                <a16:creationId xmlns:a16="http://schemas.microsoft.com/office/drawing/2014/main" id="{01417A25-99EC-B3FA-E7E8-0C9D3C76F934}"/>
              </a:ext>
            </a:extLst>
          </p:cNvPr>
          <p:cNvCxnSpPr/>
          <p:nvPr/>
        </p:nvCxnSpPr>
        <p:spPr>
          <a:xfrm>
            <a:off x="4308593" y="5301275"/>
            <a:ext cx="1767116" cy="116675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PHẠM DUYÊN 7 - 9Slide.vn">
            <a:extLst>
              <a:ext uri="{FF2B5EF4-FFF2-40B4-BE49-F238E27FC236}">
                <a16:creationId xmlns:a16="http://schemas.microsoft.com/office/drawing/2014/main" id="{69479B49-8A94-9891-E086-9B5D8A71DD71}"/>
              </a:ext>
            </a:extLst>
          </p:cNvPr>
          <p:cNvGrpSpPr/>
          <p:nvPr/>
        </p:nvGrpSpPr>
        <p:grpSpPr>
          <a:xfrm>
            <a:off x="3227852" y="4803113"/>
            <a:ext cx="996848" cy="1000005"/>
            <a:chOff x="1975996" y="3644938"/>
            <a:chExt cx="446022" cy="447435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C9D7EB69-2F89-D184-4FF9-C137C52A6DDA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E19A7437-A53F-D251-CC50-7DA9662F8025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44938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CDC86928-0465-51CB-31F5-F9608C5AFB59}"/>
              </a:ext>
            </a:extLst>
          </p:cNvPr>
          <p:cNvSpPr txBox="1"/>
          <p:nvPr/>
        </p:nvSpPr>
        <p:spPr>
          <a:xfrm>
            <a:off x="1101402" y="4636024"/>
            <a:ext cx="137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5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sz="6600"/>
              <a:t>c)</a:t>
            </a:r>
          </a:p>
        </p:txBody>
      </p:sp>
      <p:sp>
        <p:nvSpPr>
          <p:cNvPr id="24" name="PHẠM DUYÊN 9 - 9Slide.vn">
            <a:extLst>
              <a:ext uri="{FF2B5EF4-FFF2-40B4-BE49-F238E27FC236}">
                <a16:creationId xmlns:a16="http://schemas.microsoft.com/office/drawing/2014/main" id="{3F8206F9-BC82-384C-4F07-7E0A5EF2EE86}"/>
              </a:ext>
            </a:extLst>
          </p:cNvPr>
          <p:cNvSpPr txBox="1"/>
          <p:nvPr/>
        </p:nvSpPr>
        <p:spPr>
          <a:xfrm>
            <a:off x="10629900" y="3398756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PHẠM DUYÊN 10 - 9Slide.vn">
            <a:extLst>
              <a:ext uri="{FF2B5EF4-FFF2-40B4-BE49-F238E27FC236}">
                <a16:creationId xmlns:a16="http://schemas.microsoft.com/office/drawing/2014/main" id="{B336E27A-2B22-30D8-C39A-36C2A6417ECE}"/>
              </a:ext>
            </a:extLst>
          </p:cNvPr>
          <p:cNvSpPr txBox="1"/>
          <p:nvPr/>
        </p:nvSpPr>
        <p:spPr>
          <a:xfrm>
            <a:off x="12013113" y="3242580"/>
            <a:ext cx="184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26" name="PHẠM DUYÊN 11 - 9Slide.vn">
            <a:extLst>
              <a:ext uri="{FF2B5EF4-FFF2-40B4-BE49-F238E27FC236}">
                <a16:creationId xmlns:a16="http://schemas.microsoft.com/office/drawing/2014/main" id="{8A1F763C-6013-9644-C959-842C5C9B21B5}"/>
              </a:ext>
            </a:extLst>
          </p:cNvPr>
          <p:cNvSpPr txBox="1"/>
          <p:nvPr/>
        </p:nvSpPr>
        <p:spPr>
          <a:xfrm>
            <a:off x="12825721" y="3398756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PHẠM DUYÊN 12 - 9Slide.vn">
            <a:extLst>
              <a:ext uri="{FF2B5EF4-FFF2-40B4-BE49-F238E27FC236}">
                <a16:creationId xmlns:a16="http://schemas.microsoft.com/office/drawing/2014/main" id="{6BB2190C-196F-E0C7-B1FE-A89712647935}"/>
              </a:ext>
            </a:extLst>
          </p:cNvPr>
          <p:cNvSpPr txBox="1"/>
          <p:nvPr/>
        </p:nvSpPr>
        <p:spPr>
          <a:xfrm>
            <a:off x="13944600" y="3398756"/>
            <a:ext cx="784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8" name="PHẠM DUYÊN 13 - 9Slide.vn">
            <a:extLst>
              <a:ext uri="{FF2B5EF4-FFF2-40B4-BE49-F238E27FC236}">
                <a16:creationId xmlns:a16="http://schemas.microsoft.com/office/drawing/2014/main" id="{47EC4D5D-2307-07C9-4223-973C968EA86B}"/>
              </a:ext>
            </a:extLst>
          </p:cNvPr>
          <p:cNvSpPr txBox="1"/>
          <p:nvPr/>
        </p:nvSpPr>
        <p:spPr>
          <a:xfrm>
            <a:off x="15087600" y="3398756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29" name="PHẠM DUYÊN 14 - 9Slide.vn">
            <a:extLst>
              <a:ext uri="{FF2B5EF4-FFF2-40B4-BE49-F238E27FC236}">
                <a16:creationId xmlns:a16="http://schemas.microsoft.com/office/drawing/2014/main" id="{4E48E2C5-413C-8350-8CB7-C28042CCA9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54880" y="3567860"/>
            <a:ext cx="1046320" cy="1046320"/>
          </a:xfrm>
          <a:prstGeom prst="roundRect">
            <a:avLst>
              <a:gd name="adj" fmla="val 37301"/>
            </a:avLst>
          </a:prstGeom>
          <a:effectLst>
            <a:softEdge rad="31750"/>
          </a:effectLst>
        </p:spPr>
      </p:pic>
      <p:sp>
        <p:nvSpPr>
          <p:cNvPr id="30" name="PHẠM DUYÊN 15 - 9Slide.vn">
            <a:extLst>
              <a:ext uri="{FF2B5EF4-FFF2-40B4-BE49-F238E27FC236}">
                <a16:creationId xmlns:a16="http://schemas.microsoft.com/office/drawing/2014/main" id="{8E0CF00A-9A40-0A30-0955-8D92EF1DEB0D}"/>
              </a:ext>
            </a:extLst>
          </p:cNvPr>
          <p:cNvSpPr txBox="1"/>
          <p:nvPr/>
        </p:nvSpPr>
        <p:spPr>
          <a:xfrm>
            <a:off x="10629900" y="5720982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PHẠM DUYÊN 16 - 9Slide.vn">
            <a:extLst>
              <a:ext uri="{FF2B5EF4-FFF2-40B4-BE49-F238E27FC236}">
                <a16:creationId xmlns:a16="http://schemas.microsoft.com/office/drawing/2014/main" id="{07775087-B491-5F6C-3421-425F0B012C0B}"/>
              </a:ext>
            </a:extLst>
          </p:cNvPr>
          <p:cNvSpPr txBox="1"/>
          <p:nvPr/>
        </p:nvSpPr>
        <p:spPr>
          <a:xfrm>
            <a:off x="12013113" y="5564806"/>
            <a:ext cx="184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32" name="PHẠM DUYÊN 17 - 9Slide.vn">
            <a:extLst>
              <a:ext uri="{FF2B5EF4-FFF2-40B4-BE49-F238E27FC236}">
                <a16:creationId xmlns:a16="http://schemas.microsoft.com/office/drawing/2014/main" id="{40AF9763-DAC0-1559-986E-BD173233E3E2}"/>
              </a:ext>
            </a:extLst>
          </p:cNvPr>
          <p:cNvSpPr txBox="1"/>
          <p:nvPr/>
        </p:nvSpPr>
        <p:spPr>
          <a:xfrm>
            <a:off x="12825721" y="5720982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3" name="PHẠM DUYÊN 18 - 9Slide.vn">
            <a:extLst>
              <a:ext uri="{FF2B5EF4-FFF2-40B4-BE49-F238E27FC236}">
                <a16:creationId xmlns:a16="http://schemas.microsoft.com/office/drawing/2014/main" id="{E1026BE7-95F6-D2B9-1B12-271A8150EC20}"/>
              </a:ext>
            </a:extLst>
          </p:cNvPr>
          <p:cNvSpPr txBox="1"/>
          <p:nvPr/>
        </p:nvSpPr>
        <p:spPr>
          <a:xfrm>
            <a:off x="13944600" y="5720982"/>
            <a:ext cx="784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4" name="PHẠM DUYÊN 19 - 9Slide.vn">
            <a:extLst>
              <a:ext uri="{FF2B5EF4-FFF2-40B4-BE49-F238E27FC236}">
                <a16:creationId xmlns:a16="http://schemas.microsoft.com/office/drawing/2014/main" id="{16E1A0EF-71C6-A223-B93A-DEE3DC2F22B2}"/>
              </a:ext>
            </a:extLst>
          </p:cNvPr>
          <p:cNvSpPr txBox="1"/>
          <p:nvPr/>
        </p:nvSpPr>
        <p:spPr>
          <a:xfrm>
            <a:off x="15087600" y="5720982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215565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29C15F13-E783-5ACC-239C-4194FA810C00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3" name="PHẠM DUYÊN 2 - 9Slide.vn">
              <a:extLst>
                <a:ext uri="{FF2B5EF4-FFF2-40B4-BE49-F238E27FC236}">
                  <a16:creationId xmlns:a16="http://schemas.microsoft.com/office/drawing/2014/main" id="{80BBCB21-708E-CCBF-61B3-62A800E07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4" name="3">
              <a:extLst>
                <a:ext uri="{FF2B5EF4-FFF2-40B4-BE49-F238E27FC236}">
                  <a16:creationId xmlns:a16="http://schemas.microsoft.com/office/drawing/2014/main" id="{0CC61A1F-C016-5ACC-DD88-65539E8C7D01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" name="PHẠM DUYÊN 2 - 9Slide.vn">
            <a:extLst>
              <a:ext uri="{FF2B5EF4-FFF2-40B4-BE49-F238E27FC236}">
                <a16:creationId xmlns:a16="http://schemas.microsoft.com/office/drawing/2014/main" id="{1A3B68C5-91E0-8781-ACEC-B952CF0D8EF1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A825278-1FB7-7974-9B5A-29774DEC97F4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FCA382-553D-3498-6285-A62771DA8ED9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77CB62-8BC9-754C-3526-FE8305436DA4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8" name="PHẠM DUYÊN 3 - 9Slide.vn">
            <a:extLst>
              <a:ext uri="{FF2B5EF4-FFF2-40B4-BE49-F238E27FC236}">
                <a16:creationId xmlns:a16="http://schemas.microsoft.com/office/drawing/2014/main" id="{D9D7835F-1B08-9ED1-BB40-24ED9EDFF218}"/>
              </a:ext>
            </a:extLst>
          </p:cNvPr>
          <p:cNvGrpSpPr/>
          <p:nvPr/>
        </p:nvGrpSpPr>
        <p:grpSpPr>
          <a:xfrm>
            <a:off x="6135094" y="5869910"/>
            <a:ext cx="996848" cy="1007140"/>
            <a:chOff x="1975996" y="3641745"/>
            <a:chExt cx="446022" cy="450628"/>
          </a:xfrm>
        </p:grpSpPr>
        <p:sp>
          <p:nvSpPr>
            <p:cNvPr id="9" name="Rounded Rectangle 3">
              <a:extLst>
                <a:ext uri="{FF2B5EF4-FFF2-40B4-BE49-F238E27FC236}">
                  <a16:creationId xmlns:a16="http://schemas.microsoft.com/office/drawing/2014/main" id="{218913D4-F671-5496-F1BD-B00898353229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5F7AF7C6-CD40-6DD7-BE57-8ACF3DDD8818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41745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GB" sz="67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PHẠM DUYÊN 4 - 9Slide.vn">
            <a:extLst>
              <a:ext uri="{FF2B5EF4-FFF2-40B4-BE49-F238E27FC236}">
                <a16:creationId xmlns:a16="http://schemas.microsoft.com/office/drawing/2014/main" id="{F9195511-DD3B-E840-A588-CCA738CA4AC0}"/>
              </a:ext>
            </a:extLst>
          </p:cNvPr>
          <p:cNvGrpSpPr/>
          <p:nvPr/>
        </p:nvGrpSpPr>
        <p:grpSpPr>
          <a:xfrm>
            <a:off x="6159602" y="3660109"/>
            <a:ext cx="996848" cy="1023986"/>
            <a:chOff x="1975996" y="3634207"/>
            <a:chExt cx="446022" cy="458166"/>
          </a:xfrm>
        </p:grpSpPr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id="{8B48F75D-E46C-F5AB-97FC-8591639DEDF1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5A262E23-B321-C58D-BCB3-237A3EFD5D42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34207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GB" sz="67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8" name="PHẠM DUYÊN 5 - 9Slide.vn">
            <a:extLst>
              <a:ext uri="{FF2B5EF4-FFF2-40B4-BE49-F238E27FC236}">
                <a16:creationId xmlns:a16="http://schemas.microsoft.com/office/drawing/2014/main" id="{2782D6E2-D717-66AD-9E0D-6B38FBD3DF36}"/>
              </a:ext>
            </a:extLst>
          </p:cNvPr>
          <p:cNvCxnSpPr/>
          <p:nvPr/>
        </p:nvCxnSpPr>
        <p:spPr>
          <a:xfrm flipV="1">
            <a:off x="4308593" y="4134516"/>
            <a:ext cx="1767116" cy="116675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HẠM DUYÊN 6 - 9Slide.vn">
            <a:extLst>
              <a:ext uri="{FF2B5EF4-FFF2-40B4-BE49-F238E27FC236}">
                <a16:creationId xmlns:a16="http://schemas.microsoft.com/office/drawing/2014/main" id="{01417A25-99EC-B3FA-E7E8-0C9D3C76F934}"/>
              </a:ext>
            </a:extLst>
          </p:cNvPr>
          <p:cNvCxnSpPr/>
          <p:nvPr/>
        </p:nvCxnSpPr>
        <p:spPr>
          <a:xfrm>
            <a:off x="4308593" y="5301275"/>
            <a:ext cx="1767116" cy="116675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PHẠM DUYÊN 7 - 9Slide.vn">
            <a:extLst>
              <a:ext uri="{FF2B5EF4-FFF2-40B4-BE49-F238E27FC236}">
                <a16:creationId xmlns:a16="http://schemas.microsoft.com/office/drawing/2014/main" id="{69479B49-8A94-9891-E086-9B5D8A71DD71}"/>
              </a:ext>
            </a:extLst>
          </p:cNvPr>
          <p:cNvGrpSpPr/>
          <p:nvPr/>
        </p:nvGrpSpPr>
        <p:grpSpPr>
          <a:xfrm>
            <a:off x="3063754" y="4803113"/>
            <a:ext cx="1322511" cy="1000005"/>
            <a:chOff x="1902573" y="3644938"/>
            <a:chExt cx="591734" cy="447435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C9D7EB69-2F89-D184-4FF9-C137C52A6DDA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E19A7437-A53F-D251-CC50-7DA9662F8025}"/>
                </a:ext>
              </a:extLst>
            </p:cNvPr>
            <p:cNvSpPr txBox="1">
              <a:spLocks/>
            </p:cNvSpPr>
            <p:nvPr/>
          </p:nvSpPr>
          <p:spPr>
            <a:xfrm>
              <a:off x="1902573" y="3644938"/>
              <a:ext cx="591734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GB" sz="67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CDC86928-0465-51CB-31F5-F9608C5AFB59}"/>
              </a:ext>
            </a:extLst>
          </p:cNvPr>
          <p:cNvSpPr txBox="1"/>
          <p:nvPr/>
        </p:nvSpPr>
        <p:spPr>
          <a:xfrm>
            <a:off x="1101402" y="4636024"/>
            <a:ext cx="137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5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sz="6600"/>
              <a:t>d)</a:t>
            </a:r>
          </a:p>
        </p:txBody>
      </p:sp>
      <p:sp>
        <p:nvSpPr>
          <p:cNvPr id="24" name="PHẠM DUYÊN 9 - 9Slide.vn">
            <a:extLst>
              <a:ext uri="{FF2B5EF4-FFF2-40B4-BE49-F238E27FC236}">
                <a16:creationId xmlns:a16="http://schemas.microsoft.com/office/drawing/2014/main" id="{3F8206F9-BC82-384C-4F07-7E0A5EF2EE86}"/>
              </a:ext>
            </a:extLst>
          </p:cNvPr>
          <p:cNvSpPr txBox="1"/>
          <p:nvPr/>
        </p:nvSpPr>
        <p:spPr>
          <a:xfrm>
            <a:off x="10446065" y="3398756"/>
            <a:ext cx="13260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5" name="PHẠM DUYÊN 10 - 9Slide.vn">
            <a:extLst>
              <a:ext uri="{FF2B5EF4-FFF2-40B4-BE49-F238E27FC236}">
                <a16:creationId xmlns:a16="http://schemas.microsoft.com/office/drawing/2014/main" id="{B336E27A-2B22-30D8-C39A-36C2A6417ECE}"/>
              </a:ext>
            </a:extLst>
          </p:cNvPr>
          <p:cNvSpPr txBox="1"/>
          <p:nvPr/>
        </p:nvSpPr>
        <p:spPr>
          <a:xfrm>
            <a:off x="12400778" y="3242580"/>
            <a:ext cx="184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26" name="PHẠM DUYÊN 11 - 9Slide.vn">
            <a:extLst>
              <a:ext uri="{FF2B5EF4-FFF2-40B4-BE49-F238E27FC236}">
                <a16:creationId xmlns:a16="http://schemas.microsoft.com/office/drawing/2014/main" id="{8A1F763C-6013-9644-C959-842C5C9B21B5}"/>
              </a:ext>
            </a:extLst>
          </p:cNvPr>
          <p:cNvSpPr txBox="1"/>
          <p:nvPr/>
        </p:nvSpPr>
        <p:spPr>
          <a:xfrm>
            <a:off x="13213386" y="3398756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PHẠM DUYÊN 12 - 9Slide.vn">
            <a:extLst>
              <a:ext uri="{FF2B5EF4-FFF2-40B4-BE49-F238E27FC236}">
                <a16:creationId xmlns:a16="http://schemas.microsoft.com/office/drawing/2014/main" id="{6BB2190C-196F-E0C7-B1FE-A89712647935}"/>
              </a:ext>
            </a:extLst>
          </p:cNvPr>
          <p:cNvSpPr txBox="1"/>
          <p:nvPr/>
        </p:nvSpPr>
        <p:spPr>
          <a:xfrm>
            <a:off x="14332265" y="3398756"/>
            <a:ext cx="784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8" name="PHẠM DUYÊN 13 - 9Slide.vn">
            <a:extLst>
              <a:ext uri="{FF2B5EF4-FFF2-40B4-BE49-F238E27FC236}">
                <a16:creationId xmlns:a16="http://schemas.microsoft.com/office/drawing/2014/main" id="{47EC4D5D-2307-07C9-4223-973C968EA86B}"/>
              </a:ext>
            </a:extLst>
          </p:cNvPr>
          <p:cNvSpPr txBox="1"/>
          <p:nvPr/>
        </p:nvSpPr>
        <p:spPr>
          <a:xfrm>
            <a:off x="15475265" y="3398756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29" name="PHẠM DUYÊN 14 - 9Slide.vn">
            <a:extLst>
              <a:ext uri="{FF2B5EF4-FFF2-40B4-BE49-F238E27FC236}">
                <a16:creationId xmlns:a16="http://schemas.microsoft.com/office/drawing/2014/main" id="{4E48E2C5-413C-8350-8CB7-C28042CCA9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54880" y="3567860"/>
            <a:ext cx="1046320" cy="1046320"/>
          </a:xfrm>
          <a:prstGeom prst="roundRect">
            <a:avLst>
              <a:gd name="adj" fmla="val 37301"/>
            </a:avLst>
          </a:prstGeom>
          <a:effectLst>
            <a:softEdge rad="31750"/>
          </a:effectLst>
        </p:spPr>
      </p:pic>
      <p:sp>
        <p:nvSpPr>
          <p:cNvPr id="30" name="PHẠM DUYÊN 15 - 9Slide.vn">
            <a:extLst>
              <a:ext uri="{FF2B5EF4-FFF2-40B4-BE49-F238E27FC236}">
                <a16:creationId xmlns:a16="http://schemas.microsoft.com/office/drawing/2014/main" id="{8E0CF00A-9A40-0A30-0955-8D92EF1DEB0D}"/>
              </a:ext>
            </a:extLst>
          </p:cNvPr>
          <p:cNvSpPr txBox="1"/>
          <p:nvPr/>
        </p:nvSpPr>
        <p:spPr>
          <a:xfrm>
            <a:off x="10446065" y="5720982"/>
            <a:ext cx="13260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PHẠM DUYÊN 16 - 9Slide.vn">
            <a:extLst>
              <a:ext uri="{FF2B5EF4-FFF2-40B4-BE49-F238E27FC236}">
                <a16:creationId xmlns:a16="http://schemas.microsoft.com/office/drawing/2014/main" id="{07775087-B491-5F6C-3421-425F0B012C0B}"/>
              </a:ext>
            </a:extLst>
          </p:cNvPr>
          <p:cNvSpPr txBox="1"/>
          <p:nvPr/>
        </p:nvSpPr>
        <p:spPr>
          <a:xfrm>
            <a:off x="12400778" y="5564806"/>
            <a:ext cx="184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32" name="PHẠM DUYÊN 17 - 9Slide.vn">
            <a:extLst>
              <a:ext uri="{FF2B5EF4-FFF2-40B4-BE49-F238E27FC236}">
                <a16:creationId xmlns:a16="http://schemas.microsoft.com/office/drawing/2014/main" id="{40AF9763-DAC0-1559-986E-BD173233E3E2}"/>
              </a:ext>
            </a:extLst>
          </p:cNvPr>
          <p:cNvSpPr txBox="1"/>
          <p:nvPr/>
        </p:nvSpPr>
        <p:spPr>
          <a:xfrm>
            <a:off x="13213386" y="5720982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PHẠM DUYÊN 18 - 9Slide.vn">
            <a:extLst>
              <a:ext uri="{FF2B5EF4-FFF2-40B4-BE49-F238E27FC236}">
                <a16:creationId xmlns:a16="http://schemas.microsoft.com/office/drawing/2014/main" id="{E1026BE7-95F6-D2B9-1B12-271A8150EC20}"/>
              </a:ext>
            </a:extLst>
          </p:cNvPr>
          <p:cNvSpPr txBox="1"/>
          <p:nvPr/>
        </p:nvSpPr>
        <p:spPr>
          <a:xfrm>
            <a:off x="14332265" y="5720982"/>
            <a:ext cx="784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4" name="PHẠM DUYÊN 19 - 9Slide.vn">
            <a:extLst>
              <a:ext uri="{FF2B5EF4-FFF2-40B4-BE49-F238E27FC236}">
                <a16:creationId xmlns:a16="http://schemas.microsoft.com/office/drawing/2014/main" id="{16E1A0EF-71C6-A223-B93A-DEE3DC2F22B2}"/>
              </a:ext>
            </a:extLst>
          </p:cNvPr>
          <p:cNvSpPr txBox="1"/>
          <p:nvPr/>
        </p:nvSpPr>
        <p:spPr>
          <a:xfrm>
            <a:off x="15475265" y="5720982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64443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PHẠM DUYÊN 1 - 9Slide.vn">
            <a:extLst>
              <a:ext uri="{FF2B5EF4-FFF2-40B4-BE49-F238E27FC236}">
                <a16:creationId xmlns:a16="http://schemas.microsoft.com/office/drawing/2014/main" id="{9E2CFEFB-0CB2-619D-2649-BF20E7914A88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33" name="PHẠM DUYÊN 2 - 9Slide.vn">
              <a:extLst>
                <a:ext uri="{FF2B5EF4-FFF2-40B4-BE49-F238E27FC236}">
                  <a16:creationId xmlns:a16="http://schemas.microsoft.com/office/drawing/2014/main" id="{8C9F86DE-331E-F1FC-383F-96FFB8E91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4" name="3">
              <a:extLst>
                <a:ext uri="{FF2B5EF4-FFF2-40B4-BE49-F238E27FC236}">
                  <a16:creationId xmlns:a16="http://schemas.microsoft.com/office/drawing/2014/main" id="{94D64002-3B55-3EE6-D086-1E2E62FB6A7E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7" name="PHẠM DUYÊN 2 - 9Slide.vn">
            <a:extLst>
              <a:ext uri="{FF2B5EF4-FFF2-40B4-BE49-F238E27FC236}">
                <a16:creationId xmlns:a16="http://schemas.microsoft.com/office/drawing/2014/main" id="{6F0DDF78-C7A8-1469-7C0D-ED47918A2718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C190FC-6E28-CAD2-898C-C6CD27000691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7C4B1A-E029-486B-6DF3-AA66A81CAF9F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28646E-F743-3FE0-B059-FB0C9ED891DC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2" name="PHẠM DUYÊN 3 - 9Slide.vn" descr="F:\AAA-LÀM ẢNH SLIDE\Bai11-HĐ2-4.png">
            <a:extLst>
              <a:ext uri="{FF2B5EF4-FFF2-40B4-BE49-F238E27FC236}">
                <a16:creationId xmlns:a16="http://schemas.microsoft.com/office/drawing/2014/main" id="{42E0EA7E-FFB8-F820-BC5F-F23D14F3F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4695" y="1840709"/>
            <a:ext cx="11518610" cy="5969791"/>
          </a:xfrm>
          <a:prstGeom prst="rect">
            <a:avLst/>
          </a:prstGeom>
          <a:noFill/>
        </p:spPr>
      </p:pic>
      <p:grpSp>
        <p:nvGrpSpPr>
          <p:cNvPr id="3" name="PHẠM DUYÊN 4 - 9Slide.vn">
            <a:extLst>
              <a:ext uri="{FF2B5EF4-FFF2-40B4-BE49-F238E27FC236}">
                <a16:creationId xmlns:a16="http://schemas.microsoft.com/office/drawing/2014/main" id="{E75FDD2C-D5F2-5191-418C-08F86DE544CF}"/>
              </a:ext>
            </a:extLst>
          </p:cNvPr>
          <p:cNvGrpSpPr/>
          <p:nvPr/>
        </p:nvGrpSpPr>
        <p:grpSpPr>
          <a:xfrm>
            <a:off x="5933190" y="8310822"/>
            <a:ext cx="1005063" cy="1038804"/>
            <a:chOff x="7632352" y="2667660"/>
            <a:chExt cx="405942" cy="419570"/>
          </a:xfrm>
        </p:grpSpPr>
        <p:sp>
          <p:nvSpPr>
            <p:cNvPr id="5" name="Rounded Rectangle 3">
              <a:extLst>
                <a:ext uri="{FF2B5EF4-FFF2-40B4-BE49-F238E27FC236}">
                  <a16:creationId xmlns:a16="http://schemas.microsoft.com/office/drawing/2014/main" id="{E5482673-8E96-8B23-2B44-E41377DEDEA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rgbClr val="40A76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CC228BA2-BF77-AC7B-869B-7922E8785F29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A7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" name="PHẠM DUYÊN 5 - 9Slide.vn">
            <a:extLst>
              <a:ext uri="{FF2B5EF4-FFF2-40B4-BE49-F238E27FC236}">
                <a16:creationId xmlns:a16="http://schemas.microsoft.com/office/drawing/2014/main" id="{3DB4452D-D3B7-5C96-54FA-E355F12F5D41}"/>
              </a:ext>
            </a:extLst>
          </p:cNvPr>
          <p:cNvGrpSpPr/>
          <p:nvPr/>
        </p:nvGrpSpPr>
        <p:grpSpPr>
          <a:xfrm>
            <a:off x="8234363" y="8310822"/>
            <a:ext cx="1005063" cy="1038804"/>
            <a:chOff x="7632352" y="2667660"/>
            <a:chExt cx="405942" cy="419570"/>
          </a:xfrm>
        </p:grpSpPr>
        <p:sp>
          <p:nvSpPr>
            <p:cNvPr id="13" name="Rounded Rectangle 3">
              <a:extLst>
                <a:ext uri="{FF2B5EF4-FFF2-40B4-BE49-F238E27FC236}">
                  <a16:creationId xmlns:a16="http://schemas.microsoft.com/office/drawing/2014/main" id="{D43095E9-2D09-1A02-9483-5590CE31EC1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rgbClr val="40A76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BFEAE4B4-69F9-3CA5-4CEF-4410E229224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A7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5" name="PHẠM DUYÊN 6 - 9Slide.vn">
            <a:extLst>
              <a:ext uri="{FF2B5EF4-FFF2-40B4-BE49-F238E27FC236}">
                <a16:creationId xmlns:a16="http://schemas.microsoft.com/office/drawing/2014/main" id="{ADBBD219-2442-082D-16FF-4AAEE8B21320}"/>
              </a:ext>
            </a:extLst>
          </p:cNvPr>
          <p:cNvGrpSpPr/>
          <p:nvPr/>
        </p:nvGrpSpPr>
        <p:grpSpPr>
          <a:xfrm>
            <a:off x="5802680" y="8348485"/>
            <a:ext cx="1261695" cy="1061506"/>
            <a:chOff x="7577289" y="2681286"/>
            <a:chExt cx="509595" cy="428739"/>
          </a:xfrm>
        </p:grpSpPr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id="{CA83AB03-6508-C1BA-098B-0088FF208AA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2AA73F9C-CFF4-6BA2-135A-83261D5F0CE2}"/>
                </a:ext>
              </a:extLst>
            </p:cNvPr>
            <p:cNvSpPr txBox="1">
              <a:spLocks/>
            </p:cNvSpPr>
            <p:nvPr/>
          </p:nvSpPr>
          <p:spPr>
            <a:xfrm>
              <a:off x="7577289" y="2715111"/>
              <a:ext cx="509595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GB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18" name="PHẠM DUYÊN 7 - 9Slide.vn">
            <a:extLst>
              <a:ext uri="{FF2B5EF4-FFF2-40B4-BE49-F238E27FC236}">
                <a16:creationId xmlns:a16="http://schemas.microsoft.com/office/drawing/2014/main" id="{73BA84AB-0550-2173-639B-A265041D6DE4}"/>
              </a:ext>
            </a:extLst>
          </p:cNvPr>
          <p:cNvGrpSpPr/>
          <p:nvPr/>
        </p:nvGrpSpPr>
        <p:grpSpPr>
          <a:xfrm>
            <a:off x="8240186" y="8348480"/>
            <a:ext cx="1005063" cy="1068428"/>
            <a:chOff x="7632352" y="2681286"/>
            <a:chExt cx="405942" cy="431535"/>
          </a:xfrm>
        </p:grpSpPr>
        <p:sp>
          <p:nvSpPr>
            <p:cNvPr id="19" name="Rounded Rectangle 3">
              <a:extLst>
                <a:ext uri="{FF2B5EF4-FFF2-40B4-BE49-F238E27FC236}">
                  <a16:creationId xmlns:a16="http://schemas.microsoft.com/office/drawing/2014/main" id="{12BB4615-12CC-4AC9-FB27-1CA3A359727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F352064A-2168-AD2B-4C99-A9B65619E9D4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17907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1" name="PHẠM DUYÊN 8 - 9Slide.vn">
            <a:extLst>
              <a:ext uri="{FF2B5EF4-FFF2-40B4-BE49-F238E27FC236}">
                <a16:creationId xmlns:a16="http://schemas.microsoft.com/office/drawing/2014/main" id="{A5D22D66-334E-B8C0-AED6-DCF51CD725E1}"/>
              </a:ext>
            </a:extLst>
          </p:cNvPr>
          <p:cNvGrpSpPr/>
          <p:nvPr/>
        </p:nvGrpSpPr>
        <p:grpSpPr>
          <a:xfrm>
            <a:off x="10626797" y="8310828"/>
            <a:ext cx="1005063" cy="1038798"/>
            <a:chOff x="7632352" y="2667662"/>
            <a:chExt cx="405942" cy="419568"/>
          </a:xfrm>
        </p:grpSpPr>
        <p:sp>
          <p:nvSpPr>
            <p:cNvPr id="22" name="Rounded Rectangle 3">
              <a:extLst>
                <a:ext uri="{FF2B5EF4-FFF2-40B4-BE49-F238E27FC236}">
                  <a16:creationId xmlns:a16="http://schemas.microsoft.com/office/drawing/2014/main" id="{D915D737-8591-EB82-CB01-61D868D9BF6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63A064F4-D001-1CC7-F77B-A0F56A99D285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4" name="PHẠM DUYÊN 9 - 9Slide.vn">
            <a:extLst>
              <a:ext uri="{FF2B5EF4-FFF2-40B4-BE49-F238E27FC236}">
                <a16:creationId xmlns:a16="http://schemas.microsoft.com/office/drawing/2014/main" id="{7395D27E-F40A-7E1C-4125-520EB1C2F846}"/>
              </a:ext>
            </a:extLst>
          </p:cNvPr>
          <p:cNvGrpSpPr/>
          <p:nvPr/>
        </p:nvGrpSpPr>
        <p:grpSpPr>
          <a:xfrm>
            <a:off x="10648950" y="8348476"/>
            <a:ext cx="1005063" cy="1068430"/>
            <a:chOff x="7632352" y="2681286"/>
            <a:chExt cx="405942" cy="431537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C256CE7C-BE8C-6F0F-A3C5-97F1C31551C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20F51493-98AC-738E-75FC-85757CE5A201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17909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27" name="PHẠM DUYÊN 10 - 9Slide.vn">
            <a:extLst>
              <a:ext uri="{FF2B5EF4-FFF2-40B4-BE49-F238E27FC236}">
                <a16:creationId xmlns:a16="http://schemas.microsoft.com/office/drawing/2014/main" id="{E1B8880F-BD07-4006-736F-7686640563E1}"/>
              </a:ext>
            </a:extLst>
          </p:cNvPr>
          <p:cNvSpPr txBox="1">
            <a:spLocks/>
          </p:cNvSpPr>
          <p:nvPr/>
        </p:nvSpPr>
        <p:spPr>
          <a:xfrm>
            <a:off x="7282813" y="8210551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28" name="PHẠM DUYÊN 11 - 9Slide.vn">
            <a:extLst>
              <a:ext uri="{FF2B5EF4-FFF2-40B4-BE49-F238E27FC236}">
                <a16:creationId xmlns:a16="http://schemas.microsoft.com/office/drawing/2014/main" id="{79F6C2DE-1BC9-F689-ACBD-11108469296A}"/>
              </a:ext>
            </a:extLst>
          </p:cNvPr>
          <p:cNvSpPr txBox="1">
            <a:spLocks/>
          </p:cNvSpPr>
          <p:nvPr/>
        </p:nvSpPr>
        <p:spPr>
          <a:xfrm>
            <a:off x="9683362" y="8327965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868919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- 9Slide.vn">
            <a:extLst>
              <a:ext uri="{FF2B5EF4-FFF2-40B4-BE49-F238E27FC236}">
                <a16:creationId xmlns:a16="http://schemas.microsoft.com/office/drawing/2014/main" id="{E87568E7-1F6A-BCCE-3DFD-350BB1A96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166" y="4533900"/>
            <a:ext cx="14631668" cy="40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0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HẠM DUYÊN 1 - 9Slide.vn">
            <a:extLst>
              <a:ext uri="{FF2B5EF4-FFF2-40B4-BE49-F238E27FC236}">
                <a16:creationId xmlns:a16="http://schemas.microsoft.com/office/drawing/2014/main" id="{32B534D5-9A28-F4B7-F30E-C924085C4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185426"/>
            <a:ext cx="10615612" cy="3514038"/>
          </a:xfrm>
          <a:prstGeom prst="rect">
            <a:avLst/>
          </a:prstGeom>
        </p:spPr>
      </p:pic>
      <p:pic>
        <p:nvPicPr>
          <p:cNvPr id="20" name="PHẠM DUYÊN 2 - 9Slide.vn">
            <a:extLst>
              <a:ext uri="{FF2B5EF4-FFF2-40B4-BE49-F238E27FC236}">
                <a16:creationId xmlns:a16="http://schemas.microsoft.com/office/drawing/2014/main" id="{70FBD809-018D-EE1B-B82B-CF2146EBE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4956561"/>
            <a:ext cx="7509164" cy="5132126"/>
          </a:xfrm>
          <a:prstGeom prst="rect">
            <a:avLst/>
          </a:prstGeom>
        </p:spPr>
      </p:pic>
      <p:sp>
        <p:nvSpPr>
          <p:cNvPr id="21" name="PHẠM DUYÊN 3 - 9Slide.vn">
            <a:extLst>
              <a:ext uri="{FF2B5EF4-FFF2-40B4-BE49-F238E27FC236}">
                <a16:creationId xmlns:a16="http://schemas.microsoft.com/office/drawing/2014/main" id="{CE7B0AE0-7642-C49B-7F3F-76BE07A14471}"/>
              </a:ext>
            </a:extLst>
          </p:cNvPr>
          <p:cNvSpPr txBox="1"/>
          <p:nvPr/>
        </p:nvSpPr>
        <p:spPr>
          <a:xfrm>
            <a:off x="10771985" y="7333646"/>
            <a:ext cx="3511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>
                <a:latin typeface="+mj-lt"/>
              </a:rPr>
              <a:t>Tớ có 10 chiếc, bạn chọn đi.</a:t>
            </a:r>
            <a:endParaRPr lang="en-US" sz="3600" i="1" dirty="0">
              <a:latin typeface="+mj-lt"/>
            </a:endParaRPr>
          </a:p>
        </p:txBody>
      </p:sp>
      <p:sp>
        <p:nvSpPr>
          <p:cNvPr id="22" name="PHẠM DUYÊN 4 - 9Slide.vn">
            <a:extLst>
              <a:ext uri="{FF2B5EF4-FFF2-40B4-BE49-F238E27FC236}">
                <a16:creationId xmlns:a16="http://schemas.microsoft.com/office/drawing/2014/main" id="{FDFF9920-E2A5-9A75-D272-F4DD0748DAAE}"/>
              </a:ext>
            </a:extLst>
          </p:cNvPr>
          <p:cNvSpPr txBox="1"/>
          <p:nvPr/>
        </p:nvSpPr>
        <p:spPr>
          <a:xfrm>
            <a:off x="1241876" y="2857500"/>
            <a:ext cx="28644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>
                <a:latin typeface="+mj-lt"/>
              </a:rPr>
              <a:t>Bạn cho tớ mượn 4 chiếc nhé!</a:t>
            </a:r>
            <a:endParaRPr lang="en-US" sz="3600" i="1" dirty="0">
              <a:latin typeface="+mj-lt"/>
            </a:endParaRPr>
          </a:p>
        </p:txBody>
      </p:sp>
      <p:sp>
        <p:nvSpPr>
          <p:cNvPr id="23" name="PHẠM DUYÊN 5 - 9Slide.vn">
            <a:extLst>
              <a:ext uri="{FF2B5EF4-FFF2-40B4-BE49-F238E27FC236}">
                <a16:creationId xmlns:a16="http://schemas.microsoft.com/office/drawing/2014/main" id="{D5A6A24F-946F-4EF1-6AAE-E23BB67E2009}"/>
              </a:ext>
            </a:extLst>
          </p:cNvPr>
          <p:cNvSpPr/>
          <p:nvPr/>
        </p:nvSpPr>
        <p:spPr>
          <a:xfrm>
            <a:off x="1123950" y="2521374"/>
            <a:ext cx="3274221" cy="2472906"/>
          </a:xfrm>
          <a:prstGeom prst="wedgeRoundRectCallout">
            <a:avLst>
              <a:gd name="adj1" fmla="val 40264"/>
              <a:gd name="adj2" fmla="val 68605"/>
              <a:gd name="adj3" fmla="val 16667"/>
            </a:avLst>
          </a:prstGeom>
          <a:noFill/>
          <a:ln w="1905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i="1">
              <a:solidFill>
                <a:srgbClr val="0070C0"/>
              </a:solidFill>
              <a:cs typeface="Lato" pitchFamily="34" charset="0"/>
            </a:endParaRPr>
          </a:p>
        </p:txBody>
      </p:sp>
      <p:sp>
        <p:nvSpPr>
          <p:cNvPr id="24" name="PHẠM DUYÊN 6 - 9Slide.vn">
            <a:extLst>
              <a:ext uri="{FF2B5EF4-FFF2-40B4-BE49-F238E27FC236}">
                <a16:creationId xmlns:a16="http://schemas.microsoft.com/office/drawing/2014/main" id="{C796C6E5-1200-E868-5043-6C753DB3B1E6}"/>
              </a:ext>
            </a:extLst>
          </p:cNvPr>
          <p:cNvSpPr/>
          <p:nvPr/>
        </p:nvSpPr>
        <p:spPr>
          <a:xfrm flipV="1">
            <a:off x="10425459" y="7080963"/>
            <a:ext cx="4204941" cy="1572162"/>
          </a:xfrm>
          <a:prstGeom prst="wedgeRoundRectCallout">
            <a:avLst>
              <a:gd name="adj1" fmla="val -59609"/>
              <a:gd name="adj2" fmla="val 104819"/>
              <a:gd name="adj3" fmla="val 16667"/>
            </a:avLst>
          </a:prstGeom>
          <a:noFill/>
          <a:ln w="1905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i="1">
              <a:solidFill>
                <a:srgbClr val="0070C0"/>
              </a:solidFill>
              <a:cs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- 9Slide.vn">
            <a:extLst>
              <a:ext uri="{FF2B5EF4-FFF2-40B4-BE49-F238E27FC236}">
                <a16:creationId xmlns:a16="http://schemas.microsoft.com/office/drawing/2014/main" id="{7C47085D-FB6F-4086-C282-5A924EF625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380805"/>
            <a:ext cx="7050780" cy="352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972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HẠM DUYÊN 1 - 9Slide.vn">
            <a:extLst>
              <a:ext uri="{FF2B5EF4-FFF2-40B4-BE49-F238E27FC236}">
                <a16:creationId xmlns:a16="http://schemas.microsoft.com/office/drawing/2014/main" id="{7D583FAE-ACB2-DC6C-C5CE-1C05C601B7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45" t="30405" r="-1" b="-896"/>
          <a:stretch>
            <a:fillRect/>
          </a:stretch>
        </p:blipFill>
        <p:spPr>
          <a:xfrm flipH="1">
            <a:off x="9761730" y="4469993"/>
            <a:ext cx="415035" cy="3097161"/>
          </a:xfrm>
          <a:prstGeom prst="rect">
            <a:avLst/>
          </a:prstGeom>
        </p:spPr>
      </p:pic>
      <p:pic>
        <p:nvPicPr>
          <p:cNvPr id="26" name="PHẠM DUYÊN 2 - 9Slide.vn">
            <a:extLst>
              <a:ext uri="{FF2B5EF4-FFF2-40B4-BE49-F238E27FC236}">
                <a16:creationId xmlns:a16="http://schemas.microsoft.com/office/drawing/2014/main" id="{BC4BD2CB-1AC4-973F-293A-A451F6801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45" t="30405" r="-1" b="-896"/>
          <a:stretch>
            <a:fillRect/>
          </a:stretch>
        </p:blipFill>
        <p:spPr>
          <a:xfrm>
            <a:off x="16196565" y="4637139"/>
            <a:ext cx="415035" cy="3097161"/>
          </a:xfrm>
          <a:prstGeom prst="rect">
            <a:avLst/>
          </a:prstGeom>
        </p:spPr>
      </p:pic>
      <p:pic>
        <p:nvPicPr>
          <p:cNvPr id="25" name="PHẠM DUYÊN 3 - 9Slide.vn">
            <a:extLst>
              <a:ext uri="{FF2B5EF4-FFF2-40B4-BE49-F238E27FC236}">
                <a16:creationId xmlns:a16="http://schemas.microsoft.com/office/drawing/2014/main" id="{78E6CCC9-604B-2894-669F-0EEBDD728E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15"/>
          <a:stretch>
            <a:fillRect/>
          </a:stretch>
        </p:blipFill>
        <p:spPr>
          <a:xfrm>
            <a:off x="11163170" y="3086100"/>
            <a:ext cx="3894538" cy="667171"/>
          </a:xfrm>
          <a:prstGeom prst="rect">
            <a:avLst/>
          </a:prstGeom>
        </p:spPr>
      </p:pic>
      <p:sp>
        <p:nvSpPr>
          <p:cNvPr id="28" name="PHẠM DUYÊN 4 - 9Slide.vn">
            <a:extLst>
              <a:ext uri="{FF2B5EF4-FFF2-40B4-BE49-F238E27FC236}">
                <a16:creationId xmlns:a16="http://schemas.microsoft.com/office/drawing/2014/main" id="{B7AF86B1-C316-0611-C9E2-05361D8B1D62}"/>
              </a:ext>
            </a:extLst>
          </p:cNvPr>
          <p:cNvSpPr/>
          <p:nvPr/>
        </p:nvSpPr>
        <p:spPr>
          <a:xfrm>
            <a:off x="10100711" y="3748405"/>
            <a:ext cx="6172054" cy="4007586"/>
          </a:xfrm>
          <a:prstGeom prst="roundRect">
            <a:avLst>
              <a:gd name="adj" fmla="val 9766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schemeClr val="accent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思源宋体 CN Light" panose="02020300000000000000" pitchFamily="18" charset="-122"/>
            </a:endParaRPr>
          </a:p>
        </p:txBody>
      </p:sp>
      <p:grpSp>
        <p:nvGrpSpPr>
          <p:cNvPr id="17" name="PHẠM DUYÊN 5 - 9Slide.vn">
            <a:extLst>
              <a:ext uri="{FF2B5EF4-FFF2-40B4-BE49-F238E27FC236}">
                <a16:creationId xmlns:a16="http://schemas.microsoft.com/office/drawing/2014/main" id="{DF48C224-7D46-16AC-E49F-B16F669797D8}"/>
              </a:ext>
            </a:extLst>
          </p:cNvPr>
          <p:cNvGrpSpPr/>
          <p:nvPr/>
        </p:nvGrpSpPr>
        <p:grpSpPr>
          <a:xfrm>
            <a:off x="14003231" y="6342211"/>
            <a:ext cx="1164634" cy="1220639"/>
            <a:chOff x="1975996" y="3646349"/>
            <a:chExt cx="446022" cy="467471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1F89785F-04F0-B485-FB9D-CD8D142C94D1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B46FB4B8-9BB6-6FB1-2C01-59699FD5E8A6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9913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chemeClr val="accent6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pic>
        <p:nvPicPr>
          <p:cNvPr id="4" name="PHẠM DUYÊN 6 - 9Slide.vn">
            <a:extLst>
              <a:ext uri="{FF2B5EF4-FFF2-40B4-BE49-F238E27FC236}">
                <a16:creationId xmlns:a16="http://schemas.microsoft.com/office/drawing/2014/main" id="{8643E1D1-1B7D-58A5-5424-996B55BFD6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607" y="512757"/>
            <a:ext cx="2604044" cy="1302022"/>
          </a:xfrm>
          <a:prstGeom prst="rect">
            <a:avLst/>
          </a:prstGeom>
        </p:spPr>
      </p:pic>
      <p:sp>
        <p:nvSpPr>
          <p:cNvPr id="2" name="PHẠM DUYÊN 7 - 9Slide.vn">
            <a:extLst>
              <a:ext uri="{FF2B5EF4-FFF2-40B4-BE49-F238E27FC236}">
                <a16:creationId xmlns:a16="http://schemas.microsoft.com/office/drawing/2014/main" id="{B68508D8-EACA-90DC-4CE4-14FF2EA957CE}"/>
              </a:ext>
            </a:extLst>
          </p:cNvPr>
          <p:cNvSpPr txBox="1"/>
          <p:nvPr/>
        </p:nvSpPr>
        <p:spPr>
          <a:xfrm>
            <a:off x="815652" y="1873774"/>
            <a:ext cx="1371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5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a)</a:t>
            </a:r>
          </a:p>
        </p:txBody>
      </p:sp>
      <p:pic>
        <p:nvPicPr>
          <p:cNvPr id="3" name="PHẠM DUYÊN 8 - 9Slide.vn" descr="F:\AAA-LÀM ẢNH SLIDE\Bai11-KP2-a.png">
            <a:extLst>
              <a:ext uri="{FF2B5EF4-FFF2-40B4-BE49-F238E27FC236}">
                <a16:creationId xmlns:a16="http://schemas.microsoft.com/office/drawing/2014/main" id="{96199024-A648-08AF-1020-9151FE4FD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2936" y="3136460"/>
            <a:ext cx="6658064" cy="6637783"/>
          </a:xfrm>
          <a:prstGeom prst="rect">
            <a:avLst/>
          </a:prstGeom>
          <a:noFill/>
        </p:spPr>
      </p:pic>
      <p:sp>
        <p:nvSpPr>
          <p:cNvPr id="5" name="PHẠM DUYÊN 9 - 9Slide.vn">
            <a:extLst>
              <a:ext uri="{FF2B5EF4-FFF2-40B4-BE49-F238E27FC236}">
                <a16:creationId xmlns:a16="http://schemas.microsoft.com/office/drawing/2014/main" id="{687653CB-781F-EAFA-3833-F7C3D779CB3A}"/>
              </a:ext>
            </a:extLst>
          </p:cNvPr>
          <p:cNvSpPr txBox="1"/>
          <p:nvPr/>
        </p:nvSpPr>
        <p:spPr>
          <a:xfrm>
            <a:off x="1600200" y="1873774"/>
            <a:ext cx="158721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Hoa</a:t>
            </a:r>
            <a:r>
              <a:rPr lang="en-US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màu</a:t>
            </a:r>
            <a:r>
              <a:rPr lang="en-US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vàng</a:t>
            </a:r>
            <a:r>
              <a:rPr lang="en-US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3 </a:t>
            </a:r>
            <a:r>
              <a:rPr lang="en-US" sz="50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bông</a:t>
            </a:r>
            <a:r>
              <a:rPr lang="en-US" sz="5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. Hoa </a:t>
            </a:r>
            <a:r>
              <a:rPr lang="en-US" sz="5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màu</a:t>
            </a:r>
            <a:r>
              <a:rPr lang="en-US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đỏ</a:t>
            </a:r>
            <a:r>
              <a:rPr lang="en-US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50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mấy</a:t>
            </a:r>
            <a:r>
              <a:rPr lang="en-US" sz="5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bông?</a:t>
            </a:r>
            <a:endParaRPr lang="en-US" sz="5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6" name="PHẠM DUYÊN 10 - 9Slide.vn">
            <a:extLst>
              <a:ext uri="{FF2B5EF4-FFF2-40B4-BE49-F238E27FC236}">
                <a16:creationId xmlns:a16="http://schemas.microsoft.com/office/drawing/2014/main" id="{DC74148C-0889-C9F9-34F6-5EAE5A5B4559}"/>
              </a:ext>
            </a:extLst>
          </p:cNvPr>
          <p:cNvCxnSpPr/>
          <p:nvPr/>
        </p:nvCxnSpPr>
        <p:spPr>
          <a:xfrm flipV="1">
            <a:off x="12236115" y="4591017"/>
            <a:ext cx="1767116" cy="116675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HẠM DUYÊN 11 - 9Slide.vn">
            <a:extLst>
              <a:ext uri="{FF2B5EF4-FFF2-40B4-BE49-F238E27FC236}">
                <a16:creationId xmlns:a16="http://schemas.microsoft.com/office/drawing/2014/main" id="{7E910102-6AA5-DC23-D9EE-C8B7E22EB551}"/>
              </a:ext>
            </a:extLst>
          </p:cNvPr>
          <p:cNvCxnSpPr/>
          <p:nvPr/>
        </p:nvCxnSpPr>
        <p:spPr>
          <a:xfrm>
            <a:off x="12236115" y="5757776"/>
            <a:ext cx="1767116" cy="116675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PHẠM DUYÊN 12 - 9Slide.vn">
            <a:extLst>
              <a:ext uri="{FF2B5EF4-FFF2-40B4-BE49-F238E27FC236}">
                <a16:creationId xmlns:a16="http://schemas.microsoft.com/office/drawing/2014/main" id="{84F201DA-663F-9136-0519-CBEECDBE7D6B}"/>
              </a:ext>
            </a:extLst>
          </p:cNvPr>
          <p:cNvGrpSpPr/>
          <p:nvPr/>
        </p:nvGrpSpPr>
        <p:grpSpPr>
          <a:xfrm>
            <a:off x="14003231" y="6342211"/>
            <a:ext cx="1164634" cy="1220639"/>
            <a:chOff x="1975996" y="3646349"/>
            <a:chExt cx="446022" cy="467471"/>
          </a:xfrm>
        </p:grpSpPr>
        <p:sp>
          <p:nvSpPr>
            <p:cNvPr id="9" name="Rounded Rectangle 3">
              <a:extLst>
                <a:ext uri="{FF2B5EF4-FFF2-40B4-BE49-F238E27FC236}">
                  <a16:creationId xmlns:a16="http://schemas.microsoft.com/office/drawing/2014/main" id="{46CC62D8-2D41-A339-BB5B-A84F4D986AC6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DBA630FD-B05A-5E37-195A-FF7868B2B693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9913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1" name="PHẠM DUYÊN 13 - 9Slide.vn">
            <a:extLst>
              <a:ext uri="{FF2B5EF4-FFF2-40B4-BE49-F238E27FC236}">
                <a16:creationId xmlns:a16="http://schemas.microsoft.com/office/drawing/2014/main" id="{4C873E18-4995-4710-1CFB-0D2A0858A71D}"/>
              </a:ext>
            </a:extLst>
          </p:cNvPr>
          <p:cNvGrpSpPr/>
          <p:nvPr/>
        </p:nvGrpSpPr>
        <p:grpSpPr>
          <a:xfrm>
            <a:off x="11071481" y="5175457"/>
            <a:ext cx="1164634" cy="1212073"/>
            <a:chOff x="1975996" y="3646349"/>
            <a:chExt cx="446022" cy="464190"/>
          </a:xfrm>
        </p:grpSpPr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3B52775F-1FDB-9E5B-80FD-CD3FAA6B5B97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64592554-8DF8-62F3-91A3-1BDBDABD2E68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4" name="PHẠM DUYÊN 14 - 9Slide.vn">
            <a:extLst>
              <a:ext uri="{FF2B5EF4-FFF2-40B4-BE49-F238E27FC236}">
                <a16:creationId xmlns:a16="http://schemas.microsoft.com/office/drawing/2014/main" id="{33ECBCF3-82C6-1432-5381-8F5DC625AED9}"/>
              </a:ext>
            </a:extLst>
          </p:cNvPr>
          <p:cNvGrpSpPr/>
          <p:nvPr/>
        </p:nvGrpSpPr>
        <p:grpSpPr>
          <a:xfrm>
            <a:off x="14003231" y="4008698"/>
            <a:ext cx="1164634" cy="1182957"/>
            <a:chOff x="1975996" y="3646349"/>
            <a:chExt cx="446022" cy="453040"/>
          </a:xfrm>
        </p:grpSpPr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7F53C944-83DE-AE2A-6D4B-9FC19C245A54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0CDCC8CD-8BB1-D174-57F2-2E5DAD47DAC7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67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PHẠM DUYÊN 15 - 9Slide.vn">
            <a:extLst>
              <a:ext uri="{FF2B5EF4-FFF2-40B4-BE49-F238E27FC236}">
                <a16:creationId xmlns:a16="http://schemas.microsoft.com/office/drawing/2014/main" id="{E68A7F0D-0F4E-A4CF-7185-302C3173D565}"/>
              </a:ext>
            </a:extLst>
          </p:cNvPr>
          <p:cNvSpPr txBox="1"/>
          <p:nvPr/>
        </p:nvSpPr>
        <p:spPr>
          <a:xfrm>
            <a:off x="9601200" y="8239909"/>
            <a:ext cx="8258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1" name="PHẠM DUYÊN 16 - 9Slide.vn">
            <a:extLst>
              <a:ext uri="{FF2B5EF4-FFF2-40B4-BE49-F238E27FC236}">
                <a16:creationId xmlns:a16="http://schemas.microsoft.com/office/drawing/2014/main" id="{891F92E4-4236-072F-149C-09468EEA4BBB}"/>
              </a:ext>
            </a:extLst>
          </p:cNvPr>
          <p:cNvSpPr txBox="1"/>
          <p:nvPr/>
        </p:nvSpPr>
        <p:spPr>
          <a:xfrm>
            <a:off x="11480673" y="8112542"/>
            <a:ext cx="1847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22" name="PHẠM DUYÊN 17 - 9Slide.vn">
            <a:extLst>
              <a:ext uri="{FF2B5EF4-FFF2-40B4-BE49-F238E27FC236}">
                <a16:creationId xmlns:a16="http://schemas.microsoft.com/office/drawing/2014/main" id="{92EB8A27-1590-FE32-A7D3-88FE55662696}"/>
              </a:ext>
            </a:extLst>
          </p:cNvPr>
          <p:cNvSpPr txBox="1"/>
          <p:nvPr/>
        </p:nvSpPr>
        <p:spPr>
          <a:xfrm>
            <a:off x="12761299" y="8239909"/>
            <a:ext cx="8258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PHẠM DUYÊN 18 - 9Slide.vn">
            <a:extLst>
              <a:ext uri="{FF2B5EF4-FFF2-40B4-BE49-F238E27FC236}">
                <a16:creationId xmlns:a16="http://schemas.microsoft.com/office/drawing/2014/main" id="{7364AB40-D333-ABA9-886B-BBD0A7DBD5C1}"/>
              </a:ext>
            </a:extLst>
          </p:cNvPr>
          <p:cNvSpPr txBox="1"/>
          <p:nvPr/>
        </p:nvSpPr>
        <p:spPr>
          <a:xfrm>
            <a:off x="14311293" y="8239909"/>
            <a:ext cx="8579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4" name="PHẠM DUYÊN 19 - 9Slide.vn">
            <a:extLst>
              <a:ext uri="{FF2B5EF4-FFF2-40B4-BE49-F238E27FC236}">
                <a16:creationId xmlns:a16="http://schemas.microsoft.com/office/drawing/2014/main" id="{B6FE8C36-D434-82A0-0AF8-46C9AB1450CE}"/>
              </a:ext>
            </a:extLst>
          </p:cNvPr>
          <p:cNvSpPr txBox="1"/>
          <p:nvPr/>
        </p:nvSpPr>
        <p:spPr>
          <a:xfrm>
            <a:off x="15921397" y="8239909"/>
            <a:ext cx="8258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29" name="PHẠM DUYÊN 20 - 9Slide.vn">
            <a:extLst>
              <a:ext uri="{FF2B5EF4-FFF2-40B4-BE49-F238E27FC236}">
                <a16:creationId xmlns:a16="http://schemas.microsoft.com/office/drawing/2014/main" id="{0BCEEBC6-2F48-CB8B-EF89-1313A65EBD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69130" y="8469155"/>
            <a:ext cx="1046320" cy="1046320"/>
          </a:xfrm>
          <a:prstGeom prst="roundRect">
            <a:avLst>
              <a:gd name="adj" fmla="val 37301"/>
            </a:avLst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358745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" grpId="0"/>
      <p:bldP spid="5" grpId="0"/>
      <p:bldP spid="20" grpId="0"/>
      <p:bldP spid="21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HẠM DUYÊN 1 - 9Slide.vn">
            <a:extLst>
              <a:ext uri="{FF2B5EF4-FFF2-40B4-BE49-F238E27FC236}">
                <a16:creationId xmlns:a16="http://schemas.microsoft.com/office/drawing/2014/main" id="{7D583FAE-ACB2-DC6C-C5CE-1C05C601B7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45" t="30405" r="-1" b="-896"/>
          <a:stretch>
            <a:fillRect/>
          </a:stretch>
        </p:blipFill>
        <p:spPr>
          <a:xfrm flipH="1">
            <a:off x="9761730" y="4469993"/>
            <a:ext cx="415035" cy="3097161"/>
          </a:xfrm>
          <a:prstGeom prst="rect">
            <a:avLst/>
          </a:prstGeom>
        </p:spPr>
      </p:pic>
      <p:pic>
        <p:nvPicPr>
          <p:cNvPr id="26" name="PHẠM DUYÊN 2 - 9Slide.vn">
            <a:extLst>
              <a:ext uri="{FF2B5EF4-FFF2-40B4-BE49-F238E27FC236}">
                <a16:creationId xmlns:a16="http://schemas.microsoft.com/office/drawing/2014/main" id="{BC4BD2CB-1AC4-973F-293A-A451F6801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45" t="30405" r="-1" b="-896"/>
          <a:stretch>
            <a:fillRect/>
          </a:stretch>
        </p:blipFill>
        <p:spPr>
          <a:xfrm>
            <a:off x="16196565" y="4637139"/>
            <a:ext cx="415035" cy="3097161"/>
          </a:xfrm>
          <a:prstGeom prst="rect">
            <a:avLst/>
          </a:prstGeom>
        </p:spPr>
      </p:pic>
      <p:pic>
        <p:nvPicPr>
          <p:cNvPr id="25" name="PHẠM DUYÊN 3 - 9Slide.vn">
            <a:extLst>
              <a:ext uri="{FF2B5EF4-FFF2-40B4-BE49-F238E27FC236}">
                <a16:creationId xmlns:a16="http://schemas.microsoft.com/office/drawing/2014/main" id="{78E6CCC9-604B-2894-669F-0EEBDD728E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15"/>
          <a:stretch>
            <a:fillRect/>
          </a:stretch>
        </p:blipFill>
        <p:spPr>
          <a:xfrm>
            <a:off x="11163170" y="3086100"/>
            <a:ext cx="3894538" cy="667171"/>
          </a:xfrm>
          <a:prstGeom prst="rect">
            <a:avLst/>
          </a:prstGeom>
        </p:spPr>
      </p:pic>
      <p:sp>
        <p:nvSpPr>
          <p:cNvPr id="28" name="PHẠM DUYÊN 4 - 9Slide.vn">
            <a:extLst>
              <a:ext uri="{FF2B5EF4-FFF2-40B4-BE49-F238E27FC236}">
                <a16:creationId xmlns:a16="http://schemas.microsoft.com/office/drawing/2014/main" id="{B7AF86B1-C316-0611-C9E2-05361D8B1D62}"/>
              </a:ext>
            </a:extLst>
          </p:cNvPr>
          <p:cNvSpPr/>
          <p:nvPr/>
        </p:nvSpPr>
        <p:spPr>
          <a:xfrm>
            <a:off x="10100711" y="3748405"/>
            <a:ext cx="6172054" cy="4007586"/>
          </a:xfrm>
          <a:prstGeom prst="roundRect">
            <a:avLst>
              <a:gd name="adj" fmla="val 9766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schemeClr val="accent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思源宋体 CN Light" panose="02020300000000000000" pitchFamily="18" charset="-122"/>
            </a:endParaRPr>
          </a:p>
        </p:txBody>
      </p:sp>
      <p:grpSp>
        <p:nvGrpSpPr>
          <p:cNvPr id="17" name="PHẠM DUYÊN 5 - 9Slide.vn">
            <a:extLst>
              <a:ext uri="{FF2B5EF4-FFF2-40B4-BE49-F238E27FC236}">
                <a16:creationId xmlns:a16="http://schemas.microsoft.com/office/drawing/2014/main" id="{DF48C224-7D46-16AC-E49F-B16F669797D8}"/>
              </a:ext>
            </a:extLst>
          </p:cNvPr>
          <p:cNvGrpSpPr/>
          <p:nvPr/>
        </p:nvGrpSpPr>
        <p:grpSpPr>
          <a:xfrm>
            <a:off x="14003231" y="4008698"/>
            <a:ext cx="1164634" cy="1220639"/>
            <a:chOff x="1975996" y="3646349"/>
            <a:chExt cx="446022" cy="467471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1F89785F-04F0-B485-FB9D-CD8D142C94D1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B46FB4B8-9BB6-6FB1-2C01-59699FD5E8A6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9913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chemeClr val="accent6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pic>
        <p:nvPicPr>
          <p:cNvPr id="4" name="PHẠM DUYÊN 6 - 9Slide.vn">
            <a:extLst>
              <a:ext uri="{FF2B5EF4-FFF2-40B4-BE49-F238E27FC236}">
                <a16:creationId xmlns:a16="http://schemas.microsoft.com/office/drawing/2014/main" id="{8643E1D1-1B7D-58A5-5424-996B55BFD6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607" y="512757"/>
            <a:ext cx="2604044" cy="1302022"/>
          </a:xfrm>
          <a:prstGeom prst="rect">
            <a:avLst/>
          </a:prstGeom>
        </p:spPr>
      </p:pic>
      <p:sp>
        <p:nvSpPr>
          <p:cNvPr id="2" name="PHẠM DUYÊN 7 - 9Slide.vn">
            <a:extLst>
              <a:ext uri="{FF2B5EF4-FFF2-40B4-BE49-F238E27FC236}">
                <a16:creationId xmlns:a16="http://schemas.microsoft.com/office/drawing/2014/main" id="{B68508D8-EACA-90DC-4CE4-14FF2EA957CE}"/>
              </a:ext>
            </a:extLst>
          </p:cNvPr>
          <p:cNvSpPr txBox="1"/>
          <p:nvPr/>
        </p:nvSpPr>
        <p:spPr>
          <a:xfrm>
            <a:off x="815652" y="1873774"/>
            <a:ext cx="1371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5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b)</a:t>
            </a:r>
          </a:p>
        </p:txBody>
      </p:sp>
      <p:sp>
        <p:nvSpPr>
          <p:cNvPr id="5" name="PHẠM DUYÊN 8 - 9Slide.vn">
            <a:extLst>
              <a:ext uri="{FF2B5EF4-FFF2-40B4-BE49-F238E27FC236}">
                <a16:creationId xmlns:a16="http://schemas.microsoft.com/office/drawing/2014/main" id="{687653CB-781F-EAFA-3833-F7C3D779CB3A}"/>
              </a:ext>
            </a:extLst>
          </p:cNvPr>
          <p:cNvSpPr txBox="1"/>
          <p:nvPr/>
        </p:nvSpPr>
        <p:spPr>
          <a:xfrm>
            <a:off x="1600200" y="1873774"/>
            <a:ext cx="158721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Đĩa màu vàng có 3 quả. Đĩa màu xanh có mấy quả?</a:t>
            </a:r>
            <a:endParaRPr lang="en-US" sz="5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6" name="PHẠM DUYÊN 9 - 9Slide.vn">
            <a:extLst>
              <a:ext uri="{FF2B5EF4-FFF2-40B4-BE49-F238E27FC236}">
                <a16:creationId xmlns:a16="http://schemas.microsoft.com/office/drawing/2014/main" id="{DC74148C-0889-C9F9-34F6-5EAE5A5B4559}"/>
              </a:ext>
            </a:extLst>
          </p:cNvPr>
          <p:cNvCxnSpPr/>
          <p:nvPr/>
        </p:nvCxnSpPr>
        <p:spPr>
          <a:xfrm flipV="1">
            <a:off x="12236115" y="4591017"/>
            <a:ext cx="1767116" cy="116675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HẠM DUYÊN 10 - 9Slide.vn">
            <a:extLst>
              <a:ext uri="{FF2B5EF4-FFF2-40B4-BE49-F238E27FC236}">
                <a16:creationId xmlns:a16="http://schemas.microsoft.com/office/drawing/2014/main" id="{7E910102-6AA5-DC23-D9EE-C8B7E22EB551}"/>
              </a:ext>
            </a:extLst>
          </p:cNvPr>
          <p:cNvCxnSpPr/>
          <p:nvPr/>
        </p:nvCxnSpPr>
        <p:spPr>
          <a:xfrm>
            <a:off x="12236115" y="5757776"/>
            <a:ext cx="1767116" cy="116675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PHẠM DUYÊN 11 - 9Slide.vn">
            <a:extLst>
              <a:ext uri="{FF2B5EF4-FFF2-40B4-BE49-F238E27FC236}">
                <a16:creationId xmlns:a16="http://schemas.microsoft.com/office/drawing/2014/main" id="{84F201DA-663F-9136-0519-CBEECDBE7D6B}"/>
              </a:ext>
            </a:extLst>
          </p:cNvPr>
          <p:cNvGrpSpPr/>
          <p:nvPr/>
        </p:nvGrpSpPr>
        <p:grpSpPr>
          <a:xfrm>
            <a:off x="14003231" y="4008698"/>
            <a:ext cx="1164634" cy="1220639"/>
            <a:chOff x="1975996" y="3646349"/>
            <a:chExt cx="446022" cy="467471"/>
          </a:xfrm>
        </p:grpSpPr>
        <p:sp>
          <p:nvSpPr>
            <p:cNvPr id="9" name="Rounded Rectangle 3">
              <a:extLst>
                <a:ext uri="{FF2B5EF4-FFF2-40B4-BE49-F238E27FC236}">
                  <a16:creationId xmlns:a16="http://schemas.microsoft.com/office/drawing/2014/main" id="{46CC62D8-2D41-A339-BB5B-A84F4D986AC6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DBA630FD-B05A-5E37-195A-FF7868B2B693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9913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1" name="PHẠM DUYÊN 12 - 9Slide.vn">
            <a:extLst>
              <a:ext uri="{FF2B5EF4-FFF2-40B4-BE49-F238E27FC236}">
                <a16:creationId xmlns:a16="http://schemas.microsoft.com/office/drawing/2014/main" id="{4C873E18-4995-4710-1CFB-0D2A0858A71D}"/>
              </a:ext>
            </a:extLst>
          </p:cNvPr>
          <p:cNvGrpSpPr/>
          <p:nvPr/>
        </p:nvGrpSpPr>
        <p:grpSpPr>
          <a:xfrm>
            <a:off x="11071481" y="5175457"/>
            <a:ext cx="1164634" cy="1212073"/>
            <a:chOff x="1975996" y="3646349"/>
            <a:chExt cx="446022" cy="464190"/>
          </a:xfrm>
        </p:grpSpPr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3B52775F-1FDB-9E5B-80FD-CD3FAA6B5B97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64592554-8DF8-62F3-91A3-1BDBDABD2E68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20" name="PHẠM DUYÊN 13 - 9Slide.vn">
            <a:extLst>
              <a:ext uri="{FF2B5EF4-FFF2-40B4-BE49-F238E27FC236}">
                <a16:creationId xmlns:a16="http://schemas.microsoft.com/office/drawing/2014/main" id="{E68A7F0D-0F4E-A4CF-7185-302C3173D565}"/>
              </a:ext>
            </a:extLst>
          </p:cNvPr>
          <p:cNvSpPr txBox="1"/>
          <p:nvPr/>
        </p:nvSpPr>
        <p:spPr>
          <a:xfrm>
            <a:off x="9601200" y="8239909"/>
            <a:ext cx="8258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" name="PHẠM DUYÊN 14 - 9Slide.vn">
            <a:extLst>
              <a:ext uri="{FF2B5EF4-FFF2-40B4-BE49-F238E27FC236}">
                <a16:creationId xmlns:a16="http://schemas.microsoft.com/office/drawing/2014/main" id="{891F92E4-4236-072F-149C-09468EEA4BBB}"/>
              </a:ext>
            </a:extLst>
          </p:cNvPr>
          <p:cNvSpPr txBox="1"/>
          <p:nvPr/>
        </p:nvSpPr>
        <p:spPr>
          <a:xfrm>
            <a:off x="11480673" y="8112542"/>
            <a:ext cx="1847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22" name="PHẠM DUYÊN 15 - 9Slide.vn">
            <a:extLst>
              <a:ext uri="{FF2B5EF4-FFF2-40B4-BE49-F238E27FC236}">
                <a16:creationId xmlns:a16="http://schemas.microsoft.com/office/drawing/2014/main" id="{92EB8A27-1590-FE32-A7D3-88FE55662696}"/>
              </a:ext>
            </a:extLst>
          </p:cNvPr>
          <p:cNvSpPr txBox="1"/>
          <p:nvPr/>
        </p:nvSpPr>
        <p:spPr>
          <a:xfrm>
            <a:off x="12761299" y="8239909"/>
            <a:ext cx="8258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PHẠM DUYÊN 16 - 9Slide.vn">
            <a:extLst>
              <a:ext uri="{FF2B5EF4-FFF2-40B4-BE49-F238E27FC236}">
                <a16:creationId xmlns:a16="http://schemas.microsoft.com/office/drawing/2014/main" id="{7364AB40-D333-ABA9-886B-BBD0A7DBD5C1}"/>
              </a:ext>
            </a:extLst>
          </p:cNvPr>
          <p:cNvSpPr txBox="1"/>
          <p:nvPr/>
        </p:nvSpPr>
        <p:spPr>
          <a:xfrm>
            <a:off x="14311293" y="8239909"/>
            <a:ext cx="8579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4" name="PHẠM DUYÊN 17 - 9Slide.vn">
            <a:extLst>
              <a:ext uri="{FF2B5EF4-FFF2-40B4-BE49-F238E27FC236}">
                <a16:creationId xmlns:a16="http://schemas.microsoft.com/office/drawing/2014/main" id="{B6FE8C36-D434-82A0-0AF8-46C9AB1450CE}"/>
              </a:ext>
            </a:extLst>
          </p:cNvPr>
          <p:cNvSpPr txBox="1"/>
          <p:nvPr/>
        </p:nvSpPr>
        <p:spPr>
          <a:xfrm>
            <a:off x="15921397" y="8239909"/>
            <a:ext cx="8258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9" name="PHẠM DUYÊN 18 - 9Slide.vn">
            <a:extLst>
              <a:ext uri="{FF2B5EF4-FFF2-40B4-BE49-F238E27FC236}">
                <a16:creationId xmlns:a16="http://schemas.microsoft.com/office/drawing/2014/main" id="{0BCEEBC6-2F48-CB8B-EF89-1313A65EBD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69130" y="8469155"/>
            <a:ext cx="1046320" cy="1046320"/>
          </a:xfrm>
          <a:prstGeom prst="roundRect">
            <a:avLst>
              <a:gd name="adj" fmla="val 37301"/>
            </a:avLst>
          </a:prstGeom>
          <a:effectLst>
            <a:softEdge rad="31750"/>
          </a:effectLst>
        </p:spPr>
      </p:pic>
      <p:pic>
        <p:nvPicPr>
          <p:cNvPr id="30" name="PHẠM DUYÊN 19 - 9Slide.vn" descr="F:\AAA-LÀM ẢNH SLIDE\Bai11-KP2-b.png">
            <a:extLst>
              <a:ext uri="{FF2B5EF4-FFF2-40B4-BE49-F238E27FC236}">
                <a16:creationId xmlns:a16="http://schemas.microsoft.com/office/drawing/2014/main" id="{339638F1-0EB5-C5FE-AFA8-B133CA857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2575" y="3366599"/>
            <a:ext cx="7979715" cy="6041862"/>
          </a:xfrm>
          <a:prstGeom prst="rect">
            <a:avLst/>
          </a:prstGeom>
          <a:noFill/>
        </p:spPr>
      </p:pic>
      <p:grpSp>
        <p:nvGrpSpPr>
          <p:cNvPr id="14" name="PHẠM DUYÊN 20 - 9Slide.vn">
            <a:extLst>
              <a:ext uri="{FF2B5EF4-FFF2-40B4-BE49-F238E27FC236}">
                <a16:creationId xmlns:a16="http://schemas.microsoft.com/office/drawing/2014/main" id="{33ECBCF3-82C6-1432-5381-8F5DC625AED9}"/>
              </a:ext>
            </a:extLst>
          </p:cNvPr>
          <p:cNvGrpSpPr/>
          <p:nvPr/>
        </p:nvGrpSpPr>
        <p:grpSpPr>
          <a:xfrm>
            <a:off x="14003231" y="6322743"/>
            <a:ext cx="1164634" cy="1182957"/>
            <a:chOff x="1975996" y="3646349"/>
            <a:chExt cx="446022" cy="453040"/>
          </a:xfrm>
        </p:grpSpPr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7F53C944-83DE-AE2A-6D4B-9FC19C245A54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0CDCC8CD-8BB1-D174-57F2-2E5DAD47DAC7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67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341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" grpId="0"/>
      <p:bldP spid="5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FE3D357-4957-2FCD-EF25-F1C603D14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0861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559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PHẠM DUYÊN 1 - 9Slide.vn">
            <a:extLst>
              <a:ext uri="{FF2B5EF4-FFF2-40B4-BE49-F238E27FC236}">
                <a16:creationId xmlns:a16="http://schemas.microsoft.com/office/drawing/2014/main" id="{19F02AC3-496E-46A0-9F9D-81A8D41684B6}"/>
              </a:ext>
            </a:extLst>
          </p:cNvPr>
          <p:cNvGrpSpPr/>
          <p:nvPr/>
        </p:nvGrpSpPr>
        <p:grpSpPr>
          <a:xfrm>
            <a:off x="5277844" y="6803360"/>
            <a:ext cx="996848" cy="1007140"/>
            <a:chOff x="1975996" y="3641745"/>
            <a:chExt cx="446022" cy="450628"/>
          </a:xfrm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619FE65A-9D22-153E-B771-6F10BEA0FDFB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E517C66D-E328-0655-688F-CAC3B3CD091C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41745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chemeClr val="accent6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1" name="PHẠM DUYÊN 2 - 9Slide.vn">
            <a:extLst>
              <a:ext uri="{FF2B5EF4-FFF2-40B4-BE49-F238E27FC236}">
                <a16:creationId xmlns:a16="http://schemas.microsoft.com/office/drawing/2014/main" id="{25AD0993-7C04-864C-01E2-6DEF385C87F2}"/>
              </a:ext>
            </a:extLst>
          </p:cNvPr>
          <p:cNvGrpSpPr/>
          <p:nvPr/>
        </p:nvGrpSpPr>
        <p:grpSpPr>
          <a:xfrm>
            <a:off x="5277844" y="6803360"/>
            <a:ext cx="996848" cy="1007140"/>
            <a:chOff x="1975996" y="3641745"/>
            <a:chExt cx="446022" cy="450628"/>
          </a:xfrm>
        </p:grpSpPr>
        <p:sp>
          <p:nvSpPr>
            <p:cNvPr id="42" name="Rounded Rectangle 3">
              <a:extLst>
                <a:ext uri="{FF2B5EF4-FFF2-40B4-BE49-F238E27FC236}">
                  <a16:creationId xmlns:a16="http://schemas.microsoft.com/office/drawing/2014/main" id="{AA48C21D-0046-BE0D-2A2D-1E0A9D802D4D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B5C90199-76CE-8686-4146-9BD3FC0EA890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41745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47" name="PHẠM DUYÊN 3 - 9Slide.vn">
            <a:extLst>
              <a:ext uri="{FF2B5EF4-FFF2-40B4-BE49-F238E27FC236}">
                <a16:creationId xmlns:a16="http://schemas.microsoft.com/office/drawing/2014/main" id="{40E19A44-B465-1337-B3D9-8977448344D6}"/>
              </a:ext>
            </a:extLst>
          </p:cNvPr>
          <p:cNvGrpSpPr/>
          <p:nvPr/>
        </p:nvGrpSpPr>
        <p:grpSpPr>
          <a:xfrm>
            <a:off x="5302352" y="4593559"/>
            <a:ext cx="996848" cy="1023986"/>
            <a:chOff x="1975996" y="3634207"/>
            <a:chExt cx="446022" cy="458166"/>
          </a:xfrm>
        </p:grpSpPr>
        <p:sp>
          <p:nvSpPr>
            <p:cNvPr id="48" name="Rounded Rectangle 3">
              <a:extLst>
                <a:ext uri="{FF2B5EF4-FFF2-40B4-BE49-F238E27FC236}">
                  <a16:creationId xmlns:a16="http://schemas.microsoft.com/office/drawing/2014/main" id="{E385FEC8-E8F8-032E-652A-C96613E81861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C23B62F9-A3EA-E108-B602-00BC083B1A6B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34207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GB" sz="67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PHẠM DUYÊN 4 - 9Slide.vn">
            <a:extLst>
              <a:ext uri="{FF2B5EF4-FFF2-40B4-BE49-F238E27FC236}">
                <a16:creationId xmlns:a16="http://schemas.microsoft.com/office/drawing/2014/main" id="{9E2CFEFB-0CB2-619D-2649-BF20E7914A88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33" name="PHẠM DUYÊN 2 - 9Slide.vn">
              <a:extLst>
                <a:ext uri="{FF2B5EF4-FFF2-40B4-BE49-F238E27FC236}">
                  <a16:creationId xmlns:a16="http://schemas.microsoft.com/office/drawing/2014/main" id="{8C9F86DE-331E-F1FC-383F-96FFB8E91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4" name="3">
              <a:extLst>
                <a:ext uri="{FF2B5EF4-FFF2-40B4-BE49-F238E27FC236}">
                  <a16:creationId xmlns:a16="http://schemas.microsoft.com/office/drawing/2014/main" id="{94D64002-3B55-3EE6-D086-1E2E62FB6A7E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7" name="PHẠM DUYÊN 5 - 9Slide.vn">
            <a:extLst>
              <a:ext uri="{FF2B5EF4-FFF2-40B4-BE49-F238E27FC236}">
                <a16:creationId xmlns:a16="http://schemas.microsoft.com/office/drawing/2014/main" id="{6F0DDF78-C7A8-1469-7C0D-ED47918A2718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C190FC-6E28-CAD2-898C-C6CD27000691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7C4B1A-E029-486B-6DF3-AA66A81CAF9F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28646E-F743-3FE0-B059-FB0C9ED891DC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141EC275-2524-DA2B-8BF1-DB441F6DF700}"/>
              </a:ext>
            </a:extLst>
          </p:cNvPr>
          <p:cNvSpPr txBox="1"/>
          <p:nvPr/>
        </p:nvSpPr>
        <p:spPr>
          <a:xfrm>
            <a:off x="1120452" y="2019300"/>
            <a:ext cx="8099748" cy="2276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486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4400" b="1"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Có 6 gấu bông và sóc bông, trong đó có 2 gấu bông.</a:t>
            </a:r>
          </a:p>
          <a:p>
            <a:pPr defTabSz="1371486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4400" b="1"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Hỏi có mấy sóc bông?</a:t>
            </a:r>
          </a:p>
        </p:txBody>
      </p:sp>
      <p:pic>
        <p:nvPicPr>
          <p:cNvPr id="35" name="PHẠM DUYÊN 7 - 9Slide.vn" descr="F:\AAA-LÀM ẢNH SLIDE\Bai11-HĐ2-1.png">
            <a:extLst>
              <a:ext uri="{FF2B5EF4-FFF2-40B4-BE49-F238E27FC236}">
                <a16:creationId xmlns:a16="http://schemas.microsoft.com/office/drawing/2014/main" id="{FAF204D4-1EDE-A32B-1A8F-5DDF3519F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0464" y="1867215"/>
            <a:ext cx="9557164" cy="7660476"/>
          </a:xfrm>
          <a:prstGeom prst="rect">
            <a:avLst/>
          </a:prstGeom>
          <a:noFill/>
        </p:spPr>
      </p:pic>
      <p:cxnSp>
        <p:nvCxnSpPr>
          <p:cNvPr id="39" name="PHẠM DUYÊN 8 - 9Slide.vn">
            <a:extLst>
              <a:ext uri="{FF2B5EF4-FFF2-40B4-BE49-F238E27FC236}">
                <a16:creationId xmlns:a16="http://schemas.microsoft.com/office/drawing/2014/main" id="{86DFAE82-E58F-2DB6-58C3-1619CA99D0FF}"/>
              </a:ext>
            </a:extLst>
          </p:cNvPr>
          <p:cNvCxnSpPr/>
          <p:nvPr/>
        </p:nvCxnSpPr>
        <p:spPr>
          <a:xfrm flipV="1">
            <a:off x="3451343" y="5067966"/>
            <a:ext cx="1767116" cy="116675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HẠM DUYÊN 9 - 9Slide.vn">
            <a:extLst>
              <a:ext uri="{FF2B5EF4-FFF2-40B4-BE49-F238E27FC236}">
                <a16:creationId xmlns:a16="http://schemas.microsoft.com/office/drawing/2014/main" id="{415B749E-BDDC-B034-E37E-760C3BB9BD14}"/>
              </a:ext>
            </a:extLst>
          </p:cNvPr>
          <p:cNvCxnSpPr/>
          <p:nvPr/>
        </p:nvCxnSpPr>
        <p:spPr>
          <a:xfrm>
            <a:off x="3451343" y="6234725"/>
            <a:ext cx="1767116" cy="116675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PHẠM DUYÊN 10 - 9Slide.vn">
            <a:extLst>
              <a:ext uri="{FF2B5EF4-FFF2-40B4-BE49-F238E27FC236}">
                <a16:creationId xmlns:a16="http://schemas.microsoft.com/office/drawing/2014/main" id="{57104651-F04E-FA34-147F-307F277DEDE2}"/>
              </a:ext>
            </a:extLst>
          </p:cNvPr>
          <p:cNvGrpSpPr/>
          <p:nvPr/>
        </p:nvGrpSpPr>
        <p:grpSpPr>
          <a:xfrm>
            <a:off x="2370602" y="5736563"/>
            <a:ext cx="996848" cy="1000005"/>
            <a:chOff x="1975996" y="3644938"/>
            <a:chExt cx="446022" cy="447435"/>
          </a:xfrm>
        </p:grpSpPr>
        <p:sp>
          <p:nvSpPr>
            <p:cNvPr id="45" name="Rounded Rectangle 3">
              <a:extLst>
                <a:ext uri="{FF2B5EF4-FFF2-40B4-BE49-F238E27FC236}">
                  <a16:creationId xmlns:a16="http://schemas.microsoft.com/office/drawing/2014/main" id="{49299C25-4F6D-17A2-F87A-B5E453E02C85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F73F665D-8534-1045-9E4F-C0CD23A45E1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44938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50" name="PHẠM DUYÊN 11 - 9Slide.vn">
            <a:extLst>
              <a:ext uri="{FF2B5EF4-FFF2-40B4-BE49-F238E27FC236}">
                <a16:creationId xmlns:a16="http://schemas.microsoft.com/office/drawing/2014/main" id="{BDF5BFB2-3C05-B41A-468D-2D832C3F5FA9}"/>
              </a:ext>
            </a:extLst>
          </p:cNvPr>
          <p:cNvGrpSpPr/>
          <p:nvPr/>
        </p:nvGrpSpPr>
        <p:grpSpPr>
          <a:xfrm>
            <a:off x="1670577" y="8488887"/>
            <a:ext cx="1005063" cy="1038804"/>
            <a:chOff x="7632352" y="2667660"/>
            <a:chExt cx="405942" cy="419570"/>
          </a:xfrm>
        </p:grpSpPr>
        <p:sp>
          <p:nvSpPr>
            <p:cNvPr id="51" name="Rounded Rectangle 3">
              <a:extLst>
                <a:ext uri="{FF2B5EF4-FFF2-40B4-BE49-F238E27FC236}">
                  <a16:creationId xmlns:a16="http://schemas.microsoft.com/office/drawing/2014/main" id="{B1EB9293-C80C-9491-DEA9-FF6B30672C4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rgbClr val="40A76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AF6D51C0-E8AF-4C90-A38E-535FF21E069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A7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3" name="PHẠM DUYÊN 12 - 9Slide.vn">
            <a:extLst>
              <a:ext uri="{FF2B5EF4-FFF2-40B4-BE49-F238E27FC236}">
                <a16:creationId xmlns:a16="http://schemas.microsoft.com/office/drawing/2014/main" id="{416C70F2-99CD-5B1F-FC87-27EED08742C8}"/>
              </a:ext>
            </a:extLst>
          </p:cNvPr>
          <p:cNvGrpSpPr/>
          <p:nvPr/>
        </p:nvGrpSpPr>
        <p:grpSpPr>
          <a:xfrm>
            <a:off x="3971750" y="8488887"/>
            <a:ext cx="1005063" cy="1038804"/>
            <a:chOff x="7632352" y="2667660"/>
            <a:chExt cx="405942" cy="419570"/>
          </a:xfrm>
        </p:grpSpPr>
        <p:sp>
          <p:nvSpPr>
            <p:cNvPr id="54" name="Rounded Rectangle 3">
              <a:extLst>
                <a:ext uri="{FF2B5EF4-FFF2-40B4-BE49-F238E27FC236}">
                  <a16:creationId xmlns:a16="http://schemas.microsoft.com/office/drawing/2014/main" id="{98F723C8-392A-8677-0E1A-34FBD238D74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rgbClr val="40A76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06B74011-343F-CDC6-BA37-9CB0C8786A94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A7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6" name="PHẠM DUYÊN 13 - 9Slide.vn">
            <a:extLst>
              <a:ext uri="{FF2B5EF4-FFF2-40B4-BE49-F238E27FC236}">
                <a16:creationId xmlns:a16="http://schemas.microsoft.com/office/drawing/2014/main" id="{C5768391-391E-C203-A975-F1D200439B29}"/>
              </a:ext>
            </a:extLst>
          </p:cNvPr>
          <p:cNvGrpSpPr/>
          <p:nvPr/>
        </p:nvGrpSpPr>
        <p:grpSpPr>
          <a:xfrm>
            <a:off x="1676400" y="8492819"/>
            <a:ext cx="1005063" cy="1038797"/>
            <a:chOff x="7632352" y="2667663"/>
            <a:chExt cx="405942" cy="419567"/>
          </a:xfrm>
        </p:grpSpPr>
        <p:sp>
          <p:nvSpPr>
            <p:cNvPr id="57" name="Rounded Rectangle 3">
              <a:extLst>
                <a:ext uri="{FF2B5EF4-FFF2-40B4-BE49-F238E27FC236}">
                  <a16:creationId xmlns:a16="http://schemas.microsoft.com/office/drawing/2014/main" id="{C14E1064-DA9B-2DEC-7CCB-57A1F97F6D0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Content Placeholder 2">
              <a:extLst>
                <a:ext uri="{FF2B5EF4-FFF2-40B4-BE49-F238E27FC236}">
                  <a16:creationId xmlns:a16="http://schemas.microsoft.com/office/drawing/2014/main" id="{B6461B0A-8ACF-7B0D-B7BE-4157E56CCFD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59" name="PHẠM DUYÊN 14 - 9Slide.vn">
            <a:extLst>
              <a:ext uri="{FF2B5EF4-FFF2-40B4-BE49-F238E27FC236}">
                <a16:creationId xmlns:a16="http://schemas.microsoft.com/office/drawing/2014/main" id="{CC9829D0-CD2F-1734-87B7-82E634894C5D}"/>
              </a:ext>
            </a:extLst>
          </p:cNvPr>
          <p:cNvGrpSpPr/>
          <p:nvPr/>
        </p:nvGrpSpPr>
        <p:grpSpPr>
          <a:xfrm>
            <a:off x="3977573" y="8492819"/>
            <a:ext cx="1005063" cy="1038797"/>
            <a:chOff x="7632352" y="2667663"/>
            <a:chExt cx="405942" cy="419567"/>
          </a:xfrm>
        </p:grpSpPr>
        <p:sp>
          <p:nvSpPr>
            <p:cNvPr id="60" name="Rounded Rectangle 3">
              <a:extLst>
                <a:ext uri="{FF2B5EF4-FFF2-40B4-BE49-F238E27FC236}">
                  <a16:creationId xmlns:a16="http://schemas.microsoft.com/office/drawing/2014/main" id="{AC1824A0-1E7B-0CEB-D00D-C981EE80BD5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01459387-BB17-A32A-34FB-A2E1729A074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62" name="PHẠM DUYÊN 15 - 9Slide.vn">
            <a:extLst>
              <a:ext uri="{FF2B5EF4-FFF2-40B4-BE49-F238E27FC236}">
                <a16:creationId xmlns:a16="http://schemas.microsoft.com/office/drawing/2014/main" id="{DE1040DF-8FEC-5F66-8C5D-EB25C64EEA72}"/>
              </a:ext>
            </a:extLst>
          </p:cNvPr>
          <p:cNvGrpSpPr/>
          <p:nvPr/>
        </p:nvGrpSpPr>
        <p:grpSpPr>
          <a:xfrm>
            <a:off x="6364184" y="8488893"/>
            <a:ext cx="1005063" cy="1038798"/>
            <a:chOff x="7632352" y="2667662"/>
            <a:chExt cx="405942" cy="419568"/>
          </a:xfrm>
        </p:grpSpPr>
        <p:sp>
          <p:nvSpPr>
            <p:cNvPr id="63" name="Rounded Rectangle 3">
              <a:extLst>
                <a:ext uri="{FF2B5EF4-FFF2-40B4-BE49-F238E27FC236}">
                  <a16:creationId xmlns:a16="http://schemas.microsoft.com/office/drawing/2014/main" id="{2FE98408-84D0-0376-87F8-3AC45E8B047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3736A912-0775-E6F4-78F3-CAFB87C3969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5" name="PHẠM DUYÊN 16 - 9Slide.vn">
            <a:extLst>
              <a:ext uri="{FF2B5EF4-FFF2-40B4-BE49-F238E27FC236}">
                <a16:creationId xmlns:a16="http://schemas.microsoft.com/office/drawing/2014/main" id="{FDBE5A12-63F2-1876-0DCC-F68429CBD1BC}"/>
              </a:ext>
            </a:extLst>
          </p:cNvPr>
          <p:cNvGrpSpPr/>
          <p:nvPr/>
        </p:nvGrpSpPr>
        <p:grpSpPr>
          <a:xfrm>
            <a:off x="6386337" y="8521313"/>
            <a:ext cx="1005063" cy="1010300"/>
            <a:chOff x="7632352" y="2679172"/>
            <a:chExt cx="405942" cy="408058"/>
          </a:xfrm>
        </p:grpSpPr>
        <p:sp>
          <p:nvSpPr>
            <p:cNvPr id="66" name="Rounded Rectangle 3">
              <a:extLst>
                <a:ext uri="{FF2B5EF4-FFF2-40B4-BE49-F238E27FC236}">
                  <a16:creationId xmlns:a16="http://schemas.microsoft.com/office/drawing/2014/main" id="{69F9F865-6803-BD02-3F98-75E5C2BE7AF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1F600ACB-D3C2-246F-962D-C30B3EB91B76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F0594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68" name="PHẠM DUYÊN 17 - 9Slide.vn">
            <a:extLst>
              <a:ext uri="{FF2B5EF4-FFF2-40B4-BE49-F238E27FC236}">
                <a16:creationId xmlns:a16="http://schemas.microsoft.com/office/drawing/2014/main" id="{9DDA4F59-B242-F453-B1FA-CE0C110DC54B}"/>
              </a:ext>
            </a:extLst>
          </p:cNvPr>
          <p:cNvSpPr txBox="1">
            <a:spLocks/>
          </p:cNvSpPr>
          <p:nvPr/>
        </p:nvSpPr>
        <p:spPr>
          <a:xfrm>
            <a:off x="3020200" y="8388616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69" name="PHẠM DUYÊN 18 - 9Slide.vn">
            <a:extLst>
              <a:ext uri="{FF2B5EF4-FFF2-40B4-BE49-F238E27FC236}">
                <a16:creationId xmlns:a16="http://schemas.microsoft.com/office/drawing/2014/main" id="{6BCADD27-CB0E-08BB-EF32-E6EFBDF325EE}"/>
              </a:ext>
            </a:extLst>
          </p:cNvPr>
          <p:cNvSpPr txBox="1">
            <a:spLocks/>
          </p:cNvSpPr>
          <p:nvPr/>
        </p:nvSpPr>
        <p:spPr>
          <a:xfrm>
            <a:off x="5420749" y="850603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770780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8" grpId="0"/>
      <p:bldP spid="6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PHẠM DUYÊN 1 - 9Slide.vn">
            <a:extLst>
              <a:ext uri="{FF2B5EF4-FFF2-40B4-BE49-F238E27FC236}">
                <a16:creationId xmlns:a16="http://schemas.microsoft.com/office/drawing/2014/main" id="{19F02AC3-496E-46A0-9F9D-81A8D41684B6}"/>
              </a:ext>
            </a:extLst>
          </p:cNvPr>
          <p:cNvGrpSpPr/>
          <p:nvPr/>
        </p:nvGrpSpPr>
        <p:grpSpPr>
          <a:xfrm>
            <a:off x="5876327" y="4533901"/>
            <a:ext cx="996848" cy="1007140"/>
            <a:chOff x="1975996" y="3641745"/>
            <a:chExt cx="446022" cy="450628"/>
          </a:xfrm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619FE65A-9D22-153E-B771-6F10BEA0FDFB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E517C66D-E328-0655-688F-CAC3B3CD091C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41745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chemeClr val="accent6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1" name="PHẠM DUYÊN 2 - 9Slide.vn">
            <a:extLst>
              <a:ext uri="{FF2B5EF4-FFF2-40B4-BE49-F238E27FC236}">
                <a16:creationId xmlns:a16="http://schemas.microsoft.com/office/drawing/2014/main" id="{25AD0993-7C04-864C-01E2-6DEF385C87F2}"/>
              </a:ext>
            </a:extLst>
          </p:cNvPr>
          <p:cNvGrpSpPr/>
          <p:nvPr/>
        </p:nvGrpSpPr>
        <p:grpSpPr>
          <a:xfrm>
            <a:off x="5876327" y="4533901"/>
            <a:ext cx="996848" cy="1007140"/>
            <a:chOff x="1975996" y="3641745"/>
            <a:chExt cx="446022" cy="450628"/>
          </a:xfrm>
        </p:grpSpPr>
        <p:sp>
          <p:nvSpPr>
            <p:cNvPr id="42" name="Rounded Rectangle 3">
              <a:extLst>
                <a:ext uri="{FF2B5EF4-FFF2-40B4-BE49-F238E27FC236}">
                  <a16:creationId xmlns:a16="http://schemas.microsoft.com/office/drawing/2014/main" id="{AA48C21D-0046-BE0D-2A2D-1E0A9D802D4D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B5C90199-76CE-8686-4146-9BD3FC0EA890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41745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47" name="PHẠM DUYÊN 3 - 9Slide.vn">
            <a:extLst>
              <a:ext uri="{FF2B5EF4-FFF2-40B4-BE49-F238E27FC236}">
                <a16:creationId xmlns:a16="http://schemas.microsoft.com/office/drawing/2014/main" id="{40E19A44-B465-1337-B3D9-8977448344D6}"/>
              </a:ext>
            </a:extLst>
          </p:cNvPr>
          <p:cNvGrpSpPr/>
          <p:nvPr/>
        </p:nvGrpSpPr>
        <p:grpSpPr>
          <a:xfrm>
            <a:off x="5900835" y="2324100"/>
            <a:ext cx="996848" cy="1023986"/>
            <a:chOff x="1975996" y="3634207"/>
            <a:chExt cx="446022" cy="458166"/>
          </a:xfrm>
        </p:grpSpPr>
        <p:sp>
          <p:nvSpPr>
            <p:cNvPr id="48" name="Rounded Rectangle 3">
              <a:extLst>
                <a:ext uri="{FF2B5EF4-FFF2-40B4-BE49-F238E27FC236}">
                  <a16:creationId xmlns:a16="http://schemas.microsoft.com/office/drawing/2014/main" id="{E385FEC8-E8F8-032E-652A-C96613E81861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C23B62F9-A3EA-E108-B602-00BC083B1A6B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34207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GB" sz="6798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PHẠM DUYÊN 4 - 9Slide.vn">
            <a:extLst>
              <a:ext uri="{FF2B5EF4-FFF2-40B4-BE49-F238E27FC236}">
                <a16:creationId xmlns:a16="http://schemas.microsoft.com/office/drawing/2014/main" id="{9E2CFEFB-0CB2-619D-2649-BF20E7914A88}"/>
              </a:ext>
            </a:extLst>
          </p:cNvPr>
          <p:cNvGrpSpPr/>
          <p:nvPr/>
        </p:nvGrpSpPr>
        <p:grpSpPr>
          <a:xfrm>
            <a:off x="734061" y="647700"/>
            <a:ext cx="1104264" cy="1200329"/>
            <a:chOff x="734061" y="647700"/>
            <a:chExt cx="1104264" cy="1200329"/>
          </a:xfrm>
        </p:grpSpPr>
        <p:pic>
          <p:nvPicPr>
            <p:cNvPr id="33" name="PHẠM DUYÊN 2 - 9Slide.vn">
              <a:extLst>
                <a:ext uri="{FF2B5EF4-FFF2-40B4-BE49-F238E27FC236}">
                  <a16:creationId xmlns:a16="http://schemas.microsoft.com/office/drawing/2014/main" id="{8C9F86DE-331E-F1FC-383F-96FFB8E91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4" name="3">
              <a:extLst>
                <a:ext uri="{FF2B5EF4-FFF2-40B4-BE49-F238E27FC236}">
                  <a16:creationId xmlns:a16="http://schemas.microsoft.com/office/drawing/2014/main" id="{94D64002-3B55-3EE6-D086-1E2E62FB6A7E}"/>
                </a:ext>
              </a:extLst>
            </p:cNvPr>
            <p:cNvSpPr txBox="1"/>
            <p:nvPr/>
          </p:nvSpPr>
          <p:spPr>
            <a:xfrm>
              <a:off x="1010309" y="647700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" name="PHẠM DUYÊN 5 - 9Slide.vn">
            <a:extLst>
              <a:ext uri="{FF2B5EF4-FFF2-40B4-BE49-F238E27FC236}">
                <a16:creationId xmlns:a16="http://schemas.microsoft.com/office/drawing/2014/main" id="{6F0DDF78-C7A8-1469-7C0D-ED47918A2718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C190FC-6E28-CAD2-898C-C6CD27000691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7C4B1A-E029-486B-6DF3-AA66A81CAF9F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28646E-F743-3FE0-B059-FB0C9ED891DC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cxnSp>
        <p:nvCxnSpPr>
          <p:cNvPr id="39" name="PHẠM DUYÊN 6 - 9Slide.vn">
            <a:extLst>
              <a:ext uri="{FF2B5EF4-FFF2-40B4-BE49-F238E27FC236}">
                <a16:creationId xmlns:a16="http://schemas.microsoft.com/office/drawing/2014/main" id="{86DFAE82-E58F-2DB6-58C3-1619CA99D0FF}"/>
              </a:ext>
            </a:extLst>
          </p:cNvPr>
          <p:cNvCxnSpPr/>
          <p:nvPr/>
        </p:nvCxnSpPr>
        <p:spPr>
          <a:xfrm flipV="1">
            <a:off x="4049826" y="2798507"/>
            <a:ext cx="1767116" cy="116675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HẠM DUYÊN 7 - 9Slide.vn">
            <a:extLst>
              <a:ext uri="{FF2B5EF4-FFF2-40B4-BE49-F238E27FC236}">
                <a16:creationId xmlns:a16="http://schemas.microsoft.com/office/drawing/2014/main" id="{415B749E-BDDC-B034-E37E-760C3BB9BD14}"/>
              </a:ext>
            </a:extLst>
          </p:cNvPr>
          <p:cNvCxnSpPr/>
          <p:nvPr/>
        </p:nvCxnSpPr>
        <p:spPr>
          <a:xfrm>
            <a:off x="4049826" y="3965266"/>
            <a:ext cx="1767116" cy="116675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PHẠM DUYÊN 8 - 9Slide.vn">
            <a:extLst>
              <a:ext uri="{FF2B5EF4-FFF2-40B4-BE49-F238E27FC236}">
                <a16:creationId xmlns:a16="http://schemas.microsoft.com/office/drawing/2014/main" id="{57104651-F04E-FA34-147F-307F277DEDE2}"/>
              </a:ext>
            </a:extLst>
          </p:cNvPr>
          <p:cNvGrpSpPr/>
          <p:nvPr/>
        </p:nvGrpSpPr>
        <p:grpSpPr>
          <a:xfrm>
            <a:off x="2969085" y="3467104"/>
            <a:ext cx="996848" cy="1000005"/>
            <a:chOff x="1975996" y="3644938"/>
            <a:chExt cx="446022" cy="447435"/>
          </a:xfrm>
        </p:grpSpPr>
        <p:sp>
          <p:nvSpPr>
            <p:cNvPr id="45" name="Rounded Rectangle 3">
              <a:extLst>
                <a:ext uri="{FF2B5EF4-FFF2-40B4-BE49-F238E27FC236}">
                  <a16:creationId xmlns:a16="http://schemas.microsoft.com/office/drawing/2014/main" id="{49299C25-4F6D-17A2-F87A-B5E453E02C85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588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F73F665D-8534-1045-9E4F-C0CD23A45E1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44938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798" b="1" dirty="0">
                  <a:solidFill>
                    <a:srgbClr val="3B6B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50" name="PHẠM DUYÊN 9 - 9Slide.vn">
            <a:extLst>
              <a:ext uri="{FF2B5EF4-FFF2-40B4-BE49-F238E27FC236}">
                <a16:creationId xmlns:a16="http://schemas.microsoft.com/office/drawing/2014/main" id="{BDF5BFB2-3C05-B41A-468D-2D832C3F5FA9}"/>
              </a:ext>
            </a:extLst>
          </p:cNvPr>
          <p:cNvGrpSpPr/>
          <p:nvPr/>
        </p:nvGrpSpPr>
        <p:grpSpPr>
          <a:xfrm>
            <a:off x="2269060" y="6539171"/>
            <a:ext cx="1005063" cy="1038804"/>
            <a:chOff x="7632352" y="2667660"/>
            <a:chExt cx="405942" cy="419570"/>
          </a:xfrm>
        </p:grpSpPr>
        <p:sp>
          <p:nvSpPr>
            <p:cNvPr id="51" name="Rounded Rectangle 3">
              <a:extLst>
                <a:ext uri="{FF2B5EF4-FFF2-40B4-BE49-F238E27FC236}">
                  <a16:creationId xmlns:a16="http://schemas.microsoft.com/office/drawing/2014/main" id="{B1EB9293-C80C-9491-DEA9-FF6B30672C4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rgbClr val="40A76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AF6D51C0-E8AF-4C90-A38E-535FF21E069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A7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3" name="PHẠM DUYÊN 10 - 9Slide.vn">
            <a:extLst>
              <a:ext uri="{FF2B5EF4-FFF2-40B4-BE49-F238E27FC236}">
                <a16:creationId xmlns:a16="http://schemas.microsoft.com/office/drawing/2014/main" id="{416C70F2-99CD-5B1F-FC87-27EED08742C8}"/>
              </a:ext>
            </a:extLst>
          </p:cNvPr>
          <p:cNvGrpSpPr/>
          <p:nvPr/>
        </p:nvGrpSpPr>
        <p:grpSpPr>
          <a:xfrm>
            <a:off x="4570233" y="6539171"/>
            <a:ext cx="1005063" cy="1038804"/>
            <a:chOff x="7632352" y="2667660"/>
            <a:chExt cx="405942" cy="419570"/>
          </a:xfrm>
        </p:grpSpPr>
        <p:sp>
          <p:nvSpPr>
            <p:cNvPr id="54" name="Rounded Rectangle 3">
              <a:extLst>
                <a:ext uri="{FF2B5EF4-FFF2-40B4-BE49-F238E27FC236}">
                  <a16:creationId xmlns:a16="http://schemas.microsoft.com/office/drawing/2014/main" id="{98F723C8-392A-8677-0E1A-34FBD238D74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rgbClr val="40A76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06B74011-343F-CDC6-BA37-9CB0C8786A94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A7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6" name="PHẠM DUYÊN 11 - 9Slide.vn">
            <a:extLst>
              <a:ext uri="{FF2B5EF4-FFF2-40B4-BE49-F238E27FC236}">
                <a16:creationId xmlns:a16="http://schemas.microsoft.com/office/drawing/2014/main" id="{C5768391-391E-C203-A975-F1D200439B29}"/>
              </a:ext>
            </a:extLst>
          </p:cNvPr>
          <p:cNvGrpSpPr/>
          <p:nvPr/>
        </p:nvGrpSpPr>
        <p:grpSpPr>
          <a:xfrm>
            <a:off x="2274883" y="6543103"/>
            <a:ext cx="1005063" cy="1038797"/>
            <a:chOff x="7632352" y="2667663"/>
            <a:chExt cx="405942" cy="419567"/>
          </a:xfrm>
        </p:grpSpPr>
        <p:sp>
          <p:nvSpPr>
            <p:cNvPr id="57" name="Rounded Rectangle 3">
              <a:extLst>
                <a:ext uri="{FF2B5EF4-FFF2-40B4-BE49-F238E27FC236}">
                  <a16:creationId xmlns:a16="http://schemas.microsoft.com/office/drawing/2014/main" id="{C14E1064-DA9B-2DEC-7CCB-57A1F97F6D0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Content Placeholder 2">
              <a:extLst>
                <a:ext uri="{FF2B5EF4-FFF2-40B4-BE49-F238E27FC236}">
                  <a16:creationId xmlns:a16="http://schemas.microsoft.com/office/drawing/2014/main" id="{B6461B0A-8ACF-7B0D-B7BE-4157E56CCFD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59" name="PHẠM DUYÊN 12 - 9Slide.vn">
            <a:extLst>
              <a:ext uri="{FF2B5EF4-FFF2-40B4-BE49-F238E27FC236}">
                <a16:creationId xmlns:a16="http://schemas.microsoft.com/office/drawing/2014/main" id="{CC9829D0-CD2F-1734-87B7-82E634894C5D}"/>
              </a:ext>
            </a:extLst>
          </p:cNvPr>
          <p:cNvGrpSpPr/>
          <p:nvPr/>
        </p:nvGrpSpPr>
        <p:grpSpPr>
          <a:xfrm>
            <a:off x="4576056" y="6543103"/>
            <a:ext cx="1005063" cy="1038797"/>
            <a:chOff x="7632352" y="2667663"/>
            <a:chExt cx="405942" cy="419567"/>
          </a:xfrm>
        </p:grpSpPr>
        <p:sp>
          <p:nvSpPr>
            <p:cNvPr id="60" name="Rounded Rectangle 3">
              <a:extLst>
                <a:ext uri="{FF2B5EF4-FFF2-40B4-BE49-F238E27FC236}">
                  <a16:creationId xmlns:a16="http://schemas.microsoft.com/office/drawing/2014/main" id="{AC1824A0-1E7B-0CEB-D00D-C981EE80BD5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54BE36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01459387-BB17-A32A-34FB-A2E1729A074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62" name="PHẠM DUYÊN 13 - 9Slide.vn">
            <a:extLst>
              <a:ext uri="{FF2B5EF4-FFF2-40B4-BE49-F238E27FC236}">
                <a16:creationId xmlns:a16="http://schemas.microsoft.com/office/drawing/2014/main" id="{DE1040DF-8FEC-5F66-8C5D-EB25C64EEA72}"/>
              </a:ext>
            </a:extLst>
          </p:cNvPr>
          <p:cNvGrpSpPr/>
          <p:nvPr/>
        </p:nvGrpSpPr>
        <p:grpSpPr>
          <a:xfrm>
            <a:off x="6973744" y="6539177"/>
            <a:ext cx="1005063" cy="1038798"/>
            <a:chOff x="7632352" y="2667662"/>
            <a:chExt cx="405942" cy="419568"/>
          </a:xfrm>
        </p:grpSpPr>
        <p:sp>
          <p:nvSpPr>
            <p:cNvPr id="63" name="Rounded Rectangle 3">
              <a:extLst>
                <a:ext uri="{FF2B5EF4-FFF2-40B4-BE49-F238E27FC236}">
                  <a16:creationId xmlns:a16="http://schemas.microsoft.com/office/drawing/2014/main" id="{2FE98408-84D0-0376-87F8-3AC45E8B047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3736A912-0775-E6F4-78F3-CAFB87C3969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5" name="PHẠM DUYÊN 14 - 9Slide.vn">
            <a:extLst>
              <a:ext uri="{FF2B5EF4-FFF2-40B4-BE49-F238E27FC236}">
                <a16:creationId xmlns:a16="http://schemas.microsoft.com/office/drawing/2014/main" id="{FDBE5A12-63F2-1876-0DCC-F68429CBD1BC}"/>
              </a:ext>
            </a:extLst>
          </p:cNvPr>
          <p:cNvGrpSpPr/>
          <p:nvPr/>
        </p:nvGrpSpPr>
        <p:grpSpPr>
          <a:xfrm>
            <a:off x="6973744" y="6571597"/>
            <a:ext cx="1005063" cy="1010300"/>
            <a:chOff x="7632352" y="2679172"/>
            <a:chExt cx="405942" cy="408058"/>
          </a:xfrm>
        </p:grpSpPr>
        <p:sp>
          <p:nvSpPr>
            <p:cNvPr id="66" name="Rounded Rectangle 3">
              <a:extLst>
                <a:ext uri="{FF2B5EF4-FFF2-40B4-BE49-F238E27FC236}">
                  <a16:creationId xmlns:a16="http://schemas.microsoft.com/office/drawing/2014/main" id="{69F9F865-6803-BD02-3F98-75E5C2BE7AF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1F600ACB-D3C2-246F-962D-C30B3EB91B76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F0594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68" name="PHẠM DUYÊN 15 - 9Slide.vn">
            <a:extLst>
              <a:ext uri="{FF2B5EF4-FFF2-40B4-BE49-F238E27FC236}">
                <a16:creationId xmlns:a16="http://schemas.microsoft.com/office/drawing/2014/main" id="{9DDA4F59-B242-F453-B1FA-CE0C110DC54B}"/>
              </a:ext>
            </a:extLst>
          </p:cNvPr>
          <p:cNvSpPr txBox="1">
            <a:spLocks/>
          </p:cNvSpPr>
          <p:nvPr/>
        </p:nvSpPr>
        <p:spPr>
          <a:xfrm>
            <a:off x="3618683" y="6438900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̶</a:t>
            </a:r>
          </a:p>
        </p:txBody>
      </p:sp>
      <p:sp>
        <p:nvSpPr>
          <p:cNvPr id="69" name="PHẠM DUYÊN 16 - 9Slide.vn">
            <a:extLst>
              <a:ext uri="{FF2B5EF4-FFF2-40B4-BE49-F238E27FC236}">
                <a16:creationId xmlns:a16="http://schemas.microsoft.com/office/drawing/2014/main" id="{6BCADD27-CB0E-08BB-EF32-E6EFBDF325EE}"/>
              </a:ext>
            </a:extLst>
          </p:cNvPr>
          <p:cNvSpPr txBox="1">
            <a:spLocks/>
          </p:cNvSpPr>
          <p:nvPr/>
        </p:nvSpPr>
        <p:spPr>
          <a:xfrm>
            <a:off x="6019232" y="6556314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2" name="PHẠM DUYÊN 17 - 9Slide.vn" descr="F:\AAA-LÀM ẢNH SLIDE\Bai11-HĐ2-2.png">
            <a:extLst>
              <a:ext uri="{FF2B5EF4-FFF2-40B4-BE49-F238E27FC236}">
                <a16:creationId xmlns:a16="http://schemas.microsoft.com/office/drawing/2014/main" id="{9A58D475-C792-30CF-A6AD-178B7FB59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44562"/>
          <a:stretch/>
        </p:blipFill>
        <p:spPr bwMode="auto">
          <a:xfrm>
            <a:off x="10927232" y="800100"/>
            <a:ext cx="5403511" cy="5533727"/>
          </a:xfrm>
          <a:prstGeom prst="rect">
            <a:avLst/>
          </a:prstGeom>
          <a:noFill/>
        </p:spPr>
      </p:pic>
      <p:cxnSp>
        <p:nvCxnSpPr>
          <p:cNvPr id="3" name="PHẠM DUYÊN 18 - 9Slide.vn">
            <a:extLst>
              <a:ext uri="{FF2B5EF4-FFF2-40B4-BE49-F238E27FC236}">
                <a16:creationId xmlns:a16="http://schemas.microsoft.com/office/drawing/2014/main" id="{96969DB9-1E87-5B44-EF60-1EBEDC22508A}"/>
              </a:ext>
            </a:extLst>
          </p:cNvPr>
          <p:cNvCxnSpPr>
            <a:cxnSpLocks/>
          </p:cNvCxnSpPr>
          <p:nvPr/>
        </p:nvCxnSpPr>
        <p:spPr>
          <a:xfrm>
            <a:off x="14253500" y="5906076"/>
            <a:ext cx="1293093" cy="468189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HẠM DUYÊN 19 - 9Slide.vn">
            <a:extLst>
              <a:ext uri="{FF2B5EF4-FFF2-40B4-BE49-F238E27FC236}">
                <a16:creationId xmlns:a16="http://schemas.microsoft.com/office/drawing/2014/main" id="{7D9C28B5-A25E-0AF3-9596-E3EE6313178A}"/>
              </a:ext>
            </a:extLst>
          </p:cNvPr>
          <p:cNvCxnSpPr>
            <a:cxnSpLocks/>
          </p:cNvCxnSpPr>
          <p:nvPr/>
        </p:nvCxnSpPr>
        <p:spPr>
          <a:xfrm flipH="1">
            <a:off x="11621642" y="5906076"/>
            <a:ext cx="1293093" cy="468189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HẠM DUYÊN 20 - 9Slide.vn" descr="F:\AAA-LÀM ẢNH SLIDE\Bai11-HĐ2-2.png">
            <a:extLst>
              <a:ext uri="{FF2B5EF4-FFF2-40B4-BE49-F238E27FC236}">
                <a16:creationId xmlns:a16="http://schemas.microsoft.com/office/drawing/2014/main" id="{085882A4-C6C9-5A27-6F4C-12872BAD9D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1056" t="52640"/>
          <a:stretch/>
        </p:blipFill>
        <p:spPr bwMode="auto">
          <a:xfrm>
            <a:off x="13850728" y="6517279"/>
            <a:ext cx="2821101" cy="2620776"/>
          </a:xfrm>
          <a:prstGeom prst="rect">
            <a:avLst/>
          </a:prstGeom>
          <a:noFill/>
        </p:spPr>
      </p:pic>
      <p:pic>
        <p:nvPicPr>
          <p:cNvPr id="14" name="PHẠM DUYÊN 21 - 9Slide.vn" descr="F:\AAA-LÀM ẢNH SLIDE\Bai11-HĐ2-2.png">
            <a:extLst>
              <a:ext uri="{FF2B5EF4-FFF2-40B4-BE49-F238E27FC236}">
                <a16:creationId xmlns:a16="http://schemas.microsoft.com/office/drawing/2014/main" id="{74F86B6B-20D1-C37C-586F-72E2A2A68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1056" b="52697"/>
          <a:stretch/>
        </p:blipFill>
        <p:spPr bwMode="auto">
          <a:xfrm>
            <a:off x="9906000" y="6584816"/>
            <a:ext cx="2821101" cy="2617608"/>
          </a:xfrm>
          <a:prstGeom prst="rect">
            <a:avLst/>
          </a:prstGeom>
          <a:noFill/>
        </p:spPr>
      </p:pic>
      <p:sp>
        <p:nvSpPr>
          <p:cNvPr id="6" name="PHẠM DUYÊN 22 - 9Slide.vn">
            <a:extLst>
              <a:ext uri="{FF2B5EF4-FFF2-40B4-BE49-F238E27FC236}">
                <a16:creationId xmlns:a16="http://schemas.microsoft.com/office/drawing/2014/main" id="{7E7AE52F-98BC-50B9-709C-8AF82BCE7628}"/>
              </a:ext>
            </a:extLst>
          </p:cNvPr>
          <p:cNvSpPr/>
          <p:nvPr/>
        </p:nvSpPr>
        <p:spPr>
          <a:xfrm>
            <a:off x="14369294" y="7531283"/>
            <a:ext cx="1889852" cy="1480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597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PHẠM DUYÊN 23 - 9Slide.vn">
            <a:extLst>
              <a:ext uri="{FF2B5EF4-FFF2-40B4-BE49-F238E27FC236}">
                <a16:creationId xmlns:a16="http://schemas.microsoft.com/office/drawing/2014/main" id="{8F9E33AD-9C33-A9A3-D155-C8145F5B4D99}"/>
              </a:ext>
            </a:extLst>
          </p:cNvPr>
          <p:cNvSpPr/>
          <p:nvPr/>
        </p:nvSpPr>
        <p:spPr>
          <a:xfrm>
            <a:off x="14388700" y="7539516"/>
            <a:ext cx="1868094" cy="1480478"/>
          </a:xfrm>
          <a:prstGeom prst="rect">
            <a:avLst/>
          </a:prstGeom>
          <a:solidFill>
            <a:srgbClr val="3B6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59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6970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HẠM DUYÊN 1 - 9Slide.vn" descr="F:\AAA-PDF-SGK\PNG\Bai11-HĐ2-3.png"/>
          <p:cNvPicPr>
            <a:picLocks noChangeAspect="1" noChangeArrowheads="1"/>
          </p:cNvPicPr>
          <p:nvPr/>
        </p:nvPicPr>
        <p:blipFill>
          <a:blip r:embed="rId2" cstate="print"/>
          <a:srcRect l="17175" t="38181" r="8588" b="39999"/>
          <a:stretch>
            <a:fillRect/>
          </a:stretch>
        </p:blipFill>
        <p:spPr bwMode="auto">
          <a:xfrm>
            <a:off x="1253264" y="2552700"/>
            <a:ext cx="15781472" cy="6258826"/>
          </a:xfrm>
          <a:prstGeom prst="roundRect">
            <a:avLst>
              <a:gd name="adj" fmla="val 5405"/>
            </a:avLst>
          </a:prstGeom>
          <a:noFill/>
          <a:effectLst>
            <a:softEdge rad="127000"/>
          </a:effectLst>
        </p:spPr>
      </p:pic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29C15F13-E783-5ACC-239C-4194FA810C00}"/>
              </a:ext>
            </a:extLst>
          </p:cNvPr>
          <p:cNvGrpSpPr/>
          <p:nvPr/>
        </p:nvGrpSpPr>
        <p:grpSpPr>
          <a:xfrm>
            <a:off x="734061" y="650207"/>
            <a:ext cx="1104264" cy="1200329"/>
            <a:chOff x="734061" y="650207"/>
            <a:chExt cx="1104264" cy="1200329"/>
          </a:xfrm>
        </p:grpSpPr>
        <p:pic>
          <p:nvPicPr>
            <p:cNvPr id="3" name="PHẠM DUYÊN 2 - 9Slide.vn">
              <a:extLst>
                <a:ext uri="{FF2B5EF4-FFF2-40B4-BE49-F238E27FC236}">
                  <a16:creationId xmlns:a16="http://schemas.microsoft.com/office/drawing/2014/main" id="{80BBCB21-708E-CCBF-61B3-62A800E07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061" y="688013"/>
              <a:ext cx="1104264" cy="1121034"/>
            </a:xfrm>
            <a:prstGeom prst="rect">
              <a:avLst/>
            </a:prstGeom>
          </p:spPr>
        </p:pic>
        <p:sp>
          <p:nvSpPr>
            <p:cNvPr id="4" name="3">
              <a:extLst>
                <a:ext uri="{FF2B5EF4-FFF2-40B4-BE49-F238E27FC236}">
                  <a16:creationId xmlns:a16="http://schemas.microsoft.com/office/drawing/2014/main" id="{0CC61A1F-C016-5ACC-DD88-65539E8C7D01}"/>
                </a:ext>
              </a:extLst>
            </p:cNvPr>
            <p:cNvSpPr txBox="1"/>
            <p:nvPr/>
          </p:nvSpPr>
          <p:spPr>
            <a:xfrm>
              <a:off x="1010309" y="650207"/>
              <a:ext cx="552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" name="PHẠM DUYÊN 3 - 9Slide.vn">
            <a:extLst>
              <a:ext uri="{FF2B5EF4-FFF2-40B4-BE49-F238E27FC236}">
                <a16:creationId xmlns:a16="http://schemas.microsoft.com/office/drawing/2014/main" id="{1A3B68C5-91E0-8781-ACEC-B952CF0D8EF1}"/>
              </a:ext>
            </a:extLst>
          </p:cNvPr>
          <p:cNvGrpSpPr/>
          <p:nvPr/>
        </p:nvGrpSpPr>
        <p:grpSpPr>
          <a:xfrm>
            <a:off x="2057400" y="647700"/>
            <a:ext cx="2292965" cy="1205343"/>
            <a:chOff x="1848975" y="1323589"/>
            <a:chExt cx="1528643" cy="9490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A825278-1FB7-7974-9B5A-29774DEC97F4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FCA382-553D-3498-6285-A62771DA8ED9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03565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77CB62-8BC9-754C-3526-FE8305436DA4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03565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2370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316</TotalTime>
  <Words>236</Words>
  <Application>Microsoft Office PowerPoint</Application>
  <PresentationFormat>Custom</PresentationFormat>
  <Paragraphs>143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#9Slide04 Goku</vt:lpstr>
      <vt:lpstr>#9Slide05 Lobster</vt:lpstr>
      <vt:lpstr>#9Slide01 Noi dung ngan</vt:lpstr>
      <vt:lpstr>Quicksand</vt:lpstr>
      <vt:lpstr>Calibri</vt:lpstr>
      <vt:lpstr>Arial-Rounded</vt:lpstr>
      <vt:lpstr>VL Hagin Caps Medium</vt:lpstr>
      <vt:lpstr>#9Slide03 Sofia Pro Soft Bold</vt:lpstr>
      <vt:lpstr>#9Slide03 Sofia Pro Soft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duyên</dc:title>
  <dc:subject>9Slide.vn</dc:subject>
  <dc:creator>PHAM DUYEN</dc:creator>
  <dc:description>9Slide.vn</dc:description>
  <cp:lastModifiedBy>duyen pham</cp:lastModifiedBy>
  <cp:revision>108</cp:revision>
  <dcterms:created xsi:type="dcterms:W3CDTF">2006-08-16T00:00:00Z</dcterms:created>
  <dcterms:modified xsi:type="dcterms:W3CDTF">2022-10-23T03:29:17Z</dcterms:modified>
  <cp:category>9Slide.vn</cp:category>
  <dc:identifier>DAFOJ1LuU7I</dc:identifier>
</cp:coreProperties>
</file>