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97" r:id="rId3"/>
    <p:sldId id="366" r:id="rId4"/>
    <p:sldId id="262" r:id="rId5"/>
    <p:sldId id="339" r:id="rId6"/>
    <p:sldId id="270" r:id="rId7"/>
    <p:sldId id="398" r:id="rId8"/>
    <p:sldId id="331" r:id="rId9"/>
    <p:sldId id="400" r:id="rId10"/>
    <p:sldId id="401" r:id="rId11"/>
    <p:sldId id="402" r:id="rId12"/>
    <p:sldId id="403" r:id="rId13"/>
    <p:sldId id="404" r:id="rId14"/>
    <p:sldId id="286" r:id="rId15"/>
  </p:sldIdLst>
  <p:sldSz cx="18288000" cy="10287000"/>
  <p:notesSz cx="6858000" cy="9144000"/>
  <p:embeddedFontLst>
    <p:embeddedFont>
      <p:font typeface="#9Slide03 Sofia Pro Soft" panose="020B0000000000000000" pitchFamily="34" charset="0"/>
      <p:regular r:id="rId16"/>
    </p:embeddedFont>
    <p:embeddedFont>
      <p:font typeface="#9Slide03 Sofia Pro Soft Bold" panose="020B0000000000000000" pitchFamily="34" charset="0"/>
      <p:bold r:id="rId17"/>
    </p:embeddedFont>
    <p:embeddedFont>
      <p:font typeface="Arial-Rounded" panose="020B0500000000000000" pitchFamily="34" charset="0"/>
      <p:regular r:id="rId18"/>
    </p:embeddedFont>
    <p:embeddedFont>
      <p:font typeface="Quicksand" panose="00000500000000000000" pitchFamily="2" charset="0"/>
      <p:regular r:id="rId19"/>
      <p:bold r:id="rId20"/>
    </p:embeddedFont>
    <p:embeddedFont>
      <p:font typeface="UTM Brewers KT" panose="02040603050506020204" pitchFamily="18" charset="0"/>
      <p:bold r:id="rId21"/>
    </p:embeddedFont>
    <p:embeddedFont>
      <p:font typeface="UTM Cancel" panose="02040603050506020204" pitchFamily="18" charset="0"/>
      <p:regular r:id="rId22"/>
    </p:embeddedFont>
    <p:embeddedFont>
      <p:font typeface="UVN Huong Que Nang" panose="020E0804040705030404" pitchFamily="3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DCFF"/>
    <a:srgbClr val="F0D9E9"/>
    <a:srgbClr val="FFFFFF"/>
    <a:srgbClr val="F7BFA8"/>
    <a:srgbClr val="F7DDE9"/>
    <a:srgbClr val="F0BFD5"/>
    <a:srgbClr val="D4EFDB"/>
    <a:srgbClr val="6FC1F9"/>
    <a:srgbClr val="D24283"/>
    <a:srgbClr val="945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95" autoAdjust="0"/>
    <p:restoredTop sz="94622" autoAdjust="0"/>
  </p:normalViewPr>
  <p:slideViewPr>
    <p:cSldViewPr>
      <p:cViewPr varScale="1">
        <p:scale>
          <a:sx n="69" d="100"/>
          <a:sy n="69" d="100"/>
        </p:scale>
        <p:origin x="696" y="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3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62046428-1984-1668-91B3-363A22C80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4453429" y="9258300"/>
            <a:ext cx="6099472" cy="2673602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F9A2CF9-E0DD-CD32-9C55-5622074A6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9980" y="5143500"/>
            <a:ext cx="4969907" cy="514350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4E515655-B8C9-6C58-C7E6-75F3DA6A0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469229" y="-701867"/>
            <a:ext cx="3580142" cy="203173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D1561A3-6B2A-E1B1-6C3F-5FD3C4E39F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47145" y="-277872"/>
            <a:ext cx="3252653" cy="15165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7B0CD911-D759-13AD-1CB8-1E547468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5218" y="28575"/>
            <a:ext cx="1957441" cy="2161485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C1C192E7-C88D-CAEC-E95C-E34421E72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03927" y="9070898"/>
            <a:ext cx="6099472" cy="2673602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971ECF5D-4E85-13CA-6F7B-12773FDD0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4660807" y="8567942"/>
            <a:ext cx="1235573" cy="1719058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48048251-2CC9-EF36-F0FE-2DBA48AB85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B963F550-FD98-1AC1-3ECA-AFF755F56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0800000">
            <a:off x="12656495" y="-1265162"/>
            <a:ext cx="3580142" cy="203173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DFF35127-6981-0054-9BED-6A86A3F061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95304" y="-249297"/>
            <a:ext cx="3252653" cy="1516549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E78A94A6-08DA-BD28-C9C3-520D5D30FE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912584" y="-258822"/>
            <a:ext cx="3252653" cy="1516549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99D590F6-B3A2-F8FB-EC35-C72765DF9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729864" y="-268347"/>
            <a:ext cx="3252653" cy="1516549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D110F942-6655-0B8A-F54F-B30C0210FC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3465576" y="-625667"/>
            <a:ext cx="490476" cy="184216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EFEEEF3-7C04-D3D9-F979-046876467E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667346" y="-625667"/>
            <a:ext cx="490476" cy="184216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9343786-4852-4980-A003-AF381DFC39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69116" y="-625667"/>
            <a:ext cx="490476" cy="1842163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EAD0F9A9-564F-BEEB-4553-454DE8F6FB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070886" y="-625667"/>
            <a:ext cx="490476" cy="1842163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128FF84-45D7-645D-4D21-3E84320F17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5657009" y="5100098"/>
            <a:ext cx="2766457" cy="1791281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5A6E93DB-E0E7-1B95-CFA9-A6AF299184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659126" y="2339818"/>
            <a:ext cx="2495524" cy="322523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034D8CBC-548B-6CE9-E602-0EDF0BB691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5063116" y="9556620"/>
            <a:ext cx="586149" cy="68256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3B80CC61-ED5C-EFEF-3D14-E134CA764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418504" y="8029537"/>
            <a:ext cx="902762" cy="557455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2F87572-7238-A8E2-A771-D9E9678950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016455" y="9622825"/>
            <a:ext cx="1301782" cy="1328349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DE5685B-6B3A-4EED-7DAE-3730D6DC45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484464" y="9426510"/>
            <a:ext cx="1301782" cy="1328349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576123A7-BB74-973B-5D2C-1FCA8F6C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0359592" y="8950199"/>
            <a:ext cx="6099472" cy="267360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7B9E211C-2DE1-35E1-B6BA-9C42B4B223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  <p:pic>
        <p:nvPicPr>
          <p:cNvPr id="32" name="PHẠM DUYÊN 25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33" name="PHẠM DUYÊN 26 - 9Slide.vn">
            <a:extLst>
              <a:ext uri="{FF2B5EF4-FFF2-40B4-BE49-F238E27FC236}">
                <a16:creationId xmlns:a16="http://schemas.microsoft.com/office/drawing/2014/main" id="{3CCE6CED-CB21-C282-291E-A9B08926212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>
            <a:off x="547145" y="1915300"/>
            <a:ext cx="1644590" cy="1064872"/>
          </a:xfrm>
          <a:prstGeom prst="rect">
            <a:avLst/>
          </a:prstGeom>
        </p:spPr>
      </p:pic>
      <p:pic>
        <p:nvPicPr>
          <p:cNvPr id="34" name="PHẠM DUYÊN 27 - 9Slide.vn">
            <a:extLst>
              <a:ext uri="{FF2B5EF4-FFF2-40B4-BE49-F238E27FC236}">
                <a16:creationId xmlns:a16="http://schemas.microsoft.com/office/drawing/2014/main" id="{475676BA-9D25-73AE-A6FC-D27148A9271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 flipV="1">
            <a:off x="1958627" y="1545124"/>
            <a:ext cx="775490" cy="50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D 8 - 9Slide.vn">
            <a:extLst>
              <a:ext uri="{FF2B5EF4-FFF2-40B4-BE49-F238E27FC236}">
                <a16:creationId xmlns:a16="http://schemas.microsoft.com/office/drawing/2014/main" id="{41239407-09B6-4F71-AF34-EEB6AA9FAD7B}"/>
              </a:ext>
            </a:extLst>
          </p:cNvPr>
          <p:cNvSpPr/>
          <p:nvPr userDrawn="1"/>
        </p:nvSpPr>
        <p:spPr>
          <a:xfrm>
            <a:off x="3543299" y="1544095"/>
            <a:ext cx="11201400" cy="549002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>
                  <a:solidFill>
                    <a:schemeClr val="bg1"/>
                  </a:solidFill>
                </a:ln>
                <a:gradFill>
                  <a:gsLst>
                    <a:gs pos="90000">
                      <a:srgbClr val="955160"/>
                    </a:gs>
                    <a:gs pos="7000">
                      <a:srgbClr val="D24283"/>
                    </a:gs>
                    <a:gs pos="40000">
                      <a:srgbClr val="D0909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Bài 10</a:t>
            </a:r>
            <a:br>
              <a:rPr lang="en-US" sz="8800" b="1" spc="-80">
                <a:ln w="19050">
                  <a:solidFill>
                    <a:schemeClr val="bg1">
                      <a:lumMod val="95000"/>
                    </a:schemeClr>
                  </a:solidFill>
                </a:ln>
                <a:gradFill>
                  <a:gsLst>
                    <a:gs pos="38000">
                      <a:srgbClr val="FCA287"/>
                    </a:gs>
                    <a:gs pos="99000">
                      <a:srgbClr val="FFC000"/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Brewers KT" panose="02040603050506020204" pitchFamily="18" charset="0"/>
                <a:ea typeface="Tahoma" panose="020B0604030504040204" pitchFamily="34" charset="0"/>
                <a:cs typeface="+mn-ea"/>
              </a:rPr>
            </a:br>
            <a:r>
              <a:rPr lang="en-US" sz="9600" b="1" spc="20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Phép cộng trong phạm vi 10</a:t>
            </a:r>
            <a:endParaRPr lang="en-US" sz="9600" b="1" spc="200" dirty="0">
              <a:ln w="28575">
                <a:solidFill>
                  <a:schemeClr val="bg1">
                    <a:lumMod val="95000"/>
                  </a:schemeClr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2" name="PD 8 - 9Slide.vn">
            <a:extLst>
              <a:ext uri="{FF2B5EF4-FFF2-40B4-BE49-F238E27FC236}">
                <a16:creationId xmlns:a16="http://schemas.microsoft.com/office/drawing/2014/main" id="{A0BE5892-9E54-51DC-FBC1-2CB4E2C999A0}"/>
              </a:ext>
            </a:extLst>
          </p:cNvPr>
          <p:cNvSpPr/>
          <p:nvPr userDrawn="1"/>
        </p:nvSpPr>
        <p:spPr>
          <a:xfrm>
            <a:off x="-304800" y="6438900"/>
            <a:ext cx="9067800" cy="1658531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9600" b="1" spc="20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KHỞI</a:t>
            </a:r>
            <a:r>
              <a:rPr lang="en-US" sz="9600" b="1" spc="200" baseline="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 ĐỘNG</a:t>
            </a:r>
            <a:endParaRPr lang="en-US" sz="9600" b="1" spc="200" dirty="0">
              <a:ln w="28575">
                <a:solidFill>
                  <a:schemeClr val="bg1">
                    <a:lumMod val="95000"/>
                  </a:schemeClr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0 4.69136E-6 L 0.00026 -0.02346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0 -1.48148E-6 L 0.00026 -0.02346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4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7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">
            <a:extLst>
              <a:ext uri="{FF2B5EF4-FFF2-40B4-BE49-F238E27FC236}">
                <a16:creationId xmlns:a16="http://schemas.microsoft.com/office/drawing/2014/main" id="{7B4195A7-A371-4C49-8A65-B23DB3C44C77}"/>
              </a:ext>
            </a:extLst>
          </p:cNvPr>
          <p:cNvSpPr/>
          <p:nvPr userDrawn="1"/>
        </p:nvSpPr>
        <p:spPr>
          <a:xfrm flipV="1">
            <a:off x="1" y="0"/>
            <a:ext cx="6927743" cy="10287000"/>
          </a:xfrm>
          <a:prstGeom prst="rtTriangle">
            <a:avLst/>
          </a:prstGeom>
          <a:solidFill>
            <a:srgbClr val="EDF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5" name="3">
            <a:extLst>
              <a:ext uri="{FF2B5EF4-FFF2-40B4-BE49-F238E27FC236}">
                <a16:creationId xmlns:a16="http://schemas.microsoft.com/office/drawing/2014/main" id="{22691FE3-0684-4F84-8E4D-7080CFEBA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3943803" y="-4000500"/>
            <a:ext cx="10400397" cy="18288000"/>
          </a:xfrm>
          <a:prstGeom prst="rect">
            <a:avLst/>
          </a:prstGeom>
        </p:spPr>
      </p:pic>
      <p:sp>
        <p:nvSpPr>
          <p:cNvPr id="6" name="4">
            <a:extLst>
              <a:ext uri="{FF2B5EF4-FFF2-40B4-BE49-F238E27FC236}">
                <a16:creationId xmlns:a16="http://schemas.microsoft.com/office/drawing/2014/main" id="{2528002C-3596-40BD-8E12-F83BE7CC2D1E}"/>
              </a:ext>
            </a:extLst>
          </p:cNvPr>
          <p:cNvSpPr/>
          <p:nvPr userDrawn="1"/>
        </p:nvSpPr>
        <p:spPr>
          <a:xfrm flipH="1">
            <a:off x="15808270" y="6923315"/>
            <a:ext cx="2479730" cy="3363686"/>
          </a:xfrm>
          <a:prstGeom prst="rtTriangle">
            <a:avLst/>
          </a:prstGeom>
          <a:solidFill>
            <a:srgbClr val="BEE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DBB730B7-8E58-4ACC-A8E3-772724984AE7}"/>
              </a:ext>
            </a:extLst>
          </p:cNvPr>
          <p:cNvSpPr/>
          <p:nvPr userDrawn="1"/>
        </p:nvSpPr>
        <p:spPr>
          <a:xfrm>
            <a:off x="298712" y="276148"/>
            <a:ext cx="17690577" cy="9734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17846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">
            <a:extLst>
              <a:ext uri="{FF2B5EF4-FFF2-40B4-BE49-F238E27FC236}">
                <a16:creationId xmlns:a16="http://schemas.microsoft.com/office/drawing/2014/main" id="{1640BF9B-BBAD-4EB3-ADA6-727233031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9"/>
          <a:stretch/>
        </p:blipFill>
        <p:spPr>
          <a:xfrm rot="396237" flipH="1">
            <a:off x="-173152" y="181448"/>
            <a:ext cx="1903781" cy="2655845"/>
          </a:xfrm>
          <a:prstGeom prst="rect">
            <a:avLst/>
          </a:prstGeom>
        </p:spPr>
      </p:pic>
      <p:pic>
        <p:nvPicPr>
          <p:cNvPr id="9" name="18">
            <a:extLst>
              <a:ext uri="{FF2B5EF4-FFF2-40B4-BE49-F238E27FC236}">
                <a16:creationId xmlns:a16="http://schemas.microsoft.com/office/drawing/2014/main" id="{858740DA-E945-4CF4-92DB-56E0637FF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17" r="3341"/>
          <a:stretch/>
        </p:blipFill>
        <p:spPr>
          <a:xfrm>
            <a:off x="0" y="1028699"/>
            <a:ext cx="18373050" cy="3300413"/>
          </a:xfrm>
          <a:prstGeom prst="rect">
            <a:avLst/>
          </a:prstGeom>
        </p:spPr>
      </p:pic>
      <p:sp>
        <p:nvSpPr>
          <p:cNvPr id="10" name="7">
            <a:extLst>
              <a:ext uri="{FF2B5EF4-FFF2-40B4-BE49-F238E27FC236}">
                <a16:creationId xmlns:a16="http://schemas.microsoft.com/office/drawing/2014/main" id="{6B2C1121-A5A9-4808-85C0-0807B8FBB9A3}"/>
              </a:ext>
            </a:extLst>
          </p:cNvPr>
          <p:cNvSpPr/>
          <p:nvPr userDrawn="1"/>
        </p:nvSpPr>
        <p:spPr>
          <a:xfrm>
            <a:off x="285750" y="2057400"/>
            <a:ext cx="18087300" cy="8229600"/>
          </a:xfrm>
          <a:prstGeom prst="roundRect">
            <a:avLst>
              <a:gd name="adj" fmla="val 2768"/>
            </a:avLst>
          </a:prstGeom>
          <a:solidFill>
            <a:srgbClr val="FFFFFF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00" dirty="0">
              <a:solidFill>
                <a:srgbClr val="73A091"/>
              </a:solidFill>
            </a:endParaRPr>
          </a:p>
        </p:txBody>
      </p:sp>
      <p:sp>
        <p:nvSpPr>
          <p:cNvPr id="11" name="19">
            <a:extLst>
              <a:ext uri="{FF2B5EF4-FFF2-40B4-BE49-F238E27FC236}">
                <a16:creationId xmlns:a16="http://schemas.microsoft.com/office/drawing/2014/main" id="{16480E18-CF80-4F27-BA73-42504FAA0F95}"/>
              </a:ext>
            </a:extLst>
          </p:cNvPr>
          <p:cNvSpPr/>
          <p:nvPr userDrawn="1"/>
        </p:nvSpPr>
        <p:spPr>
          <a:xfrm>
            <a:off x="0" y="2400300"/>
            <a:ext cx="18288000" cy="788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00" dirty="0">
              <a:solidFill>
                <a:srgbClr val="73A091"/>
              </a:solidFill>
            </a:endParaRPr>
          </a:p>
        </p:txBody>
      </p:sp>
      <p:pic>
        <p:nvPicPr>
          <p:cNvPr id="12" name="21">
            <a:extLst>
              <a:ext uri="{FF2B5EF4-FFF2-40B4-BE49-F238E27FC236}">
                <a16:creationId xmlns:a16="http://schemas.microsoft.com/office/drawing/2014/main" id="{586F9614-A1CB-408F-919F-B01FF1524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6"/>
          <a:stretch/>
        </p:blipFill>
        <p:spPr>
          <a:xfrm>
            <a:off x="0" y="3164002"/>
            <a:ext cx="18288000" cy="7122515"/>
          </a:xfrm>
          <a:prstGeom prst="rect">
            <a:avLst/>
          </a:prstGeom>
        </p:spPr>
      </p:pic>
      <p:sp>
        <p:nvSpPr>
          <p:cNvPr id="13" name="22">
            <a:extLst>
              <a:ext uri="{FF2B5EF4-FFF2-40B4-BE49-F238E27FC236}">
                <a16:creationId xmlns:a16="http://schemas.microsoft.com/office/drawing/2014/main" id="{257E5778-AB7D-43EF-807A-0C3D00C116BA}"/>
              </a:ext>
            </a:extLst>
          </p:cNvPr>
          <p:cNvSpPr/>
          <p:nvPr userDrawn="1"/>
        </p:nvSpPr>
        <p:spPr>
          <a:xfrm>
            <a:off x="-1" y="3043407"/>
            <a:ext cx="18373052" cy="7243592"/>
          </a:xfrm>
          <a:prstGeom prst="rect">
            <a:avLst/>
          </a:prstGeom>
          <a:gradFill>
            <a:gsLst>
              <a:gs pos="30000">
                <a:srgbClr val="FFFFFF"/>
              </a:gs>
              <a:gs pos="100000">
                <a:srgbClr val="C7E7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200" dirty="0">
              <a:solidFill>
                <a:srgbClr val="73A0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89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459B7C97-82B5-4BA9-8C46-F576AC45CFBB}"/>
              </a:ext>
            </a:extLst>
          </p:cNvPr>
          <p:cNvSpPr/>
          <p:nvPr userDrawn="1"/>
        </p:nvSpPr>
        <p:spPr>
          <a:xfrm rot="16200000">
            <a:off x="5022221" y="1144971"/>
            <a:ext cx="8243561" cy="7997058"/>
          </a:xfrm>
          <a:prstGeom prst="hexag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8455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62046428-1984-1668-91B3-363A22C80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4453429" y="9258300"/>
            <a:ext cx="6099472" cy="2673602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F9A2CF9-E0DD-CD32-9C55-5622074A6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9980" y="5143500"/>
            <a:ext cx="4969907" cy="514350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4E515655-B8C9-6C58-C7E6-75F3DA6A0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469229" y="-701867"/>
            <a:ext cx="3580142" cy="203173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D1561A3-6B2A-E1B1-6C3F-5FD3C4E39F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47145" y="-277872"/>
            <a:ext cx="3252653" cy="15165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7B0CD911-D759-13AD-1CB8-1E547468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0455" y="23813"/>
            <a:ext cx="1957441" cy="2161485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C1C192E7-C88D-CAEC-E95C-E34421E72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03927" y="9070898"/>
            <a:ext cx="6099472" cy="2673602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971ECF5D-4E85-13CA-6F7B-12773FDD0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4660807" y="8567942"/>
            <a:ext cx="1235573" cy="1719058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48048251-2CC9-EF36-F0FE-2DBA48AB85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B963F550-FD98-1AC1-3ECA-AFF755F56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0800000">
            <a:off x="12656495" y="-1265162"/>
            <a:ext cx="3580142" cy="203173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DFF35127-6981-0054-9BED-6A86A3F061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95304" y="-249297"/>
            <a:ext cx="3252653" cy="1516549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E78A94A6-08DA-BD28-C9C3-520D5D30FE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912584" y="-258822"/>
            <a:ext cx="3252653" cy="1516549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99D590F6-B3A2-F8FB-EC35-C72765DF9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729864" y="-268347"/>
            <a:ext cx="3252653" cy="1516549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D110F942-6655-0B8A-F54F-B30C0210FC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3465576" y="-625667"/>
            <a:ext cx="490476" cy="184216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EFEEEF3-7C04-D3D9-F979-046876467E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667346" y="-625667"/>
            <a:ext cx="490476" cy="184216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9343786-4852-4980-A003-AF381DFC39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69116" y="-625667"/>
            <a:ext cx="490476" cy="1842163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EAD0F9A9-564F-BEEB-4553-454DE8F6FB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070886" y="-625667"/>
            <a:ext cx="490476" cy="1842163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128FF84-45D7-645D-4D21-3E84320F17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5657009" y="5100098"/>
            <a:ext cx="2766457" cy="1791281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5A6E93DB-E0E7-1B95-CFA9-A6AF299184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74029" y="2391259"/>
            <a:ext cx="2495524" cy="322523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034D8CBC-548B-6CE9-E602-0EDF0BB691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5063116" y="9556620"/>
            <a:ext cx="586149" cy="68256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3B80CC61-ED5C-EFEF-3D14-E134CA764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418504" y="8042237"/>
            <a:ext cx="902762" cy="557455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2F87572-7238-A8E2-A771-D9E9678950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016455" y="9622825"/>
            <a:ext cx="1301782" cy="1328349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DE5685B-6B3A-4EED-7DAE-3730D6DC45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484464" y="9426510"/>
            <a:ext cx="1301782" cy="1328349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576123A7-BB74-973B-5D2C-1FCA8F6C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0359592" y="8950199"/>
            <a:ext cx="6099472" cy="267360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7B9E211C-2DE1-35E1-B6BA-9C42B4B223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  <p:pic>
        <p:nvPicPr>
          <p:cNvPr id="31" name="PHẠM DUYÊN 25 - 9Slide.vn">
            <a:extLst>
              <a:ext uri="{FF2B5EF4-FFF2-40B4-BE49-F238E27FC236}">
                <a16:creationId xmlns:a16="http://schemas.microsoft.com/office/drawing/2014/main" id="{105690AA-0571-E23D-6661-932F2DF7AE1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298640" y="2331439"/>
            <a:ext cx="7690721" cy="5537319"/>
          </a:xfrm>
          <a:prstGeom prst="rect">
            <a:avLst/>
          </a:prstGeom>
        </p:spPr>
      </p:pic>
      <p:pic>
        <p:nvPicPr>
          <p:cNvPr id="32" name="PHẠM DUYÊN 26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27 - 9Slide.vn">
            <a:extLst>
              <a:ext uri="{FF2B5EF4-FFF2-40B4-BE49-F238E27FC236}">
                <a16:creationId xmlns:a16="http://schemas.microsoft.com/office/drawing/2014/main" id="{16E62427-DC18-3CA1-C146-DE650FAA8C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>
            <a:off x="547145" y="1915300"/>
            <a:ext cx="1644590" cy="1064872"/>
          </a:xfrm>
          <a:prstGeom prst="rect">
            <a:avLst/>
          </a:prstGeom>
        </p:spPr>
      </p:pic>
      <p:pic>
        <p:nvPicPr>
          <p:cNvPr id="3" name="PHẠM DUYÊN 28 - 9Slide.vn">
            <a:extLst>
              <a:ext uri="{FF2B5EF4-FFF2-40B4-BE49-F238E27FC236}">
                <a16:creationId xmlns:a16="http://schemas.microsoft.com/office/drawing/2014/main" id="{D27DC64D-8F70-9C0B-8ADA-9F1613B6225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 flipV="1">
            <a:off x="1958627" y="1545124"/>
            <a:ext cx="775490" cy="5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62046428-1984-1668-91B3-363A22C80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4453429" y="9258300"/>
            <a:ext cx="6099472" cy="2673602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F9A2CF9-E0DD-CD32-9C55-5622074A6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9980" y="5143500"/>
            <a:ext cx="4969907" cy="514350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4E515655-B8C9-6C58-C7E6-75F3DA6A0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469229" y="-701867"/>
            <a:ext cx="3580142" cy="203173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D1561A3-6B2A-E1B1-6C3F-5FD3C4E39F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47145" y="-277872"/>
            <a:ext cx="3252653" cy="15165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7B0CD911-D759-13AD-1CB8-1E547468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0455" y="23813"/>
            <a:ext cx="1957441" cy="2161485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C1C192E7-C88D-CAEC-E95C-E34421E72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03927" y="9070898"/>
            <a:ext cx="6099472" cy="2673602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971ECF5D-4E85-13CA-6F7B-12773FDD0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4660807" y="8567942"/>
            <a:ext cx="1235573" cy="1719058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48048251-2CC9-EF36-F0FE-2DBA48AB85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B963F550-FD98-1AC1-3ECA-AFF755F56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0800000">
            <a:off x="12656495" y="-1265162"/>
            <a:ext cx="3580142" cy="203173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DFF35127-6981-0054-9BED-6A86A3F061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95304" y="-249297"/>
            <a:ext cx="3252653" cy="1516549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E78A94A6-08DA-BD28-C9C3-520D5D30FE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912584" y="-258822"/>
            <a:ext cx="3252653" cy="1516549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99D590F6-B3A2-F8FB-EC35-C72765DF9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729864" y="-268347"/>
            <a:ext cx="3252653" cy="1516549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D110F942-6655-0B8A-F54F-B30C0210FC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3465576" y="-625667"/>
            <a:ext cx="490476" cy="184216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EFEEEF3-7C04-D3D9-F979-046876467E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667346" y="-625667"/>
            <a:ext cx="490476" cy="184216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9343786-4852-4980-A003-AF381DFC39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69116" y="-625667"/>
            <a:ext cx="490476" cy="1842163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EAD0F9A9-564F-BEEB-4553-454DE8F6FB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070886" y="-625667"/>
            <a:ext cx="490476" cy="1842163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128FF84-45D7-645D-4D21-3E84320F17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5657009" y="5100098"/>
            <a:ext cx="2766457" cy="1791281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5A6E93DB-E0E7-1B95-CFA9-A6AF299184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74029" y="2391259"/>
            <a:ext cx="2495524" cy="322523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034D8CBC-548B-6CE9-E602-0EDF0BB691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5063116" y="9556620"/>
            <a:ext cx="586149" cy="68256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3B80CC61-ED5C-EFEF-3D14-E134CA764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418504" y="8042237"/>
            <a:ext cx="902762" cy="557455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2F87572-7238-A8E2-A771-D9E9678950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016455" y="9622825"/>
            <a:ext cx="1301782" cy="1328349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DE5685B-6B3A-4EED-7DAE-3730D6DC45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484464" y="9426510"/>
            <a:ext cx="1301782" cy="1328349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576123A7-BB74-973B-5D2C-1FCA8F6C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0359592" y="8950199"/>
            <a:ext cx="6099472" cy="267360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7B9E211C-2DE1-35E1-B6BA-9C42B4B223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  <p:pic>
        <p:nvPicPr>
          <p:cNvPr id="32" name="PHẠM DUYÊN 26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27 - 9Slide.vn">
            <a:extLst>
              <a:ext uri="{FF2B5EF4-FFF2-40B4-BE49-F238E27FC236}">
                <a16:creationId xmlns:a16="http://schemas.microsoft.com/office/drawing/2014/main" id="{16E62427-DC18-3CA1-C146-DE650FAA8C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>
            <a:off x="547145" y="1915300"/>
            <a:ext cx="1644590" cy="1064872"/>
          </a:xfrm>
          <a:prstGeom prst="rect">
            <a:avLst/>
          </a:prstGeom>
        </p:spPr>
      </p:pic>
      <p:pic>
        <p:nvPicPr>
          <p:cNvPr id="3" name="PHẠM DUYÊN 28 - 9Slide.vn">
            <a:extLst>
              <a:ext uri="{FF2B5EF4-FFF2-40B4-BE49-F238E27FC236}">
                <a16:creationId xmlns:a16="http://schemas.microsoft.com/office/drawing/2014/main" id="{D27DC64D-8F70-9C0B-8ADA-9F1613B6225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 flipV="1">
            <a:off x="1958627" y="1545124"/>
            <a:ext cx="775490" cy="5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5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E0F87025-F29D-B3F2-3E07-44B276E0B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6" y="9524"/>
            <a:ext cx="18289276" cy="10268668"/>
          </a:xfrm>
          <a:prstGeom prst="rect">
            <a:avLst/>
          </a:prstGeom>
        </p:spPr>
      </p:pic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D4EB94D6-96CA-5265-7360-3194C3C79F66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FDA321-C032-1378-6250-86C68E8E28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6" y="9524"/>
            <a:ext cx="18289276" cy="10268668"/>
          </a:xfrm>
          <a:prstGeom prst="rect">
            <a:avLst/>
          </a:prstGeom>
        </p:spPr>
      </p:pic>
      <p:sp>
        <p:nvSpPr>
          <p:cNvPr id="6" name="12">
            <a:extLst>
              <a:ext uri="{FF2B5EF4-FFF2-40B4-BE49-F238E27FC236}">
                <a16:creationId xmlns:a16="http://schemas.microsoft.com/office/drawing/2014/main" id="{7CC189CE-BEB9-8BCC-1168-D81A241C8DF1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22708E57-20B3-DEEF-4820-1D69AE72374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6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HẠM DUYÊN 1 - 9Slide.vn">
            <a:extLst>
              <a:ext uri="{FF2B5EF4-FFF2-40B4-BE49-F238E27FC236}">
                <a16:creationId xmlns:a16="http://schemas.microsoft.com/office/drawing/2014/main" id="{4F9E4A9C-107B-D3D5-73EF-96D609D03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1290" y="1799310"/>
            <a:ext cx="11205419" cy="6163590"/>
          </a:xfrm>
          <a:prstGeom prst="rect">
            <a:avLst/>
          </a:prstGeom>
        </p:spPr>
      </p:pic>
      <p:pic>
        <p:nvPicPr>
          <p:cNvPr id="29" name="PHẠM DUYÊN 2 - 9Slide.vn">
            <a:extLst>
              <a:ext uri="{FF2B5EF4-FFF2-40B4-BE49-F238E27FC236}">
                <a16:creationId xmlns:a16="http://schemas.microsoft.com/office/drawing/2014/main" id="{43323F7E-4953-DA71-14FF-BBF523045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4200" y="3804"/>
            <a:ext cx="3613028" cy="1795506"/>
          </a:xfrm>
          <a:prstGeom prst="rect">
            <a:avLst/>
          </a:prstGeom>
        </p:spPr>
      </p:pic>
      <p:sp>
        <p:nvSpPr>
          <p:cNvPr id="31" name="PHẠM DUYÊN 3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347850" y="7915159"/>
            <a:ext cx="1592297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err="1">
                <a:solidFill>
                  <a:srgbClr val="5DC3A3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400">
                <a:solidFill>
                  <a:srgbClr val="5DC3A3"/>
                </a:solidFill>
                <a:latin typeface="+mj-lt"/>
                <a:cs typeface="Lato" panose="020F0502020204030203" pitchFamily="34" charset="0"/>
              </a:rPr>
              <a:t> 6</a:t>
            </a:r>
            <a:endParaRPr lang="en-GB" sz="4400" dirty="0">
              <a:solidFill>
                <a:srgbClr val="5DC3A3"/>
              </a:solidFill>
              <a:latin typeface="+mj-lt"/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670324D0-9A7B-DD49-7EF4-5F524C4B2C12}"/>
              </a:ext>
            </a:extLst>
          </p:cNvPr>
          <p:cNvSpPr/>
          <p:nvPr/>
        </p:nvSpPr>
        <p:spPr>
          <a:xfrm>
            <a:off x="1577019" y="2381251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 + 2 = </a:t>
            </a:r>
            <a:r>
              <a:rPr lang="en-US" sz="675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3161AC9A-0F89-83A3-365F-8D728D1F2199}"/>
              </a:ext>
            </a:extLst>
          </p:cNvPr>
          <p:cNvSpPr/>
          <p:nvPr/>
        </p:nvSpPr>
        <p:spPr>
          <a:xfrm>
            <a:off x="10104857" y="2381251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spc="-6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 + 5 = </a:t>
            </a:r>
            <a:r>
              <a:rPr lang="en-US" sz="6750" spc="-6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 spc="-6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PHẠM DUYÊN 3 - 9Slide.vn">
            <a:extLst>
              <a:ext uri="{FF2B5EF4-FFF2-40B4-BE49-F238E27FC236}">
                <a16:creationId xmlns:a16="http://schemas.microsoft.com/office/drawing/2014/main" id="{00BDAD62-BE58-4AAB-70CE-C1C7C52E3E80}"/>
              </a:ext>
            </a:extLst>
          </p:cNvPr>
          <p:cNvSpPr/>
          <p:nvPr/>
        </p:nvSpPr>
        <p:spPr>
          <a:xfrm>
            <a:off x="1577019" y="6134100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+ 4 + 0 = </a:t>
            </a:r>
            <a:r>
              <a:rPr lang="en-US" sz="675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A8D46FB4-BE5E-BB1F-20E0-EC31E89E33E3}"/>
              </a:ext>
            </a:extLst>
          </p:cNvPr>
          <p:cNvSpPr/>
          <p:nvPr/>
        </p:nvSpPr>
        <p:spPr>
          <a:xfrm>
            <a:off x="6576060" y="2495551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5D097219-CDD7-64F9-C922-7A132C653366}"/>
              </a:ext>
            </a:extLst>
          </p:cNvPr>
          <p:cNvSpPr/>
          <p:nvPr/>
        </p:nvSpPr>
        <p:spPr>
          <a:xfrm>
            <a:off x="2701862" y="4316465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D82DA8DD-B297-4ED1-622C-A89A492A8E0F}"/>
              </a:ext>
            </a:extLst>
          </p:cNvPr>
          <p:cNvSpPr/>
          <p:nvPr/>
        </p:nvSpPr>
        <p:spPr>
          <a:xfrm>
            <a:off x="15103898" y="2495551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7 - 9Slide.vn">
            <a:extLst>
              <a:ext uri="{FF2B5EF4-FFF2-40B4-BE49-F238E27FC236}">
                <a16:creationId xmlns:a16="http://schemas.microsoft.com/office/drawing/2014/main" id="{9468C011-F947-F75A-C67F-3A337EC604D7}"/>
              </a:ext>
            </a:extLst>
          </p:cNvPr>
          <p:cNvSpPr/>
          <p:nvPr/>
        </p:nvSpPr>
        <p:spPr>
          <a:xfrm>
            <a:off x="11102912" y="4316465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PHẠM DUYÊN 8 - 9Slide.vn">
            <a:extLst>
              <a:ext uri="{FF2B5EF4-FFF2-40B4-BE49-F238E27FC236}">
                <a16:creationId xmlns:a16="http://schemas.microsoft.com/office/drawing/2014/main" id="{CD3C182D-AE75-C362-47C3-8E433D9106E5}"/>
              </a:ext>
            </a:extLst>
          </p:cNvPr>
          <p:cNvSpPr/>
          <p:nvPr/>
        </p:nvSpPr>
        <p:spPr>
          <a:xfrm>
            <a:off x="6576060" y="6248400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HẠM DUYÊN 9 - 9Slide.vn">
            <a:extLst>
              <a:ext uri="{FF2B5EF4-FFF2-40B4-BE49-F238E27FC236}">
                <a16:creationId xmlns:a16="http://schemas.microsoft.com/office/drawing/2014/main" id="{58CB46E7-4798-47C1-2EF0-3A90C21C638E}"/>
              </a:ext>
            </a:extLst>
          </p:cNvPr>
          <p:cNvSpPr/>
          <p:nvPr/>
        </p:nvSpPr>
        <p:spPr>
          <a:xfrm>
            <a:off x="2701862" y="8069314"/>
            <a:ext cx="973836" cy="975893"/>
          </a:xfrm>
          <a:prstGeom prst="roundRect">
            <a:avLst>
              <a:gd name="adj" fmla="val 20983"/>
            </a:avLst>
          </a:prstGeom>
          <a:noFill/>
          <a:ln w="28575">
            <a:solidFill>
              <a:srgbClr val="F35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" name="PHẠM DUYÊN 10 - 9Slide.vn">
            <a:extLst>
              <a:ext uri="{FF2B5EF4-FFF2-40B4-BE49-F238E27FC236}">
                <a16:creationId xmlns:a16="http://schemas.microsoft.com/office/drawing/2014/main" id="{0729F1CE-9D00-190A-9E66-30702A9C04B3}"/>
              </a:ext>
            </a:extLst>
          </p:cNvPr>
          <p:cNvSpPr/>
          <p:nvPr/>
        </p:nvSpPr>
        <p:spPr>
          <a:xfrm>
            <a:off x="6605778" y="2526296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PHẠM DUYÊN 11 - 9Slide.vn">
            <a:extLst>
              <a:ext uri="{FF2B5EF4-FFF2-40B4-BE49-F238E27FC236}">
                <a16:creationId xmlns:a16="http://schemas.microsoft.com/office/drawing/2014/main" id="{373AA84E-1E74-11A3-CB5E-D4C09403CB19}"/>
              </a:ext>
            </a:extLst>
          </p:cNvPr>
          <p:cNvSpPr/>
          <p:nvPr/>
        </p:nvSpPr>
        <p:spPr>
          <a:xfrm>
            <a:off x="2731580" y="4347209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66994C31-67D9-2D6A-E944-0F7348A1BF5E}"/>
              </a:ext>
            </a:extLst>
          </p:cNvPr>
          <p:cNvSpPr/>
          <p:nvPr/>
        </p:nvSpPr>
        <p:spPr>
          <a:xfrm>
            <a:off x="15133616" y="2526296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PHẠM DUYÊN 13 - 9Slide.vn">
            <a:extLst>
              <a:ext uri="{FF2B5EF4-FFF2-40B4-BE49-F238E27FC236}">
                <a16:creationId xmlns:a16="http://schemas.microsoft.com/office/drawing/2014/main" id="{F1C4C3BA-BF67-06EE-6D28-5ED55CB5C9BB}"/>
              </a:ext>
            </a:extLst>
          </p:cNvPr>
          <p:cNvSpPr/>
          <p:nvPr/>
        </p:nvSpPr>
        <p:spPr>
          <a:xfrm>
            <a:off x="11132630" y="4347209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14 - 9Slide.vn">
            <a:extLst>
              <a:ext uri="{FF2B5EF4-FFF2-40B4-BE49-F238E27FC236}">
                <a16:creationId xmlns:a16="http://schemas.microsoft.com/office/drawing/2014/main" id="{7EE9F1EE-B682-314F-B3F9-EF146D99DADD}"/>
              </a:ext>
            </a:extLst>
          </p:cNvPr>
          <p:cNvSpPr/>
          <p:nvPr/>
        </p:nvSpPr>
        <p:spPr>
          <a:xfrm>
            <a:off x="6605778" y="6279145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PHẠM DUYÊN 15 - 9Slide.vn">
            <a:extLst>
              <a:ext uri="{FF2B5EF4-FFF2-40B4-BE49-F238E27FC236}">
                <a16:creationId xmlns:a16="http://schemas.microsoft.com/office/drawing/2014/main" id="{21EA6BFD-ADF1-73DD-9D7F-885CFBF097DB}"/>
              </a:ext>
            </a:extLst>
          </p:cNvPr>
          <p:cNvSpPr/>
          <p:nvPr/>
        </p:nvSpPr>
        <p:spPr>
          <a:xfrm>
            <a:off x="2731580" y="8100058"/>
            <a:ext cx="914400" cy="914402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16 - 9Slide.vn">
            <a:extLst>
              <a:ext uri="{FF2B5EF4-FFF2-40B4-BE49-F238E27FC236}">
                <a16:creationId xmlns:a16="http://schemas.microsoft.com/office/drawing/2014/main" id="{1614CFE1-BD13-5E6B-55AD-EEDAB7014FF2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F8DB41-9707-82C9-65FA-DC1049166C9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DB82901-EB12-BB5D-2CF3-B2659ABD6571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1E37A96-9720-CB97-4745-D47A84E2F65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994AE5-6644-928E-F3B4-258350B03F48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17 - 9Slide.vn">
            <a:extLst>
              <a:ext uri="{FF2B5EF4-FFF2-40B4-BE49-F238E27FC236}">
                <a16:creationId xmlns:a16="http://schemas.microsoft.com/office/drawing/2014/main" id="{52836B69-9D92-8483-1BFD-58521BEE453D}"/>
              </a:ext>
            </a:extLst>
          </p:cNvPr>
          <p:cNvSpPr txBox="1"/>
          <p:nvPr/>
        </p:nvSpPr>
        <p:spPr>
          <a:xfrm>
            <a:off x="1709834" y="885097"/>
            <a:ext cx="2709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Tính: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1" name="PHẠM DUYÊN 18 - 9Slide.vn">
            <a:extLst>
              <a:ext uri="{FF2B5EF4-FFF2-40B4-BE49-F238E27FC236}">
                <a16:creationId xmlns:a16="http://schemas.microsoft.com/office/drawing/2014/main" id="{1B27D449-E0EA-9DD3-B47A-C524FE104769}"/>
              </a:ext>
            </a:extLst>
          </p:cNvPr>
          <p:cNvCxnSpPr>
            <a:cxnSpLocks/>
          </p:cNvCxnSpPr>
          <p:nvPr/>
        </p:nvCxnSpPr>
        <p:spPr>
          <a:xfrm>
            <a:off x="2266950" y="3471443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HẠM DUYÊN 19 - 9Slide.vn">
            <a:extLst>
              <a:ext uri="{FF2B5EF4-FFF2-40B4-BE49-F238E27FC236}">
                <a16:creationId xmlns:a16="http://schemas.microsoft.com/office/drawing/2014/main" id="{B3C97F83-0695-CFDF-D521-C077CEED9D5E}"/>
              </a:ext>
            </a:extLst>
          </p:cNvPr>
          <p:cNvCxnSpPr>
            <a:cxnSpLocks/>
          </p:cNvCxnSpPr>
          <p:nvPr/>
        </p:nvCxnSpPr>
        <p:spPr>
          <a:xfrm>
            <a:off x="3188780" y="3471443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HẠM DUYÊN 20 - 9Slide.vn">
            <a:extLst>
              <a:ext uri="{FF2B5EF4-FFF2-40B4-BE49-F238E27FC236}">
                <a16:creationId xmlns:a16="http://schemas.microsoft.com/office/drawing/2014/main" id="{ECA64E9D-E38C-26BC-253A-C9E82D4FBFD1}"/>
              </a:ext>
            </a:extLst>
          </p:cNvPr>
          <p:cNvCxnSpPr>
            <a:cxnSpLocks/>
          </p:cNvCxnSpPr>
          <p:nvPr/>
        </p:nvCxnSpPr>
        <p:spPr>
          <a:xfrm flipV="1">
            <a:off x="3714845" y="3381375"/>
            <a:ext cx="1609631" cy="1437321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21 - 9Slide.vn">
            <a:extLst>
              <a:ext uri="{FF2B5EF4-FFF2-40B4-BE49-F238E27FC236}">
                <a16:creationId xmlns:a16="http://schemas.microsoft.com/office/drawing/2014/main" id="{D897D391-99EE-74C2-96E4-2B6B98BCF7BA}"/>
              </a:ext>
            </a:extLst>
          </p:cNvPr>
          <p:cNvCxnSpPr>
            <a:cxnSpLocks/>
          </p:cNvCxnSpPr>
          <p:nvPr/>
        </p:nvCxnSpPr>
        <p:spPr>
          <a:xfrm>
            <a:off x="10668000" y="3471443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HẠM DUYÊN 22 - 9Slide.vn">
            <a:extLst>
              <a:ext uri="{FF2B5EF4-FFF2-40B4-BE49-F238E27FC236}">
                <a16:creationId xmlns:a16="http://schemas.microsoft.com/office/drawing/2014/main" id="{12AA5DD2-4439-34BF-AFA8-6B6A97368640}"/>
              </a:ext>
            </a:extLst>
          </p:cNvPr>
          <p:cNvCxnSpPr>
            <a:cxnSpLocks/>
          </p:cNvCxnSpPr>
          <p:nvPr/>
        </p:nvCxnSpPr>
        <p:spPr>
          <a:xfrm>
            <a:off x="11589830" y="3471443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HẠM DUYÊN 23 - 9Slide.vn">
            <a:extLst>
              <a:ext uri="{FF2B5EF4-FFF2-40B4-BE49-F238E27FC236}">
                <a16:creationId xmlns:a16="http://schemas.microsoft.com/office/drawing/2014/main" id="{47A36D31-519E-9574-DA5C-F0A849B33DCB}"/>
              </a:ext>
            </a:extLst>
          </p:cNvPr>
          <p:cNvCxnSpPr>
            <a:cxnSpLocks/>
          </p:cNvCxnSpPr>
          <p:nvPr/>
        </p:nvCxnSpPr>
        <p:spPr>
          <a:xfrm flipV="1">
            <a:off x="12127383" y="3400425"/>
            <a:ext cx="1609631" cy="1437321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HẠM DUYÊN 24 - 9Slide.vn">
            <a:extLst>
              <a:ext uri="{FF2B5EF4-FFF2-40B4-BE49-F238E27FC236}">
                <a16:creationId xmlns:a16="http://schemas.microsoft.com/office/drawing/2014/main" id="{A7E0D0C9-B48C-764C-EE7B-947A34EFBA0C}"/>
              </a:ext>
            </a:extLst>
          </p:cNvPr>
          <p:cNvCxnSpPr>
            <a:cxnSpLocks/>
          </p:cNvCxnSpPr>
          <p:nvPr/>
        </p:nvCxnSpPr>
        <p:spPr>
          <a:xfrm>
            <a:off x="2266950" y="7224292"/>
            <a:ext cx="1828800" cy="0"/>
          </a:xfrm>
          <a:prstGeom prst="line">
            <a:avLst/>
          </a:prstGeom>
          <a:ln w="28575">
            <a:solidFill>
              <a:srgbClr val="FD95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HẠM DUYÊN 25 - 9Slide.vn">
            <a:extLst>
              <a:ext uri="{FF2B5EF4-FFF2-40B4-BE49-F238E27FC236}">
                <a16:creationId xmlns:a16="http://schemas.microsoft.com/office/drawing/2014/main" id="{C4D57D3B-CE00-452D-18DB-B9916841A53E}"/>
              </a:ext>
            </a:extLst>
          </p:cNvPr>
          <p:cNvCxnSpPr>
            <a:cxnSpLocks/>
          </p:cNvCxnSpPr>
          <p:nvPr/>
        </p:nvCxnSpPr>
        <p:spPr>
          <a:xfrm>
            <a:off x="3188780" y="7224292"/>
            <a:ext cx="0" cy="738608"/>
          </a:xfrm>
          <a:prstGeom prst="straightConnector1">
            <a:avLst/>
          </a:prstGeom>
          <a:ln w="28575">
            <a:solidFill>
              <a:srgbClr val="FD9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HẠM DUYÊN 26 - 9Slide.vn">
            <a:extLst>
              <a:ext uri="{FF2B5EF4-FFF2-40B4-BE49-F238E27FC236}">
                <a16:creationId xmlns:a16="http://schemas.microsoft.com/office/drawing/2014/main" id="{D8FA0219-23E1-A6ED-14D7-CF9858F61111}"/>
              </a:ext>
            </a:extLst>
          </p:cNvPr>
          <p:cNvCxnSpPr>
            <a:cxnSpLocks/>
          </p:cNvCxnSpPr>
          <p:nvPr/>
        </p:nvCxnSpPr>
        <p:spPr>
          <a:xfrm flipV="1">
            <a:off x="3714845" y="7134224"/>
            <a:ext cx="1609631" cy="1437321"/>
          </a:xfrm>
          <a:prstGeom prst="straightConnector1">
            <a:avLst/>
          </a:prstGeom>
          <a:ln w="12700">
            <a:solidFill>
              <a:srgbClr val="FAA99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HẠM DUYÊN 27 - 9Slide.vn">
            <a:extLst>
              <a:ext uri="{FF2B5EF4-FFF2-40B4-BE49-F238E27FC236}">
                <a16:creationId xmlns:a16="http://schemas.microsoft.com/office/drawing/2014/main" id="{1E58C2D0-A009-720F-00CD-28CAE7E7D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41" name="PHẠM DUYÊN 28 - 9Slide.vn">
            <a:extLst>
              <a:ext uri="{FF2B5EF4-FFF2-40B4-BE49-F238E27FC236}">
                <a16:creationId xmlns:a16="http://schemas.microsoft.com/office/drawing/2014/main" id="{64A30A6D-90D8-342E-5D2E-96942284B0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32" grpId="0"/>
      <p:bldP spid="9" grpId="0" animBg="1"/>
      <p:bldP spid="13" grpId="0" animBg="1"/>
      <p:bldP spid="17" grpId="0" animBg="1"/>
      <p:bldP spid="21" grpId="0" animBg="1"/>
      <p:bldP spid="33" grpId="0" animBg="1"/>
      <p:bldP spid="37" grpId="0" animBg="1"/>
      <p:bldP spid="10" grpId="0" animBg="1"/>
      <p:bldP spid="10" grpId="1" animBg="1"/>
      <p:bldP spid="14" grpId="0" animBg="1"/>
      <p:bldP spid="14" grpId="1" animBg="1"/>
      <p:bldP spid="18" grpId="0" animBg="1"/>
      <p:bldP spid="18" grpId="1" animBg="1"/>
      <p:bldP spid="22" grpId="0" animBg="1"/>
      <p:bldP spid="22" grpId="1" animBg="1"/>
      <p:bldP spid="34" grpId="0" animBg="1"/>
      <p:bldP spid="34" grpId="1" animBg="1"/>
      <p:bldP spid="38" grpId="0" animBg="1"/>
      <p:bldP spid="3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614CFE1-BD13-5E6B-55AD-EEDAB7014FF2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F8DB41-9707-82C9-65FA-DC1049166C9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DB82901-EB12-BB5D-2CF3-B2659ABD6571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1E37A96-9720-CB97-4745-D47A84E2F65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994AE5-6644-928E-F3B4-258350B03F48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2836B69-9D92-8483-1BFD-58521BEE453D}"/>
              </a:ext>
            </a:extLst>
          </p:cNvPr>
          <p:cNvSpPr txBox="1"/>
          <p:nvPr/>
        </p:nvSpPr>
        <p:spPr>
          <a:xfrm>
            <a:off x="1709834" y="885097"/>
            <a:ext cx="2709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Tính: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A8A1AF17-0255-A641-57E3-F3C4396DA8ED}"/>
              </a:ext>
            </a:extLst>
          </p:cNvPr>
          <p:cNvSpPr/>
          <p:nvPr/>
        </p:nvSpPr>
        <p:spPr>
          <a:xfrm>
            <a:off x="1577019" y="2700758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 + 2 = </a:t>
            </a:r>
            <a:r>
              <a:rPr lang="en-US" sz="675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6FF10CD3-1505-3566-C9A8-64391CA5A4A6}"/>
              </a:ext>
            </a:extLst>
          </p:cNvPr>
          <p:cNvSpPr/>
          <p:nvPr/>
        </p:nvSpPr>
        <p:spPr>
          <a:xfrm>
            <a:off x="10104857" y="2700758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spc="-6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 + 5 = </a:t>
            </a:r>
            <a:r>
              <a:rPr lang="en-US" sz="6750" b="1" spc="-6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 b="1" spc="-6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6" name="PHẠM DUYÊN 5 - 9Slide.vn">
            <a:extLst>
              <a:ext uri="{FF2B5EF4-FFF2-40B4-BE49-F238E27FC236}">
                <a16:creationId xmlns:a16="http://schemas.microsoft.com/office/drawing/2014/main" id="{651EFA16-129B-0901-34DB-FE11D0C4FE0E}"/>
              </a:ext>
            </a:extLst>
          </p:cNvPr>
          <p:cNvSpPr/>
          <p:nvPr/>
        </p:nvSpPr>
        <p:spPr>
          <a:xfrm>
            <a:off x="5638800" y="5082007"/>
            <a:ext cx="640906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+ 4 + 0 = </a:t>
            </a:r>
            <a:r>
              <a:rPr lang="en-US" sz="675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6383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45567DE0-CF70-FFAE-B3E1-CC13BE3DF423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773006-4514-A4E1-6F81-13F9845ECD3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F2CF46B-1BCD-1230-A4F4-96DEFBC07213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78D2715-C64D-B2CC-3B16-CBCDCDB0427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26DF3B-F301-AC78-8F79-4BD35F827C85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D330642C-2ADF-1B84-D634-7A397A008BDE}"/>
              </a:ext>
            </a:extLst>
          </p:cNvPr>
          <p:cNvSpPr txBox="1"/>
          <p:nvPr/>
        </p:nvSpPr>
        <p:spPr>
          <a:xfrm>
            <a:off x="2190750" y="885097"/>
            <a:ext cx="15487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những quả bóng ghi phép tính có kết quả bằng 10.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34EC9505-A404-BA60-4B0D-5FEEC73ED171}"/>
              </a:ext>
            </a:extLst>
          </p:cNvPr>
          <p:cNvGrpSpPr/>
          <p:nvPr/>
        </p:nvGrpSpPr>
        <p:grpSpPr>
          <a:xfrm>
            <a:off x="4098717" y="4373968"/>
            <a:ext cx="2282234" cy="4837946"/>
            <a:chOff x="2010725" y="1692619"/>
            <a:chExt cx="1141513" cy="241981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30DC416-46A5-5EEC-205C-6BABB9E7BD7B}"/>
                </a:ext>
              </a:extLst>
            </p:cNvPr>
            <p:cNvSpPr/>
            <p:nvPr/>
          </p:nvSpPr>
          <p:spPr>
            <a:xfrm>
              <a:off x="2464420" y="2263698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0" name="Picture 12" descr="F:\AAA-LÀM ẢNH SLIDE\Bai10-LT3-4(1).png">
              <a:extLst>
                <a:ext uri="{FF2B5EF4-FFF2-40B4-BE49-F238E27FC236}">
                  <a16:creationId xmlns:a16="http://schemas.microsoft.com/office/drawing/2014/main" id="{0FB0DE7F-C622-5558-5E15-453FB2DE8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6413" r="26413"/>
            <a:stretch>
              <a:fillRect/>
            </a:stretch>
          </p:blipFill>
          <p:spPr bwMode="auto">
            <a:xfrm>
              <a:off x="2010725" y="1692619"/>
              <a:ext cx="1141513" cy="2419813"/>
            </a:xfrm>
            <a:prstGeom prst="rect">
              <a:avLst/>
            </a:prstGeom>
            <a:noFill/>
          </p:spPr>
        </p:pic>
      </p:grpSp>
      <p:grpSp>
        <p:nvGrpSpPr>
          <p:cNvPr id="11" name="PHẠM DUYÊN 4 - 9Slide.vn">
            <a:extLst>
              <a:ext uri="{FF2B5EF4-FFF2-40B4-BE49-F238E27FC236}">
                <a16:creationId xmlns:a16="http://schemas.microsoft.com/office/drawing/2014/main" id="{B96B8B7D-F703-86D3-0410-7EF676DDFB24}"/>
              </a:ext>
            </a:extLst>
          </p:cNvPr>
          <p:cNvGrpSpPr/>
          <p:nvPr/>
        </p:nvGrpSpPr>
        <p:grpSpPr>
          <a:xfrm>
            <a:off x="5921422" y="3816604"/>
            <a:ext cx="3314259" cy="4837946"/>
            <a:chOff x="2922394" y="1413840"/>
            <a:chExt cx="1657705" cy="241981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62C642-6114-6624-16E9-959C6BDBA779}"/>
                </a:ext>
              </a:extLst>
            </p:cNvPr>
            <p:cNvSpPr/>
            <p:nvPr/>
          </p:nvSpPr>
          <p:spPr>
            <a:xfrm>
              <a:off x="3668751" y="1873405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3" name="Picture 13" descr="F:\AAA-LÀM ẢNH SLIDE\Bai10-LT3-4(2).png">
              <a:extLst>
                <a:ext uri="{FF2B5EF4-FFF2-40B4-BE49-F238E27FC236}">
                  <a16:creationId xmlns:a16="http://schemas.microsoft.com/office/drawing/2014/main" id="{DC5FDA9A-D0EE-A793-46B7-6DD9C92EE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15238" r="16254"/>
            <a:stretch>
              <a:fillRect/>
            </a:stretch>
          </p:blipFill>
          <p:spPr bwMode="auto">
            <a:xfrm>
              <a:off x="2922394" y="1413840"/>
              <a:ext cx="1657705" cy="2419813"/>
            </a:xfrm>
            <a:prstGeom prst="rect">
              <a:avLst/>
            </a:prstGeom>
            <a:noFill/>
          </p:spPr>
        </p:pic>
      </p:grpSp>
      <p:grpSp>
        <p:nvGrpSpPr>
          <p:cNvPr id="14" name="PHẠM DUYÊN 5 - 9Slide.vn">
            <a:extLst>
              <a:ext uri="{FF2B5EF4-FFF2-40B4-BE49-F238E27FC236}">
                <a16:creationId xmlns:a16="http://schemas.microsoft.com/office/drawing/2014/main" id="{8E730475-2C03-236A-6F2F-D317EC0455CD}"/>
              </a:ext>
            </a:extLst>
          </p:cNvPr>
          <p:cNvGrpSpPr/>
          <p:nvPr/>
        </p:nvGrpSpPr>
        <p:grpSpPr>
          <a:xfrm>
            <a:off x="6152898" y="6056752"/>
            <a:ext cx="3707533" cy="3265068"/>
            <a:chOff x="3038173" y="2534303"/>
            <a:chExt cx="1854410" cy="16331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F4BC60E-702D-9ABB-605B-F88ED0089672}"/>
                </a:ext>
              </a:extLst>
            </p:cNvPr>
            <p:cNvSpPr/>
            <p:nvPr/>
          </p:nvSpPr>
          <p:spPr>
            <a:xfrm>
              <a:off x="3891776" y="3010830"/>
              <a:ext cx="245326" cy="2453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6" name="Picture 14" descr="F:\AAA-LÀM ẢNH SLIDE\Bai10-LT3-4(3).png">
              <a:extLst>
                <a:ext uri="{FF2B5EF4-FFF2-40B4-BE49-F238E27FC236}">
                  <a16:creationId xmlns:a16="http://schemas.microsoft.com/office/drawing/2014/main" id="{B3D682E1-B6E2-9AB0-4E29-4F39AFBBE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12190" t="17270" r="11175" b="15238"/>
            <a:stretch>
              <a:fillRect/>
            </a:stretch>
          </p:blipFill>
          <p:spPr bwMode="auto">
            <a:xfrm>
              <a:off x="3038173" y="2534303"/>
              <a:ext cx="1854410" cy="1633101"/>
            </a:xfrm>
            <a:prstGeom prst="rect">
              <a:avLst/>
            </a:prstGeom>
            <a:noFill/>
          </p:spPr>
        </p:pic>
      </p:grpSp>
      <p:grpSp>
        <p:nvGrpSpPr>
          <p:cNvPr id="17" name="PHẠM DUYÊN 6 - 9Slide.vn">
            <a:extLst>
              <a:ext uri="{FF2B5EF4-FFF2-40B4-BE49-F238E27FC236}">
                <a16:creationId xmlns:a16="http://schemas.microsoft.com/office/drawing/2014/main" id="{AC8549E3-CF86-B116-B1ED-1674BE1ABCCA}"/>
              </a:ext>
            </a:extLst>
          </p:cNvPr>
          <p:cNvGrpSpPr/>
          <p:nvPr/>
        </p:nvGrpSpPr>
        <p:grpSpPr>
          <a:xfrm>
            <a:off x="12373113" y="3415291"/>
            <a:ext cx="3658430" cy="4837946"/>
            <a:chOff x="6327776" y="1213114"/>
            <a:chExt cx="1829850" cy="241981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76F97C0-A951-3E2C-FC49-5088928AA5BC}"/>
                </a:ext>
              </a:extLst>
            </p:cNvPr>
            <p:cNvSpPr/>
            <p:nvPr/>
          </p:nvSpPr>
          <p:spPr>
            <a:xfrm>
              <a:off x="7103327" y="1505415"/>
              <a:ext cx="256478" cy="2564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9" name="Picture 15" descr="F:\AAA-LÀM ẢNH SLIDE\Bai10-LT3-4(4).png">
              <a:extLst>
                <a:ext uri="{FF2B5EF4-FFF2-40B4-BE49-F238E27FC236}">
                  <a16:creationId xmlns:a16="http://schemas.microsoft.com/office/drawing/2014/main" id="{5526B0D5-6CB1-2E69-6E3A-D1B45B9938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12190" r="12190"/>
            <a:stretch>
              <a:fillRect/>
            </a:stretch>
          </p:blipFill>
          <p:spPr bwMode="auto">
            <a:xfrm>
              <a:off x="6327776" y="1213114"/>
              <a:ext cx="1829850" cy="2419813"/>
            </a:xfrm>
            <a:prstGeom prst="rect">
              <a:avLst/>
            </a:prstGeom>
            <a:noFill/>
          </p:spPr>
        </p:pic>
      </p:grpSp>
      <p:grpSp>
        <p:nvGrpSpPr>
          <p:cNvPr id="20" name="PHẠM DUYÊN 7 - 9Slide.vn">
            <a:extLst>
              <a:ext uri="{FF2B5EF4-FFF2-40B4-BE49-F238E27FC236}">
                <a16:creationId xmlns:a16="http://schemas.microsoft.com/office/drawing/2014/main" id="{A64C66A2-151E-8AA0-9819-568BDF0EC978}"/>
              </a:ext>
            </a:extLst>
          </p:cNvPr>
          <p:cNvGrpSpPr/>
          <p:nvPr/>
        </p:nvGrpSpPr>
        <p:grpSpPr>
          <a:xfrm>
            <a:off x="14365278" y="5484602"/>
            <a:ext cx="2183912" cy="4444843"/>
            <a:chOff x="7324204" y="2248129"/>
            <a:chExt cx="1092335" cy="222319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1B6BFFB-287A-A9E8-592E-AF9A02890942}"/>
                </a:ext>
              </a:extLst>
            </p:cNvPr>
            <p:cNvSpPr/>
            <p:nvPr/>
          </p:nvSpPr>
          <p:spPr>
            <a:xfrm>
              <a:off x="7683191" y="2988527"/>
              <a:ext cx="234176" cy="2341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2" name="Picture 16" descr="F:\AAA-LÀM ẢNH SLIDE\Bai10-LT3-4(5).png">
              <a:extLst>
                <a:ext uri="{FF2B5EF4-FFF2-40B4-BE49-F238E27FC236}">
                  <a16:creationId xmlns:a16="http://schemas.microsoft.com/office/drawing/2014/main" id="{B584B09A-3AE3-7919-0F9F-8EFFA90E8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27429" t="4063" r="27429" b="4063"/>
            <a:stretch>
              <a:fillRect/>
            </a:stretch>
          </p:blipFill>
          <p:spPr bwMode="auto">
            <a:xfrm>
              <a:off x="7324204" y="2248129"/>
              <a:ext cx="1092335" cy="2223193"/>
            </a:xfrm>
            <a:prstGeom prst="rect">
              <a:avLst/>
            </a:prstGeom>
            <a:noFill/>
          </p:spPr>
        </p:pic>
      </p:grpSp>
      <p:grpSp>
        <p:nvGrpSpPr>
          <p:cNvPr id="23" name="PHẠM DUYÊN 8 - 9Slide.vn">
            <a:extLst>
              <a:ext uri="{FF2B5EF4-FFF2-40B4-BE49-F238E27FC236}">
                <a16:creationId xmlns:a16="http://schemas.microsoft.com/office/drawing/2014/main" id="{22E97A0A-E51B-3C90-2E00-FE00D1A61E06}"/>
              </a:ext>
            </a:extLst>
          </p:cNvPr>
          <p:cNvGrpSpPr/>
          <p:nvPr/>
        </p:nvGrpSpPr>
        <p:grpSpPr>
          <a:xfrm>
            <a:off x="11604800" y="5989278"/>
            <a:ext cx="2577073" cy="3707553"/>
            <a:chOff x="5943486" y="2500555"/>
            <a:chExt cx="1288984" cy="185442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EDE4BE-4E52-B6AD-52DD-96743B9A7009}"/>
                </a:ext>
              </a:extLst>
            </p:cNvPr>
            <p:cNvSpPr/>
            <p:nvPr/>
          </p:nvSpPr>
          <p:spPr>
            <a:xfrm>
              <a:off x="6467708" y="3100039"/>
              <a:ext cx="267629" cy="267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5" name="Picture 17" descr="F:\AAA-LÀM ẢNH SLIDE\Bai10-LT3-4(6).png">
              <a:extLst>
                <a:ext uri="{FF2B5EF4-FFF2-40B4-BE49-F238E27FC236}">
                  <a16:creationId xmlns:a16="http://schemas.microsoft.com/office/drawing/2014/main" id="{51DBD290-A21C-1B09-2F3B-2A0C480A9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23365" t="12190" r="23365" b="11175"/>
            <a:stretch>
              <a:fillRect/>
            </a:stretch>
          </p:blipFill>
          <p:spPr bwMode="auto">
            <a:xfrm>
              <a:off x="5943486" y="2500555"/>
              <a:ext cx="1288984" cy="1854420"/>
            </a:xfrm>
            <a:prstGeom prst="rect">
              <a:avLst/>
            </a:prstGeom>
            <a:noFill/>
          </p:spPr>
        </p:pic>
      </p:grpSp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A2F47E79-4C34-C67B-2AB5-BBDB7DA305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47" y="7064109"/>
            <a:ext cx="3222693" cy="3222693"/>
          </a:xfrm>
          <a:prstGeom prst="rect">
            <a:avLst/>
          </a:prstGeom>
        </p:spPr>
      </p:pic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10D16B17-9B96-D10F-A68E-9B4B56EDBB8B}"/>
              </a:ext>
            </a:extLst>
          </p:cNvPr>
          <p:cNvSpPr/>
          <p:nvPr/>
        </p:nvSpPr>
        <p:spPr>
          <a:xfrm>
            <a:off x="5020121" y="5816600"/>
            <a:ext cx="699768" cy="699770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8" name="PHẠM DUYÊN 11 - 9Slide.vn">
            <a:extLst>
              <a:ext uri="{FF2B5EF4-FFF2-40B4-BE49-F238E27FC236}">
                <a16:creationId xmlns:a16="http://schemas.microsoft.com/office/drawing/2014/main" id="{F39F7A2E-C067-0B1E-1553-065A6B28662C}"/>
              </a:ext>
            </a:extLst>
          </p:cNvPr>
          <p:cNvSpPr/>
          <p:nvPr/>
        </p:nvSpPr>
        <p:spPr>
          <a:xfrm>
            <a:off x="7339585" y="5321300"/>
            <a:ext cx="975740" cy="699770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PHẠM DUYÊN 12 - 9Slide.vn">
            <a:extLst>
              <a:ext uri="{FF2B5EF4-FFF2-40B4-BE49-F238E27FC236}">
                <a16:creationId xmlns:a16="http://schemas.microsoft.com/office/drawing/2014/main" id="{9C9D11ED-07AD-CF71-F8A6-699A818DB4A6}"/>
              </a:ext>
            </a:extLst>
          </p:cNvPr>
          <p:cNvSpPr/>
          <p:nvPr/>
        </p:nvSpPr>
        <p:spPr>
          <a:xfrm>
            <a:off x="7582599" y="7502525"/>
            <a:ext cx="975740" cy="699770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0" name="PHẠM DUYÊN 13 - 9Slide.vn">
            <a:extLst>
              <a:ext uri="{FF2B5EF4-FFF2-40B4-BE49-F238E27FC236}">
                <a16:creationId xmlns:a16="http://schemas.microsoft.com/office/drawing/2014/main" id="{CBD4DECE-A3BF-84C1-D27E-586B46A400F7}"/>
              </a:ext>
            </a:extLst>
          </p:cNvPr>
          <p:cNvSpPr/>
          <p:nvPr/>
        </p:nvSpPr>
        <p:spPr>
          <a:xfrm>
            <a:off x="12454763" y="7797800"/>
            <a:ext cx="975740" cy="699770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PHẠM DUYÊN 14 - 9Slide.vn">
            <a:extLst>
              <a:ext uri="{FF2B5EF4-FFF2-40B4-BE49-F238E27FC236}">
                <a16:creationId xmlns:a16="http://schemas.microsoft.com/office/drawing/2014/main" id="{39E988C5-65BE-B05B-D8C6-EB90AAB534B9}"/>
              </a:ext>
            </a:extLst>
          </p:cNvPr>
          <p:cNvSpPr/>
          <p:nvPr/>
        </p:nvSpPr>
        <p:spPr>
          <a:xfrm>
            <a:off x="13772894" y="4473575"/>
            <a:ext cx="692406" cy="699770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PHẠM DUYÊN 15 - 9Slide.vn">
            <a:extLst>
              <a:ext uri="{FF2B5EF4-FFF2-40B4-BE49-F238E27FC236}">
                <a16:creationId xmlns:a16="http://schemas.microsoft.com/office/drawing/2014/main" id="{8E39A709-845C-FA21-0672-C266BFB3AB96}"/>
              </a:ext>
            </a:extLst>
          </p:cNvPr>
          <p:cNvSpPr/>
          <p:nvPr/>
        </p:nvSpPr>
        <p:spPr>
          <a:xfrm>
            <a:off x="15120808" y="6902450"/>
            <a:ext cx="692406" cy="699770"/>
          </a:xfrm>
          <a:prstGeom prst="roundRect">
            <a:avLst>
              <a:gd name="adj" fmla="val 17858"/>
            </a:avLst>
          </a:prstGeom>
          <a:solidFill>
            <a:schemeClr val="bg1"/>
          </a:solidFill>
          <a:ln w="28575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0804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 descr="F:\AAA-LÀM ẢNH SLIDE\Bai10-LT3-5.png">
            <a:extLst>
              <a:ext uri="{FF2B5EF4-FFF2-40B4-BE49-F238E27FC236}">
                <a16:creationId xmlns:a16="http://schemas.microsoft.com/office/drawing/2014/main" id="{AC62E6B6-146F-8E13-A8B2-A2C02C7C0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5397" b="25397"/>
          <a:stretch>
            <a:fillRect/>
          </a:stretch>
        </p:blipFill>
        <p:spPr bwMode="auto">
          <a:xfrm>
            <a:off x="518679" y="4441082"/>
            <a:ext cx="9333351" cy="4592401"/>
          </a:xfrm>
          <a:prstGeom prst="rect">
            <a:avLst/>
          </a:prstGeom>
          <a:noFill/>
        </p:spPr>
      </p:pic>
      <p:grpSp>
        <p:nvGrpSpPr>
          <p:cNvPr id="16" name="PHẠM DUYÊN 2 - 9Slide.vn">
            <a:extLst>
              <a:ext uri="{FF2B5EF4-FFF2-40B4-BE49-F238E27FC236}">
                <a16:creationId xmlns:a16="http://schemas.microsoft.com/office/drawing/2014/main" id="{27F7A8F8-AF95-2990-B9F0-13C3D4F74860}"/>
              </a:ext>
            </a:extLst>
          </p:cNvPr>
          <p:cNvGrpSpPr/>
          <p:nvPr/>
        </p:nvGrpSpPr>
        <p:grpSpPr>
          <a:xfrm>
            <a:off x="4872868" y="5831646"/>
            <a:ext cx="1984225" cy="1199881"/>
            <a:chOff x="2018371" y="2053692"/>
            <a:chExt cx="992457" cy="600149"/>
          </a:xfrm>
        </p:grpSpPr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0A7E7E8B-CF55-FD5E-4777-A16FCA8B1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379649-4C71-FA9C-1AD1-8FC855941921}"/>
                </a:ext>
              </a:extLst>
            </p:cNvPr>
            <p:cNvSpPr txBox="1"/>
            <p:nvPr/>
          </p:nvSpPr>
          <p:spPr>
            <a:xfrm>
              <a:off x="2329672" y="2053692"/>
              <a:ext cx="374592" cy="60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E9715CCD-55FD-D8D7-4F37-DAB2694E629C}"/>
              </a:ext>
            </a:extLst>
          </p:cNvPr>
          <p:cNvGrpSpPr/>
          <p:nvPr/>
        </p:nvGrpSpPr>
        <p:grpSpPr>
          <a:xfrm>
            <a:off x="843760" y="837176"/>
            <a:ext cx="1003383" cy="1027910"/>
            <a:chOff x="1559434" y="1181196"/>
            <a:chExt cx="668922" cy="6852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76F5E04-84A7-8286-25AE-960EA14B1098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10B5CD5-9477-2A3B-0B26-07E4275E8834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DF89E60-4CAE-8882-D4E1-76A80DA0E2EA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26D4D0-CCD4-7669-331D-319FE3F1B576}"/>
                </a:ext>
              </a:extLst>
            </p:cNvPr>
            <p:cNvSpPr txBox="1"/>
            <p:nvPr/>
          </p:nvSpPr>
          <p:spPr>
            <a:xfrm>
              <a:off x="1712966" y="118119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F904154C-0FE5-3517-C016-624479B7632F}"/>
              </a:ext>
            </a:extLst>
          </p:cNvPr>
          <p:cNvGrpSpPr/>
          <p:nvPr/>
        </p:nvGrpSpPr>
        <p:grpSpPr>
          <a:xfrm>
            <a:off x="6002468" y="6825951"/>
            <a:ext cx="1984225" cy="1199881"/>
            <a:chOff x="2018371" y="2053692"/>
            <a:chExt cx="992457" cy="600149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4A0648F8-5107-F087-90EB-0B1D18377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F757D6-67BC-316F-352C-95DF3D807617}"/>
                </a:ext>
              </a:extLst>
            </p:cNvPr>
            <p:cNvSpPr txBox="1"/>
            <p:nvPr/>
          </p:nvSpPr>
          <p:spPr>
            <a:xfrm>
              <a:off x="2329672" y="2053692"/>
              <a:ext cx="374592" cy="60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PHẠM DUYÊN 5 - 9Slide.vn">
            <a:extLst>
              <a:ext uri="{FF2B5EF4-FFF2-40B4-BE49-F238E27FC236}">
                <a16:creationId xmlns:a16="http://schemas.microsoft.com/office/drawing/2014/main" id="{C5CC41CB-D364-24E4-16AB-57D194046AC3}"/>
              </a:ext>
            </a:extLst>
          </p:cNvPr>
          <p:cNvGrpSpPr/>
          <p:nvPr/>
        </p:nvGrpSpPr>
        <p:grpSpPr>
          <a:xfrm>
            <a:off x="4887733" y="5956637"/>
            <a:ext cx="1984225" cy="1015663"/>
            <a:chOff x="2018371" y="2108776"/>
            <a:chExt cx="992457" cy="508008"/>
          </a:xfrm>
        </p:grpSpPr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26E5984F-98A4-F7AF-BB64-ABD155246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6E0FA6-FA2B-4368-C1CA-770C4BC47A23}"/>
                </a:ext>
              </a:extLst>
            </p:cNvPr>
            <p:cNvSpPr txBox="1"/>
            <p:nvPr/>
          </p:nvSpPr>
          <p:spPr>
            <a:xfrm>
              <a:off x="2318521" y="2108776"/>
              <a:ext cx="306440" cy="508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8" name="PHẠM DUYÊN 6 - 9Slide.vn">
            <a:extLst>
              <a:ext uri="{FF2B5EF4-FFF2-40B4-BE49-F238E27FC236}">
                <a16:creationId xmlns:a16="http://schemas.microsoft.com/office/drawing/2014/main" id="{9BAA4BD8-7860-5F7D-D037-8DBE7474F815}"/>
              </a:ext>
            </a:extLst>
          </p:cNvPr>
          <p:cNvGrpSpPr/>
          <p:nvPr/>
        </p:nvGrpSpPr>
        <p:grpSpPr>
          <a:xfrm>
            <a:off x="6017333" y="6972301"/>
            <a:ext cx="1984225" cy="1015663"/>
            <a:chOff x="2018371" y="2119459"/>
            <a:chExt cx="992457" cy="508008"/>
          </a:xfrm>
        </p:grpSpPr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3762014C-A994-A2A2-6F8B-4A75B55A29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421A11-CE8D-851C-E268-EB1AB1F40BBF}"/>
                </a:ext>
              </a:extLst>
            </p:cNvPr>
            <p:cNvSpPr txBox="1"/>
            <p:nvPr/>
          </p:nvSpPr>
          <p:spPr>
            <a:xfrm>
              <a:off x="2318521" y="2119459"/>
              <a:ext cx="306440" cy="508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6A06BEF1-7C6E-A56B-1EE5-819EE83DBBEF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D8854ED-B579-4D95-70C9-D8C83FF0B3B4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2C3D71-0AAD-593E-2B52-E17A35E1BAB4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F05A7B-24F5-68EC-D5C8-73D59C3D5F49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2" name="PHẠM DUYÊN 8 - 9Slide.vn" descr="F:\AAA-PDF-SGK\PNG\Untitled2.png">
            <a:extLst>
              <a:ext uri="{FF2B5EF4-FFF2-40B4-BE49-F238E27FC236}">
                <a16:creationId xmlns:a16="http://schemas.microsoft.com/office/drawing/2014/main" id="{3A0AFCFE-BADC-B6AA-1887-5E2C57438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2291" y="3105151"/>
            <a:ext cx="9480962" cy="6526924"/>
          </a:xfrm>
          <a:prstGeom prst="rect">
            <a:avLst/>
          </a:prstGeom>
          <a:noFill/>
        </p:spPr>
      </p:pic>
      <p:grpSp>
        <p:nvGrpSpPr>
          <p:cNvPr id="13" name="PHẠM DUYÊN 9 - 9Slide.vn">
            <a:extLst>
              <a:ext uri="{FF2B5EF4-FFF2-40B4-BE49-F238E27FC236}">
                <a16:creationId xmlns:a16="http://schemas.microsoft.com/office/drawing/2014/main" id="{A73FDC21-69A6-630D-19FB-371864D1A7E7}"/>
              </a:ext>
            </a:extLst>
          </p:cNvPr>
          <p:cNvGrpSpPr/>
          <p:nvPr/>
        </p:nvGrpSpPr>
        <p:grpSpPr>
          <a:xfrm>
            <a:off x="3854758" y="4858124"/>
            <a:ext cx="1984225" cy="1199881"/>
            <a:chOff x="2018371" y="2053692"/>
            <a:chExt cx="992457" cy="600149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09240AF2-CB0B-0CCF-D94A-080ED0345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635089-05D0-F703-AE82-81DAAE20DBAB}"/>
                </a:ext>
              </a:extLst>
            </p:cNvPr>
            <p:cNvSpPr txBox="1"/>
            <p:nvPr/>
          </p:nvSpPr>
          <p:spPr>
            <a:xfrm>
              <a:off x="2329672" y="2053692"/>
              <a:ext cx="374592" cy="60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2" name="PHẠM DUYÊN 10 - 9Slide.vn">
            <a:extLst>
              <a:ext uri="{FF2B5EF4-FFF2-40B4-BE49-F238E27FC236}">
                <a16:creationId xmlns:a16="http://schemas.microsoft.com/office/drawing/2014/main" id="{CA3319CD-23C4-B0AF-D207-C3D86237F524}"/>
              </a:ext>
            </a:extLst>
          </p:cNvPr>
          <p:cNvGrpSpPr/>
          <p:nvPr/>
        </p:nvGrpSpPr>
        <p:grpSpPr>
          <a:xfrm>
            <a:off x="3869622" y="4984457"/>
            <a:ext cx="1984225" cy="1015663"/>
            <a:chOff x="2018371" y="2109447"/>
            <a:chExt cx="992457" cy="508008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788E028E-167E-EE00-2ADF-091030F5B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FF846DE-488D-918D-2BF2-B1E692C7A760}"/>
                </a:ext>
              </a:extLst>
            </p:cNvPr>
            <p:cNvSpPr txBox="1"/>
            <p:nvPr/>
          </p:nvSpPr>
          <p:spPr>
            <a:xfrm>
              <a:off x="2207011" y="2109447"/>
              <a:ext cx="520516" cy="508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1" name="PHẠM DUYÊN 11 - 9Slide.vn">
            <a:extLst>
              <a:ext uri="{FF2B5EF4-FFF2-40B4-BE49-F238E27FC236}">
                <a16:creationId xmlns:a16="http://schemas.microsoft.com/office/drawing/2014/main" id="{C9A6F5D8-5B96-5A9D-4F3A-5A8E15474497}"/>
              </a:ext>
            </a:extLst>
          </p:cNvPr>
          <p:cNvSpPr/>
          <p:nvPr/>
        </p:nvSpPr>
        <p:spPr>
          <a:xfrm>
            <a:off x="4845050" y="8038530"/>
            <a:ext cx="2038350" cy="88957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HẠM DUYÊN 12 - 9Slide.vn">
            <a:extLst>
              <a:ext uri="{FF2B5EF4-FFF2-40B4-BE49-F238E27FC236}">
                <a16:creationId xmlns:a16="http://schemas.microsoft.com/office/drawing/2014/main" id="{A1EED985-8A49-0D28-399D-A73D76F055C5}"/>
              </a:ext>
            </a:extLst>
          </p:cNvPr>
          <p:cNvSpPr/>
          <p:nvPr/>
        </p:nvSpPr>
        <p:spPr>
          <a:xfrm>
            <a:off x="7000930" y="8038530"/>
            <a:ext cx="2038350" cy="88957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HẠM DUYÊN 13 - 9Slide.vn">
            <a:extLst>
              <a:ext uri="{FF2B5EF4-FFF2-40B4-BE49-F238E27FC236}">
                <a16:creationId xmlns:a16="http://schemas.microsoft.com/office/drawing/2014/main" id="{35861C60-9758-44B7-BB54-40DFE829E8B1}"/>
              </a:ext>
            </a:extLst>
          </p:cNvPr>
          <p:cNvSpPr/>
          <p:nvPr/>
        </p:nvSpPr>
        <p:spPr>
          <a:xfrm>
            <a:off x="3854450" y="7054280"/>
            <a:ext cx="2038350" cy="88957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PHẠM DUYÊN 14 - 9Slide.vn">
            <a:extLst>
              <a:ext uri="{FF2B5EF4-FFF2-40B4-BE49-F238E27FC236}">
                <a16:creationId xmlns:a16="http://schemas.microsoft.com/office/drawing/2014/main" id="{DE29A6BF-D08D-75EC-E386-786EBC907DCB}"/>
              </a:ext>
            </a:extLst>
          </p:cNvPr>
          <p:cNvSpPr/>
          <p:nvPr/>
        </p:nvSpPr>
        <p:spPr>
          <a:xfrm>
            <a:off x="2762250" y="6063680"/>
            <a:ext cx="2038350" cy="88957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HẠM DUYÊN 15 - 9Slide.vn">
            <a:extLst>
              <a:ext uri="{FF2B5EF4-FFF2-40B4-BE49-F238E27FC236}">
                <a16:creationId xmlns:a16="http://schemas.microsoft.com/office/drawing/2014/main" id="{598E33C5-FB47-A092-0947-5ECEE9DA3A4F}"/>
              </a:ext>
            </a:extLst>
          </p:cNvPr>
          <p:cNvSpPr/>
          <p:nvPr/>
        </p:nvSpPr>
        <p:spPr>
          <a:xfrm>
            <a:off x="5993606" y="7054280"/>
            <a:ext cx="2038350" cy="88957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HẠM DUYÊN 16 - 9Slide.vn">
            <a:extLst>
              <a:ext uri="{FF2B5EF4-FFF2-40B4-BE49-F238E27FC236}">
                <a16:creationId xmlns:a16="http://schemas.microsoft.com/office/drawing/2014/main" id="{D00B35A4-88D2-6258-72F3-B6329497AF7B}"/>
              </a:ext>
            </a:extLst>
          </p:cNvPr>
          <p:cNvSpPr/>
          <p:nvPr/>
        </p:nvSpPr>
        <p:spPr>
          <a:xfrm>
            <a:off x="4905430" y="6063680"/>
            <a:ext cx="2038350" cy="88957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4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3B92E-B098-11C8-790C-F2F29FD9D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964" y="2171700"/>
            <a:ext cx="13522036" cy="70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079EF-CC4E-2E92-7AE4-F4A8C968F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054" y="4153049"/>
            <a:ext cx="8368146" cy="24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3441ADD2-C147-4FF6-808E-A7F9AF5E4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1703" y="1429242"/>
            <a:ext cx="13324594" cy="8594546"/>
          </a:xfrm>
          <a:prstGeom prst="rect">
            <a:avLst/>
          </a:prstGeom>
        </p:spPr>
      </p:pic>
      <p:sp>
        <p:nvSpPr>
          <p:cNvPr id="18" name="PHẠM DUYÊN 2 - 9Slide.vn">
            <a:extLst>
              <a:ext uri="{FF2B5EF4-FFF2-40B4-BE49-F238E27FC236}">
                <a16:creationId xmlns:a16="http://schemas.microsoft.com/office/drawing/2014/main" id="{02A505FA-7B18-4729-AA90-C1346574433D}"/>
              </a:ext>
            </a:extLst>
          </p:cNvPr>
          <p:cNvSpPr txBox="1"/>
          <p:nvPr/>
        </p:nvSpPr>
        <p:spPr>
          <a:xfrm>
            <a:off x="1374449" y="546437"/>
            <a:ext cx="14741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Chọn kết quả đúng với mỗi phép tính:</a:t>
            </a: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PHẠM DUYÊN 3 - 9Slide.vn">
            <a:extLst>
              <a:ext uri="{FF2B5EF4-FFF2-40B4-BE49-F238E27FC236}">
                <a16:creationId xmlns:a16="http://schemas.microsoft.com/office/drawing/2014/main" id="{CD1D8856-AE29-4A94-AD28-A8BCCB4412BC}"/>
              </a:ext>
            </a:extLst>
          </p:cNvPr>
          <p:cNvSpPr txBox="1"/>
          <p:nvPr/>
        </p:nvSpPr>
        <p:spPr>
          <a:xfrm>
            <a:off x="11436886" y="2791034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+ 1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9" name="PHẠM DUYÊN 4 - 9Slide.vn">
            <a:extLst>
              <a:ext uri="{FF2B5EF4-FFF2-40B4-BE49-F238E27FC236}">
                <a16:creationId xmlns:a16="http://schemas.microsoft.com/office/drawing/2014/main" id="{2AB8913F-BA38-4510-B31A-D088E10E5797}"/>
              </a:ext>
            </a:extLst>
          </p:cNvPr>
          <p:cNvSpPr txBox="1"/>
          <p:nvPr/>
        </p:nvSpPr>
        <p:spPr>
          <a:xfrm>
            <a:off x="11436886" y="4006457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5</a:t>
            </a:r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+ 0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0" name="PHẠM DUYÊN 5 - 9Slide.vn">
            <a:extLst>
              <a:ext uri="{FF2B5EF4-FFF2-40B4-BE49-F238E27FC236}">
                <a16:creationId xmlns:a16="http://schemas.microsoft.com/office/drawing/2014/main" id="{6C986315-5FC0-41F5-89F4-380A15A254EC}"/>
              </a:ext>
            </a:extLst>
          </p:cNvPr>
          <p:cNvSpPr txBox="1"/>
          <p:nvPr/>
        </p:nvSpPr>
        <p:spPr>
          <a:xfrm>
            <a:off x="11436886" y="5221880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+ 5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1" name="PHẠM DUYÊN 6 - 9Slide.vn">
            <a:extLst>
              <a:ext uri="{FF2B5EF4-FFF2-40B4-BE49-F238E27FC236}">
                <a16:creationId xmlns:a16="http://schemas.microsoft.com/office/drawing/2014/main" id="{728940AD-D7AD-45C2-B214-922FAE298BEA}"/>
              </a:ext>
            </a:extLst>
          </p:cNvPr>
          <p:cNvSpPr txBox="1"/>
          <p:nvPr/>
        </p:nvSpPr>
        <p:spPr>
          <a:xfrm>
            <a:off x="11436886" y="6437305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4</a:t>
            </a:r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+ 3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2" name="PHẠM DUYÊN 7 - 9Slide.vn">
            <a:extLst>
              <a:ext uri="{FF2B5EF4-FFF2-40B4-BE49-F238E27FC236}">
                <a16:creationId xmlns:a16="http://schemas.microsoft.com/office/drawing/2014/main" id="{F1368620-2B9C-46E1-92CE-BAB0CB2A20B7}"/>
              </a:ext>
            </a:extLst>
          </p:cNvPr>
          <p:cNvSpPr txBox="1"/>
          <p:nvPr/>
        </p:nvSpPr>
        <p:spPr>
          <a:xfrm>
            <a:off x="4707082" y="2818743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EA3285"/>
                </a:solidFill>
                <a:latin typeface="Arial" panose="020B0604020202020204" pitchFamily="34" charset="0"/>
                <a:cs typeface="Arial" pitchFamily="34" charset="0"/>
              </a:rPr>
              <a:t>5</a:t>
            </a:r>
            <a:endParaRPr lang="en-US" sz="6000" b="1" dirty="0">
              <a:solidFill>
                <a:srgbClr val="EA328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3" name="PHẠM DUYÊN 8 - 9Slide.vn">
            <a:extLst>
              <a:ext uri="{FF2B5EF4-FFF2-40B4-BE49-F238E27FC236}">
                <a16:creationId xmlns:a16="http://schemas.microsoft.com/office/drawing/2014/main" id="{AC7B569B-02A3-4DBA-94CE-3714C9460592}"/>
              </a:ext>
            </a:extLst>
          </p:cNvPr>
          <p:cNvSpPr txBox="1"/>
          <p:nvPr/>
        </p:nvSpPr>
        <p:spPr>
          <a:xfrm>
            <a:off x="5763200" y="4188236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EA3285"/>
                </a:solidFill>
                <a:latin typeface="Arial" panose="020B0604020202020204" pitchFamily="34" charset="0"/>
                <a:cs typeface="Arial" pitchFamily="34" charset="0"/>
              </a:rPr>
              <a:t>8</a:t>
            </a:r>
            <a:endParaRPr lang="en-US" sz="6000" b="1" dirty="0">
              <a:solidFill>
                <a:srgbClr val="EA328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4" name="PHẠM DUYÊN 9 - 9Slide.vn">
            <a:extLst>
              <a:ext uri="{FF2B5EF4-FFF2-40B4-BE49-F238E27FC236}">
                <a16:creationId xmlns:a16="http://schemas.microsoft.com/office/drawing/2014/main" id="{912E3872-03BB-49D2-8688-E601D354CD86}"/>
              </a:ext>
            </a:extLst>
          </p:cNvPr>
          <p:cNvSpPr txBox="1"/>
          <p:nvPr/>
        </p:nvSpPr>
        <p:spPr>
          <a:xfrm>
            <a:off x="6171490" y="621607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EA3285"/>
                </a:solidFill>
                <a:latin typeface="Arial" panose="020B0604020202020204" pitchFamily="34" charset="0"/>
                <a:cs typeface="Arial" pitchFamily="34" charset="0"/>
              </a:rPr>
              <a:t>7</a:t>
            </a:r>
            <a:endParaRPr lang="en-US" sz="6000" b="1" dirty="0">
              <a:solidFill>
                <a:srgbClr val="EA328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5" name="PHẠM DUYÊN 10 - 9Slide.vn">
            <a:extLst>
              <a:ext uri="{FF2B5EF4-FFF2-40B4-BE49-F238E27FC236}">
                <a16:creationId xmlns:a16="http://schemas.microsoft.com/office/drawing/2014/main" id="{2868056E-0815-4196-A325-6E77F14C38DC}"/>
              </a:ext>
            </a:extLst>
          </p:cNvPr>
          <p:cNvSpPr txBox="1"/>
          <p:nvPr/>
        </p:nvSpPr>
        <p:spPr>
          <a:xfrm>
            <a:off x="5904414" y="8612303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EA3285"/>
                </a:solidFill>
                <a:latin typeface="Arial" panose="020B0604020202020204" pitchFamily="34" charset="0"/>
                <a:cs typeface="Arial" pitchFamily="34" charset="0"/>
              </a:rPr>
              <a:t>4</a:t>
            </a:r>
            <a:endParaRPr lang="en-US" sz="6000" b="1" dirty="0">
              <a:solidFill>
                <a:srgbClr val="EA328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cxnSp>
        <p:nvCxnSpPr>
          <p:cNvPr id="17" name="PHẠM DUYÊN 11 - 9Slide.vn">
            <a:extLst>
              <a:ext uri="{FF2B5EF4-FFF2-40B4-BE49-F238E27FC236}">
                <a16:creationId xmlns:a16="http://schemas.microsoft.com/office/drawing/2014/main" id="{CAB009C3-FF35-4653-A5C9-B919FDB0FB11}"/>
              </a:ext>
            </a:extLst>
          </p:cNvPr>
          <p:cNvCxnSpPr>
            <a:cxnSpLocks/>
          </p:cNvCxnSpPr>
          <p:nvPr/>
        </p:nvCxnSpPr>
        <p:spPr>
          <a:xfrm flipH="1">
            <a:off x="7265407" y="3354308"/>
            <a:ext cx="3682838" cy="6016029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HẠM DUYÊN 12 - 9Slide.vn">
            <a:extLst>
              <a:ext uri="{FF2B5EF4-FFF2-40B4-BE49-F238E27FC236}">
                <a16:creationId xmlns:a16="http://schemas.microsoft.com/office/drawing/2014/main" id="{1DD55921-33DF-456A-8D26-3D8D5C283E46}"/>
              </a:ext>
            </a:extLst>
          </p:cNvPr>
          <p:cNvCxnSpPr>
            <a:cxnSpLocks/>
          </p:cNvCxnSpPr>
          <p:nvPr/>
        </p:nvCxnSpPr>
        <p:spPr>
          <a:xfrm flipH="1" flipV="1">
            <a:off x="5880226" y="3354309"/>
            <a:ext cx="5068019" cy="1217691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HẠM DUYÊN 13 - 9Slide.vn">
            <a:extLst>
              <a:ext uri="{FF2B5EF4-FFF2-40B4-BE49-F238E27FC236}">
                <a16:creationId xmlns:a16="http://schemas.microsoft.com/office/drawing/2014/main" id="{C4747A8C-B5C3-4DD0-8890-3585015D7E6D}"/>
              </a:ext>
            </a:extLst>
          </p:cNvPr>
          <p:cNvCxnSpPr>
            <a:cxnSpLocks/>
          </p:cNvCxnSpPr>
          <p:nvPr/>
        </p:nvCxnSpPr>
        <p:spPr>
          <a:xfrm flipH="1" flipV="1">
            <a:off x="6956843" y="4719151"/>
            <a:ext cx="4029537" cy="1038854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HẠM DUYÊN 14 - 9Slide.vn">
            <a:extLst>
              <a:ext uri="{FF2B5EF4-FFF2-40B4-BE49-F238E27FC236}">
                <a16:creationId xmlns:a16="http://schemas.microsoft.com/office/drawing/2014/main" id="{1E3DBAE0-3822-4307-9558-4AC6A3BFB22B}"/>
              </a:ext>
            </a:extLst>
          </p:cNvPr>
          <p:cNvCxnSpPr>
            <a:cxnSpLocks/>
          </p:cNvCxnSpPr>
          <p:nvPr/>
        </p:nvCxnSpPr>
        <p:spPr>
          <a:xfrm flipH="1" flipV="1">
            <a:off x="7381611" y="6790163"/>
            <a:ext cx="3686250" cy="312281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45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F066B32E-DFE3-60A2-C061-5CD74E26A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84" y="3532909"/>
            <a:ext cx="6996540" cy="34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PHẠM DUYÊN 1 - 9Slide.vn">
            <a:extLst>
              <a:ext uri="{FF2B5EF4-FFF2-40B4-BE49-F238E27FC236}">
                <a16:creationId xmlns:a16="http://schemas.microsoft.com/office/drawing/2014/main" id="{C42C30F9-C149-4E49-8AF9-560323873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171145"/>
              </p:ext>
            </p:extLst>
          </p:nvPr>
        </p:nvGraphicFramePr>
        <p:xfrm>
          <a:off x="3079890" y="2786795"/>
          <a:ext cx="12239418" cy="433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903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</a:tblGrid>
              <a:tr h="1445969">
                <a:tc rowSpan="2"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144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1445969">
                <a:tc>
                  <a:txBody>
                    <a:bodyPr/>
                    <a:lstStyle/>
                    <a:p>
                      <a:pPr algn="ctr"/>
                      <a:endParaRPr lang="en-US" sz="75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9602E489-F80F-DCCF-8BD3-152D16EB1838}"/>
              </a:ext>
            </a:extLst>
          </p:cNvPr>
          <p:cNvSpPr/>
          <p:nvPr/>
        </p:nvSpPr>
        <p:spPr>
          <a:xfrm>
            <a:off x="5553786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5 - 9Slide.vn">
            <a:extLst>
              <a:ext uri="{FF2B5EF4-FFF2-40B4-BE49-F238E27FC236}">
                <a16:creationId xmlns:a16="http://schemas.microsoft.com/office/drawing/2014/main" id="{43EE8785-1A65-41A0-C87F-59D491FCB020}"/>
              </a:ext>
            </a:extLst>
          </p:cNvPr>
          <p:cNvSpPr/>
          <p:nvPr/>
        </p:nvSpPr>
        <p:spPr>
          <a:xfrm>
            <a:off x="7605998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PHẠM DUYÊN 6 - 9Slide.vn">
            <a:extLst>
              <a:ext uri="{FF2B5EF4-FFF2-40B4-BE49-F238E27FC236}">
                <a16:creationId xmlns:a16="http://schemas.microsoft.com/office/drawing/2014/main" id="{8B497AF3-018C-D95A-723E-ADE97EC8B38E}"/>
              </a:ext>
            </a:extLst>
          </p:cNvPr>
          <p:cNvSpPr/>
          <p:nvPr/>
        </p:nvSpPr>
        <p:spPr>
          <a:xfrm>
            <a:off x="9658209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7 - 9Slide.vn">
            <a:extLst>
              <a:ext uri="{FF2B5EF4-FFF2-40B4-BE49-F238E27FC236}">
                <a16:creationId xmlns:a16="http://schemas.microsoft.com/office/drawing/2014/main" id="{148F2E3B-756A-104A-BD39-0F93E0326D50}"/>
              </a:ext>
            </a:extLst>
          </p:cNvPr>
          <p:cNvSpPr/>
          <p:nvPr/>
        </p:nvSpPr>
        <p:spPr>
          <a:xfrm>
            <a:off x="11710419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PHẠM DUYÊN 8 - 9Slide.vn">
            <a:extLst>
              <a:ext uri="{FF2B5EF4-FFF2-40B4-BE49-F238E27FC236}">
                <a16:creationId xmlns:a16="http://schemas.microsoft.com/office/drawing/2014/main" id="{10E8AE2B-0879-D9A4-DF8D-20EA57E39CB7}"/>
              </a:ext>
            </a:extLst>
          </p:cNvPr>
          <p:cNvSpPr/>
          <p:nvPr/>
        </p:nvSpPr>
        <p:spPr>
          <a:xfrm>
            <a:off x="13762631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60" y="837176"/>
            <a:ext cx="1003383" cy="1027910"/>
            <a:chOff x="1559434" y="1181196"/>
            <a:chExt cx="668922" cy="6852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12966" y="118119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PHẠM DUYÊN 3 - 9Slide.vn">
            <a:extLst>
              <a:ext uri="{FF2B5EF4-FFF2-40B4-BE49-F238E27FC236}">
                <a16:creationId xmlns:a16="http://schemas.microsoft.com/office/drawing/2014/main" id="{51559AC9-A4DF-050F-024F-0CD21F610CD6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A740BAD-F3FC-5B48-27B9-7BE61CC4DFF8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AA7F8B-F497-371B-0442-DC3294671114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B83C19-1617-528C-91BB-C2CB040C3761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F3F68594-BD80-0CBD-C779-A1DE365B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8" name="PHẠM DUYÊN 24 - 9Slide.vn">
            <a:extLst>
              <a:ext uri="{FF2B5EF4-FFF2-40B4-BE49-F238E27FC236}">
                <a16:creationId xmlns:a16="http://schemas.microsoft.com/office/drawing/2014/main" id="{53102ACA-EDEF-3908-7C1E-CE874D10A7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0D689D81-633A-9F71-5E31-0EE05DE3F3A9}"/>
              </a:ext>
            </a:extLst>
          </p:cNvPr>
          <p:cNvSpPr/>
          <p:nvPr/>
        </p:nvSpPr>
        <p:spPr>
          <a:xfrm>
            <a:off x="1143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+ 7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0C79FC44-B78A-B15B-B753-A89EA07AFA3C}"/>
              </a:ext>
            </a:extLst>
          </p:cNvPr>
          <p:cNvSpPr/>
          <p:nvPr/>
        </p:nvSpPr>
        <p:spPr>
          <a:xfrm>
            <a:off x="1143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+ 8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PHẠM DUYÊN 7 - 9Slide.vn">
            <a:extLst>
              <a:ext uri="{FF2B5EF4-FFF2-40B4-BE49-F238E27FC236}">
                <a16:creationId xmlns:a16="http://schemas.microsoft.com/office/drawing/2014/main" id="{2365C89B-F50A-9F7F-CD5C-59E25B971576}"/>
              </a:ext>
            </a:extLst>
          </p:cNvPr>
          <p:cNvSpPr/>
          <p:nvPr/>
        </p:nvSpPr>
        <p:spPr>
          <a:xfrm>
            <a:off x="6858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F0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+ 8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PHẠM DUYÊN 8 - 9Slide.vn">
            <a:extLst>
              <a:ext uri="{FF2B5EF4-FFF2-40B4-BE49-F238E27FC236}">
                <a16:creationId xmlns:a16="http://schemas.microsoft.com/office/drawing/2014/main" id="{0D975680-40C9-41C3-D569-B3DA233C26E4}"/>
              </a:ext>
            </a:extLst>
          </p:cNvPr>
          <p:cNvSpPr/>
          <p:nvPr/>
        </p:nvSpPr>
        <p:spPr>
          <a:xfrm>
            <a:off x="6858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+ 7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8" name="PHẠM DUYÊN 11 - 9Slide.vn">
            <a:extLst>
              <a:ext uri="{FF2B5EF4-FFF2-40B4-BE49-F238E27FC236}">
                <a16:creationId xmlns:a16="http://schemas.microsoft.com/office/drawing/2014/main" id="{50D77F7A-6B71-A889-DBED-8E74CCFCDC3F}"/>
              </a:ext>
            </a:extLst>
          </p:cNvPr>
          <p:cNvSpPr/>
          <p:nvPr/>
        </p:nvSpPr>
        <p:spPr>
          <a:xfrm>
            <a:off x="12573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+ 5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PHẠM DUYÊN 12 - 9Slide.vn">
            <a:extLst>
              <a:ext uri="{FF2B5EF4-FFF2-40B4-BE49-F238E27FC236}">
                <a16:creationId xmlns:a16="http://schemas.microsoft.com/office/drawing/2014/main" id="{6A634412-4AAC-2372-2FD2-356B3A8982AD}"/>
              </a:ext>
            </a:extLst>
          </p:cNvPr>
          <p:cNvSpPr/>
          <p:nvPr/>
        </p:nvSpPr>
        <p:spPr>
          <a:xfrm>
            <a:off x="12573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+ 7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91CC091E-774D-5445-0F9F-E0BDF4B2D655}"/>
              </a:ext>
            </a:extLst>
          </p:cNvPr>
          <p:cNvSpPr/>
          <p:nvPr/>
        </p:nvSpPr>
        <p:spPr>
          <a:xfrm>
            <a:off x="4496511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813B65BB-8BCE-A75C-21E7-0A9B0CA2D9B1}"/>
              </a:ext>
            </a:extLst>
          </p:cNvPr>
          <p:cNvSpPr/>
          <p:nvPr/>
        </p:nvSpPr>
        <p:spPr>
          <a:xfrm>
            <a:off x="4496511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EB11213F-C572-9A2A-052C-B6AF70A8A24B}"/>
              </a:ext>
            </a:extLst>
          </p:cNvPr>
          <p:cNvSpPr txBox="1"/>
          <p:nvPr/>
        </p:nvSpPr>
        <p:spPr>
          <a:xfrm>
            <a:off x="1709834" y="885097"/>
            <a:ext cx="5785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a) Tính nhẩm.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PHẠM DUYÊN 9 - 9Slide.vn">
            <a:extLst>
              <a:ext uri="{FF2B5EF4-FFF2-40B4-BE49-F238E27FC236}">
                <a16:creationId xmlns:a16="http://schemas.microsoft.com/office/drawing/2014/main" id="{BE80E1D0-29C8-32E7-AAAD-3689572637A5}"/>
              </a:ext>
            </a:extLst>
          </p:cNvPr>
          <p:cNvSpPr/>
          <p:nvPr/>
        </p:nvSpPr>
        <p:spPr>
          <a:xfrm>
            <a:off x="10118709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F0D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10 - 9Slide.vn">
            <a:extLst>
              <a:ext uri="{FF2B5EF4-FFF2-40B4-BE49-F238E27FC236}">
                <a16:creationId xmlns:a16="http://schemas.microsoft.com/office/drawing/2014/main" id="{9A5238AC-A05D-544C-CA48-925286592701}"/>
              </a:ext>
            </a:extLst>
          </p:cNvPr>
          <p:cNvSpPr/>
          <p:nvPr/>
        </p:nvSpPr>
        <p:spPr>
          <a:xfrm>
            <a:off x="10118709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PHẠM DUYÊN 13 - 9Slide.vn">
            <a:extLst>
              <a:ext uri="{FF2B5EF4-FFF2-40B4-BE49-F238E27FC236}">
                <a16:creationId xmlns:a16="http://schemas.microsoft.com/office/drawing/2014/main" id="{4327BBFD-990E-28F8-8303-622A5D45FE41}"/>
              </a:ext>
            </a:extLst>
          </p:cNvPr>
          <p:cNvSpPr/>
          <p:nvPr/>
        </p:nvSpPr>
        <p:spPr>
          <a:xfrm>
            <a:off x="15926511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PHẠM DUYÊN 14 - 9Slide.vn">
            <a:extLst>
              <a:ext uri="{FF2B5EF4-FFF2-40B4-BE49-F238E27FC236}">
                <a16:creationId xmlns:a16="http://schemas.microsoft.com/office/drawing/2014/main" id="{7E13FF0A-FFDE-5E7D-FD73-3C2519C7679D}"/>
              </a:ext>
            </a:extLst>
          </p:cNvPr>
          <p:cNvSpPr/>
          <p:nvPr/>
        </p:nvSpPr>
        <p:spPr>
          <a:xfrm>
            <a:off x="15926511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A21C5743-A296-D674-A647-6A59902381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2" name="PHẠM DUYÊN 24 - 9Slide.vn">
            <a:extLst>
              <a:ext uri="{FF2B5EF4-FFF2-40B4-BE49-F238E27FC236}">
                <a16:creationId xmlns:a16="http://schemas.microsoft.com/office/drawing/2014/main" id="{BED4B3B3-F580-9D71-3998-E3492C95ED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6" grpId="0" animBg="1"/>
      <p:bldP spid="28" grpId="0" animBg="1"/>
      <p:bldP spid="38" grpId="0" animBg="1"/>
      <p:bldP spid="39" grpId="0" animBg="1"/>
      <p:bldP spid="9" grpId="0" animBg="1"/>
      <p:bldP spid="9" grpId="1" animBg="1"/>
      <p:bldP spid="15" grpId="0" animBg="1"/>
      <p:bldP spid="15" grpId="1" animBg="1"/>
      <p:bldP spid="32" grpId="0" animBg="1"/>
      <p:bldP spid="32" grpId="1" animBg="1"/>
      <p:bldP spid="34" grpId="0" animBg="1"/>
      <p:bldP spid="34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B11213F-C572-9A2A-052C-B6AF70A8A24B}"/>
              </a:ext>
            </a:extLst>
          </p:cNvPr>
          <p:cNvSpPr txBox="1"/>
          <p:nvPr/>
        </p:nvSpPr>
        <p:spPr>
          <a:xfrm>
            <a:off x="1709834" y="892447"/>
            <a:ext cx="1642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b)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PHẠM DUYÊN 3 - 9Slide.vn">
            <a:extLst>
              <a:ext uri="{FF2B5EF4-FFF2-40B4-BE49-F238E27FC236}">
                <a16:creationId xmlns:a16="http://schemas.microsoft.com/office/drawing/2014/main" id="{AC6E082F-7E1E-073E-B0CA-90620FB41137}"/>
              </a:ext>
            </a:extLst>
          </p:cNvPr>
          <p:cNvGrpSpPr/>
          <p:nvPr/>
        </p:nvGrpSpPr>
        <p:grpSpPr>
          <a:xfrm>
            <a:off x="3164860" y="769283"/>
            <a:ext cx="2264390" cy="1261990"/>
            <a:chOff x="1852150" y="1275038"/>
            <a:chExt cx="1509593" cy="99367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78ADBB3-FAA2-4DC7-5809-5A92007372EB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CA38D0-EFEA-AA79-68D1-48DB607D0BF2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5059BE-E1A9-1E5F-97AC-73F2B90909C7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9" name="PHẠM DUYÊN 4 - 9Slide.vn">
            <a:extLst>
              <a:ext uri="{FF2B5EF4-FFF2-40B4-BE49-F238E27FC236}">
                <a16:creationId xmlns:a16="http://schemas.microsoft.com/office/drawing/2014/main" id="{877B142A-F77D-2DBE-0423-BE6313570F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b="15921"/>
          <a:stretch/>
        </p:blipFill>
        <p:spPr>
          <a:xfrm>
            <a:off x="845336" y="2221339"/>
            <a:ext cx="8492732" cy="6525980"/>
          </a:xfrm>
          <a:prstGeom prst="rect">
            <a:avLst/>
          </a:prstGeom>
        </p:spPr>
      </p:pic>
      <p:pic>
        <p:nvPicPr>
          <p:cNvPr id="20" name="PHẠM DUYÊN 5 - 9Slide.vn">
            <a:extLst>
              <a:ext uri="{FF2B5EF4-FFF2-40B4-BE49-F238E27FC236}">
                <a16:creationId xmlns:a16="http://schemas.microsoft.com/office/drawing/2014/main" id="{2F6DDA0E-FDD0-36A0-FE83-E2258D50E5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b="15921"/>
          <a:stretch/>
        </p:blipFill>
        <p:spPr>
          <a:xfrm>
            <a:off x="9109468" y="2221339"/>
            <a:ext cx="8492732" cy="6525980"/>
          </a:xfrm>
          <a:prstGeom prst="rect">
            <a:avLst/>
          </a:prstGeom>
        </p:spPr>
      </p:pic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EE3B84FA-68F8-4DE7-6C25-B8AA1FE45DB1}"/>
              </a:ext>
            </a:extLst>
          </p:cNvPr>
          <p:cNvSpPr/>
          <p:nvPr/>
        </p:nvSpPr>
        <p:spPr>
          <a:xfrm>
            <a:off x="2722948" y="4358106"/>
            <a:ext cx="463670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</a:t>
            </a:r>
            <a:r>
              <a:rPr lang="en-US" sz="6750" spc="6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6750" spc="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47CF4C69-D8A9-32F8-24FE-D5A4256854F1}"/>
              </a:ext>
            </a:extLst>
          </p:cNvPr>
          <p:cNvSpPr/>
          <p:nvPr/>
        </p:nvSpPr>
        <p:spPr>
          <a:xfrm>
            <a:off x="4467059" y="4450009"/>
            <a:ext cx="1020686" cy="1020686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38100">
            <a:solidFill>
              <a:srgbClr val="F0B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D219B2A0-67BC-7EC3-B139-C8976F2719B7}"/>
              </a:ext>
            </a:extLst>
          </p:cNvPr>
          <p:cNvSpPr/>
          <p:nvPr/>
        </p:nvSpPr>
        <p:spPr>
          <a:xfrm>
            <a:off x="2722948" y="6301207"/>
            <a:ext cx="463670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spc="6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6750" spc="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6750" spc="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50E2FDB5-6E22-7B70-F561-F8D91B5240F1}"/>
              </a:ext>
            </a:extLst>
          </p:cNvPr>
          <p:cNvSpPr/>
          <p:nvPr/>
        </p:nvSpPr>
        <p:spPr>
          <a:xfrm>
            <a:off x="2636914" y="6393110"/>
            <a:ext cx="1020686" cy="1020686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38100">
            <a:solidFill>
              <a:srgbClr val="F0B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E6ECE8C5-84B9-CCF6-B966-914EC7E1E8E9}"/>
              </a:ext>
            </a:extLst>
          </p:cNvPr>
          <p:cNvSpPr/>
          <p:nvPr/>
        </p:nvSpPr>
        <p:spPr>
          <a:xfrm>
            <a:off x="11129646" y="4358106"/>
            <a:ext cx="5100954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spc="6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6750" spc="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6750" spc="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PHẠM DUYÊN 11 - 9Slide.vn">
            <a:extLst>
              <a:ext uri="{FF2B5EF4-FFF2-40B4-BE49-F238E27FC236}">
                <a16:creationId xmlns:a16="http://schemas.microsoft.com/office/drawing/2014/main" id="{EB4F8833-026E-AD62-D8E1-B5885301B22F}"/>
              </a:ext>
            </a:extLst>
          </p:cNvPr>
          <p:cNvSpPr/>
          <p:nvPr/>
        </p:nvSpPr>
        <p:spPr>
          <a:xfrm>
            <a:off x="11129646" y="6301207"/>
            <a:ext cx="4636702" cy="1204493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</a:t>
            </a:r>
            <a:r>
              <a:rPr lang="en-US" sz="6750" spc="6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6750" spc="64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6750" spc="64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PHẠM DUYÊN 12 - 9Slide.vn">
            <a:extLst>
              <a:ext uri="{FF2B5EF4-FFF2-40B4-BE49-F238E27FC236}">
                <a16:creationId xmlns:a16="http://schemas.microsoft.com/office/drawing/2014/main" id="{AA6C660F-CC5E-B246-5BF0-8D83E9DBF11C}"/>
              </a:ext>
            </a:extLst>
          </p:cNvPr>
          <p:cNvSpPr/>
          <p:nvPr/>
        </p:nvSpPr>
        <p:spPr>
          <a:xfrm>
            <a:off x="12873757" y="6393110"/>
            <a:ext cx="1020686" cy="1020686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38100">
            <a:solidFill>
              <a:srgbClr val="F0B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PHẠM DUYÊN 13 - 9Slide.vn">
            <a:extLst>
              <a:ext uri="{FF2B5EF4-FFF2-40B4-BE49-F238E27FC236}">
                <a16:creationId xmlns:a16="http://schemas.microsoft.com/office/drawing/2014/main" id="{4F890F05-E4B4-817D-BF0A-57E36C98B392}"/>
              </a:ext>
            </a:extLst>
          </p:cNvPr>
          <p:cNvSpPr/>
          <p:nvPr/>
        </p:nvSpPr>
        <p:spPr>
          <a:xfrm>
            <a:off x="11043612" y="4450009"/>
            <a:ext cx="1020686" cy="1020686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38100">
            <a:solidFill>
              <a:srgbClr val="F0B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396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/>
      <p:bldP spid="24" grpId="0" animBg="1"/>
      <p:bldP spid="24" grpId="1" animBg="1"/>
      <p:bldP spid="31" grpId="0"/>
      <p:bldP spid="35" grpId="0"/>
      <p:bldP spid="33" grpId="0" animBg="1"/>
      <p:bldP spid="33" grpId="1" animBg="1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PHẠM DUYÊN 1 - 9Slide.vn"/>
          <p:cNvGrpSpPr/>
          <p:nvPr/>
        </p:nvGrpSpPr>
        <p:grpSpPr>
          <a:xfrm>
            <a:off x="6996003" y="6925850"/>
            <a:ext cx="997876" cy="997878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1" name="PHẠM DUYÊN 2 - 9Slide.vn"/>
          <p:cNvGrpSpPr/>
          <p:nvPr/>
        </p:nvGrpSpPr>
        <p:grpSpPr>
          <a:xfrm>
            <a:off x="5343884" y="6925852"/>
            <a:ext cx="997876" cy="997878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PHẠM DUYÊN 3 - 9Slide.vn"/>
          <p:cNvGrpSpPr/>
          <p:nvPr/>
        </p:nvGrpSpPr>
        <p:grpSpPr>
          <a:xfrm>
            <a:off x="1969914" y="6925841"/>
            <a:ext cx="997876" cy="997876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PHẠM DUYÊN 4 - 9Slide.vn"/>
          <p:cNvGrpSpPr/>
          <p:nvPr/>
        </p:nvGrpSpPr>
        <p:grpSpPr>
          <a:xfrm>
            <a:off x="3686630" y="6918407"/>
            <a:ext cx="997876" cy="997876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PHẠM DUYÊN 5 - 9Slide.vn"/>
          <p:cNvGrpSpPr/>
          <p:nvPr/>
        </p:nvGrpSpPr>
        <p:grpSpPr>
          <a:xfrm>
            <a:off x="5332602" y="6925853"/>
            <a:ext cx="997876" cy="1017757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4" name="PHẠM DUYÊN 6 - 9Slide.vn"/>
          <p:cNvGrpSpPr/>
          <p:nvPr/>
        </p:nvGrpSpPr>
        <p:grpSpPr>
          <a:xfrm>
            <a:off x="7006487" y="6925853"/>
            <a:ext cx="997876" cy="1017757"/>
            <a:chOff x="7632352" y="2681286"/>
            <a:chExt cx="405942" cy="414031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541" y="270040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25" name="PHẠM DUYÊN 7 - 9Slide.vn"/>
          <p:cNvGrpSpPr/>
          <p:nvPr/>
        </p:nvGrpSpPr>
        <p:grpSpPr>
          <a:xfrm>
            <a:off x="1980926" y="6925853"/>
            <a:ext cx="997876" cy="1017757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0" name="PHẠM DUYÊN 8 - 9Slide.vn"/>
          <p:cNvGrpSpPr/>
          <p:nvPr/>
        </p:nvGrpSpPr>
        <p:grpSpPr>
          <a:xfrm>
            <a:off x="3675348" y="6918421"/>
            <a:ext cx="997876" cy="1017757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53" name="PHẠM DUYÊN 9 - 9Slide.vn"/>
          <p:cNvSpPr/>
          <p:nvPr/>
        </p:nvSpPr>
        <p:spPr>
          <a:xfrm>
            <a:off x="9029356" y="6050974"/>
            <a:ext cx="7268076" cy="2764544"/>
          </a:xfrm>
          <a:prstGeom prst="roundRect">
            <a:avLst/>
          </a:prstGeom>
          <a:solidFill>
            <a:srgbClr val="F7D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+mj-lt"/>
            </a:endParaRPr>
          </a:p>
        </p:txBody>
      </p:sp>
      <p:grpSp>
        <p:nvGrpSpPr>
          <p:cNvPr id="2" name="PHẠM DUYÊN 10 - 9Slide.vn"/>
          <p:cNvGrpSpPr/>
          <p:nvPr/>
        </p:nvGrpSpPr>
        <p:grpSpPr>
          <a:xfrm>
            <a:off x="14851173" y="6487394"/>
            <a:ext cx="833834" cy="833836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PHẠM DUYÊN 11 - 9Slide.vn"/>
          <p:cNvGrpSpPr/>
          <p:nvPr/>
        </p:nvGrpSpPr>
        <p:grpSpPr>
          <a:xfrm>
            <a:off x="13199054" y="6487396"/>
            <a:ext cx="833834" cy="833836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PHẠM DUYÊN 12 - 9Slide.vn"/>
          <p:cNvGrpSpPr/>
          <p:nvPr/>
        </p:nvGrpSpPr>
        <p:grpSpPr>
          <a:xfrm>
            <a:off x="11452613" y="6487396"/>
            <a:ext cx="833834" cy="833836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PHẠM DUYÊN 13 - 9Slide.vn"/>
          <p:cNvGrpSpPr/>
          <p:nvPr/>
        </p:nvGrpSpPr>
        <p:grpSpPr>
          <a:xfrm>
            <a:off x="13187772" y="6487396"/>
            <a:ext cx="833834" cy="833836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6" name="PHẠM DUYÊN 14 - 9Slide.vn"/>
          <p:cNvGrpSpPr/>
          <p:nvPr/>
        </p:nvGrpSpPr>
        <p:grpSpPr>
          <a:xfrm>
            <a:off x="14861657" y="6487396"/>
            <a:ext cx="833834" cy="833836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" name="PHẠM DUYÊN 15 - 9Slide.vn"/>
          <p:cNvGrpSpPr/>
          <p:nvPr/>
        </p:nvGrpSpPr>
        <p:grpSpPr>
          <a:xfrm>
            <a:off x="11463625" y="6487396"/>
            <a:ext cx="833834" cy="833836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47" name="PHẠM DUYÊN 16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488920" y="6473631"/>
            <a:ext cx="485140" cy="81117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PHẠM DUYÊN 1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185631" y="6473631"/>
            <a:ext cx="485140" cy="81117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PHẠM DUYÊN 18 - 9Slide.vn"/>
          <p:cNvSpPr txBox="1"/>
          <p:nvPr/>
        </p:nvSpPr>
        <p:spPr>
          <a:xfrm>
            <a:off x="7494425" y="3662686"/>
            <a:ext cx="85632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4798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PHẠM DUYÊN 19 - 9Slide.vn"/>
          <p:cNvSpPr txBox="1"/>
          <p:nvPr/>
        </p:nvSpPr>
        <p:spPr>
          <a:xfrm>
            <a:off x="11359497" y="3662686"/>
            <a:ext cx="85632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4798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PHẠM DUYÊN 20 - 9Slide.vn"/>
          <p:cNvSpPr txBox="1"/>
          <p:nvPr/>
        </p:nvSpPr>
        <p:spPr>
          <a:xfrm>
            <a:off x="9354212" y="6615023"/>
            <a:ext cx="1717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+mj-lt"/>
                <a:cs typeface="Lato" pitchFamily="34" charset="0"/>
              </a:rPr>
              <a:t>Nhẩm</a:t>
            </a:r>
            <a:r>
              <a:rPr lang="en-US" sz="4000" b="1" dirty="0"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9" name="PHẠM DUYÊN 21 - 9Slide.vn"/>
          <p:cNvGrpSpPr/>
          <p:nvPr/>
        </p:nvGrpSpPr>
        <p:grpSpPr>
          <a:xfrm>
            <a:off x="14843743" y="7616991"/>
            <a:ext cx="833834" cy="833836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PHẠM DUYÊN 22 - 9Slide.vn"/>
          <p:cNvGrpSpPr/>
          <p:nvPr/>
        </p:nvGrpSpPr>
        <p:grpSpPr>
          <a:xfrm>
            <a:off x="13191625" y="7616993"/>
            <a:ext cx="833834" cy="833836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PHẠM DUYÊN 23 - 9Slide.vn"/>
          <p:cNvGrpSpPr/>
          <p:nvPr/>
        </p:nvGrpSpPr>
        <p:grpSpPr>
          <a:xfrm>
            <a:off x="11445183" y="7616993"/>
            <a:ext cx="833834" cy="833836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PHẠM DUYÊN 24 - 9Slide.vn"/>
          <p:cNvGrpSpPr/>
          <p:nvPr/>
        </p:nvGrpSpPr>
        <p:grpSpPr>
          <a:xfrm>
            <a:off x="13180343" y="7616993"/>
            <a:ext cx="833834" cy="833836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PHẠM DUYÊN 25 - 9Slide.vn"/>
          <p:cNvGrpSpPr/>
          <p:nvPr/>
        </p:nvGrpSpPr>
        <p:grpSpPr>
          <a:xfrm>
            <a:off x="14854228" y="7616993"/>
            <a:ext cx="833834" cy="833836"/>
            <a:chOff x="7632352" y="2681286"/>
            <a:chExt cx="405942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4" name="PHẠM DUYÊN 26 - 9Slide.vn"/>
          <p:cNvGrpSpPr/>
          <p:nvPr/>
        </p:nvGrpSpPr>
        <p:grpSpPr>
          <a:xfrm>
            <a:off x="11456195" y="7616993"/>
            <a:ext cx="833834" cy="833836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74" name="PHẠM DUYÊN 2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481491" y="7603229"/>
            <a:ext cx="485140" cy="81117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PHẠM DUYÊN 2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178202" y="7603229"/>
            <a:ext cx="485140" cy="81117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5" name="PHẠM DUYÊN 29 - 9Slide.vn"/>
          <p:cNvGrpSpPr/>
          <p:nvPr/>
        </p:nvGrpSpPr>
        <p:grpSpPr>
          <a:xfrm>
            <a:off x="4064679" y="2717612"/>
            <a:ext cx="1592521" cy="2813157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7" name="PHẠM DUYÊN 30 - 9Slide.vn"/>
          <p:cNvGrpSpPr/>
          <p:nvPr/>
        </p:nvGrpSpPr>
        <p:grpSpPr>
          <a:xfrm>
            <a:off x="9043777" y="2717612"/>
            <a:ext cx="1592521" cy="2813157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8" name="PHẠM DUYÊN 31 - 9Slide.vn"/>
          <p:cNvGrpSpPr/>
          <p:nvPr/>
        </p:nvGrpSpPr>
        <p:grpSpPr>
          <a:xfrm>
            <a:off x="13049401" y="2717612"/>
            <a:ext cx="1592521" cy="2813157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9" name="PHẠM DUYÊN 32 - 9Slide.vn"/>
          <p:cNvGrpSpPr/>
          <p:nvPr/>
        </p:nvGrpSpPr>
        <p:grpSpPr>
          <a:xfrm>
            <a:off x="14342502" y="2717612"/>
            <a:ext cx="1592521" cy="2813157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PHẠM DUYÊN 33 - 9Slide.vn"/>
          <p:cNvSpPr/>
          <p:nvPr/>
        </p:nvSpPr>
        <p:spPr>
          <a:xfrm>
            <a:off x="2095499" y="2171700"/>
            <a:ext cx="9124951" cy="3583513"/>
          </a:xfrm>
          <a:prstGeom prst="roundRect">
            <a:avLst>
              <a:gd name="adj" fmla="val 7964"/>
            </a:avLst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211" name="PHẠM DUYÊN 34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22928" y="6978971"/>
            <a:ext cx="580580" cy="97076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PHẠM DUYÊN 3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75051" y="6978971"/>
            <a:ext cx="580580" cy="97076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PHẠM DUYÊN 36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065674" y="6971539"/>
            <a:ext cx="580580" cy="97076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chemeClr val="accent1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8" name="PHẠM DUYÊN 37 - 9Slide.vn">
            <a:extLst>
              <a:ext uri="{FF2B5EF4-FFF2-40B4-BE49-F238E27FC236}">
                <a16:creationId xmlns:a16="http://schemas.microsoft.com/office/drawing/2014/main" id="{B10F770B-988E-413F-1170-BD42C1DA3C6F}"/>
              </a:ext>
            </a:extLst>
          </p:cNvPr>
          <p:cNvGrpSpPr/>
          <p:nvPr/>
        </p:nvGrpSpPr>
        <p:grpSpPr>
          <a:xfrm>
            <a:off x="843760" y="837176"/>
            <a:ext cx="1003383" cy="1027910"/>
            <a:chOff x="1559434" y="1181196"/>
            <a:chExt cx="668922" cy="6852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442EF11-9FC3-DE2A-CCB8-1C39A052AD55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61DBE77-B1D3-5AA6-B5A7-26FCA217E7AF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458803D-1E2E-19EF-AA51-ED9F6BF24226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DE21C0-C377-9F54-4CA5-9C49FE625FD0}"/>
                </a:ext>
              </a:extLst>
            </p:cNvPr>
            <p:cNvSpPr txBox="1"/>
            <p:nvPr/>
          </p:nvSpPr>
          <p:spPr>
            <a:xfrm>
              <a:off x="1712966" y="118119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2" name="PHẠM DUYÊN 38 - 9Slide.vn">
            <a:extLst>
              <a:ext uri="{FF2B5EF4-FFF2-40B4-BE49-F238E27FC236}">
                <a16:creationId xmlns:a16="http://schemas.microsoft.com/office/drawing/2014/main" id="{51CB1ABA-745C-66D5-D4DB-ED2A2816133D}"/>
              </a:ext>
            </a:extLst>
          </p:cNvPr>
          <p:cNvGrpSpPr/>
          <p:nvPr/>
        </p:nvGrpSpPr>
        <p:grpSpPr>
          <a:xfrm>
            <a:off x="2590800" y="2717612"/>
            <a:ext cx="1592521" cy="2813157"/>
            <a:chOff x="1707608" y="1365872"/>
            <a:chExt cx="796537" cy="140706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547929B-2FD2-5177-71A0-5097440BF64F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34" name="Picture 4" descr="F:\AAA-LÀM ẢNH SLIDE\Bai10-LT3-3.png">
              <a:extLst>
                <a:ext uri="{FF2B5EF4-FFF2-40B4-BE49-F238E27FC236}">
                  <a16:creationId xmlns:a16="http://schemas.microsoft.com/office/drawing/2014/main" id="{ECD93F72-9938-9686-5D8E-E283EACD3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5" name="PHẠM DUYÊN 39 - 9Slide.vn">
            <a:extLst>
              <a:ext uri="{FF2B5EF4-FFF2-40B4-BE49-F238E27FC236}">
                <a16:creationId xmlns:a16="http://schemas.microsoft.com/office/drawing/2014/main" id="{D9CFE037-8E20-FD0E-1A00-3BFA1B29C0A9}"/>
              </a:ext>
            </a:extLst>
          </p:cNvPr>
          <p:cNvGrpSpPr/>
          <p:nvPr/>
        </p:nvGrpSpPr>
        <p:grpSpPr>
          <a:xfrm>
            <a:off x="5538558" y="2717612"/>
            <a:ext cx="1592521" cy="2813157"/>
            <a:chOff x="1707608" y="1365872"/>
            <a:chExt cx="796537" cy="140706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8EEE7CA-BF78-DE44-4B2A-CDCDC955EDA4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37" name="Picture 4" descr="F:\AAA-LÀM ẢNH SLIDE\Bai10-LT3-3.png">
              <a:extLst>
                <a:ext uri="{FF2B5EF4-FFF2-40B4-BE49-F238E27FC236}">
                  <a16:creationId xmlns:a16="http://schemas.microsoft.com/office/drawing/2014/main" id="{EB295112-14CA-CB32-5250-AFAEDD183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274DDFF1-E59F-0415-BF6F-6B839BD835D4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724275" y="1061211"/>
            <a:ext cx="10839450" cy="7691958"/>
          </a:xfrm>
          <a:custGeom>
            <a:avLst/>
            <a:gdLst>
              <a:gd name="T0" fmla="*/ 2147483646 w 2809"/>
              <a:gd name="T1" fmla="*/ 2147483646 h 1853"/>
              <a:gd name="T2" fmla="*/ 2147483646 w 2809"/>
              <a:gd name="T3" fmla="*/ 2147483646 h 1853"/>
              <a:gd name="T4" fmla="*/ 2147483646 w 2809"/>
              <a:gd name="T5" fmla="*/ 2147483646 h 1853"/>
              <a:gd name="T6" fmla="*/ 2147483646 w 2809"/>
              <a:gd name="T7" fmla="*/ 2147483646 h 1853"/>
              <a:gd name="T8" fmla="*/ 2147483646 w 2809"/>
              <a:gd name="T9" fmla="*/ 2147483646 h 1853"/>
              <a:gd name="T10" fmla="*/ 2147483646 w 2809"/>
              <a:gd name="T11" fmla="*/ 2147483646 h 1853"/>
              <a:gd name="T12" fmla="*/ 2147483646 w 2809"/>
              <a:gd name="T13" fmla="*/ 2147483646 h 1853"/>
              <a:gd name="T14" fmla="*/ 2147483646 w 2809"/>
              <a:gd name="T15" fmla="*/ 2147483646 h 1853"/>
              <a:gd name="T16" fmla="*/ 2147483646 w 2809"/>
              <a:gd name="T17" fmla="*/ 2147483646 h 1853"/>
              <a:gd name="T18" fmla="*/ 2147483646 w 2809"/>
              <a:gd name="T19" fmla="*/ 2147483646 h 1853"/>
              <a:gd name="T20" fmla="*/ 2147483646 w 2809"/>
              <a:gd name="T21" fmla="*/ 2147483646 h 1853"/>
              <a:gd name="T22" fmla="*/ 2147483646 w 2809"/>
              <a:gd name="T23" fmla="*/ 2147483646 h 1853"/>
              <a:gd name="T24" fmla="*/ 2147483646 w 2809"/>
              <a:gd name="T25" fmla="*/ 2147483646 h 18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09" h="1853">
                <a:moveTo>
                  <a:pt x="2561" y="175"/>
                </a:moveTo>
                <a:cubicBezTo>
                  <a:pt x="2314" y="0"/>
                  <a:pt x="2066" y="106"/>
                  <a:pt x="1768" y="166"/>
                </a:cubicBezTo>
                <a:cubicBezTo>
                  <a:pt x="1470" y="226"/>
                  <a:pt x="1056" y="194"/>
                  <a:pt x="759" y="113"/>
                </a:cubicBezTo>
                <a:cubicBezTo>
                  <a:pt x="461" y="31"/>
                  <a:pt x="210" y="188"/>
                  <a:pt x="210" y="188"/>
                </a:cubicBezTo>
                <a:cubicBezTo>
                  <a:pt x="69" y="326"/>
                  <a:pt x="0" y="442"/>
                  <a:pt x="53" y="624"/>
                </a:cubicBezTo>
                <a:cubicBezTo>
                  <a:pt x="107" y="805"/>
                  <a:pt x="122" y="918"/>
                  <a:pt x="91" y="1122"/>
                </a:cubicBezTo>
                <a:cubicBezTo>
                  <a:pt x="60" y="1326"/>
                  <a:pt x="0" y="1445"/>
                  <a:pt x="194" y="1649"/>
                </a:cubicBezTo>
                <a:cubicBezTo>
                  <a:pt x="389" y="1853"/>
                  <a:pt x="755" y="1815"/>
                  <a:pt x="991" y="1780"/>
                </a:cubicBezTo>
                <a:cubicBezTo>
                  <a:pt x="1226" y="1746"/>
                  <a:pt x="1429" y="1715"/>
                  <a:pt x="1636" y="1737"/>
                </a:cubicBezTo>
                <a:cubicBezTo>
                  <a:pt x="1843" y="1758"/>
                  <a:pt x="2198" y="1827"/>
                  <a:pt x="2439" y="1746"/>
                </a:cubicBezTo>
                <a:cubicBezTo>
                  <a:pt x="2730" y="1646"/>
                  <a:pt x="2740" y="1395"/>
                  <a:pt x="2696" y="1273"/>
                </a:cubicBezTo>
                <a:cubicBezTo>
                  <a:pt x="2652" y="1150"/>
                  <a:pt x="2630" y="1041"/>
                  <a:pt x="2683" y="834"/>
                </a:cubicBezTo>
                <a:cubicBezTo>
                  <a:pt x="2737" y="627"/>
                  <a:pt x="2809" y="351"/>
                  <a:pt x="2561" y="175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2000">
                <a:latin typeface="+mj-lt"/>
                <a:ea typeface="字魂36号-正文宋楷" panose="00000500000000000000" pitchFamily="2" charset="-122"/>
                <a:sym typeface="字魂105号-简雅黑" panose="00000500000000000000" pitchFamily="2" charset="-122"/>
              </a:rPr>
              <a:t> </a:t>
            </a:r>
            <a:endParaRPr lang="zh-CN" altLang="en-US" sz="2000" dirty="0">
              <a:latin typeface="+mj-lt"/>
              <a:ea typeface="字魂36号-正文宋楷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F8BC79B0-C660-40EF-B341-4DC9049352FE}"/>
              </a:ext>
            </a:extLst>
          </p:cNvPr>
          <p:cNvSpPr txBox="1"/>
          <p:nvPr/>
        </p:nvSpPr>
        <p:spPr>
          <a:xfrm>
            <a:off x="4095750" y="2743200"/>
            <a:ext cx="101346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Khi thực hiện phép tính trong trường hợp có </a:t>
            </a:r>
            <a:b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</a:br>
            <a: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2 dấu phép tính cộng, </a:t>
            </a:r>
            <a:b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</a:br>
            <a: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ta thực hiện </a:t>
            </a:r>
            <a:b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</a:br>
            <a:r>
              <a:rPr lang="en-US" sz="6600" b="1">
                <a:solidFill>
                  <a:srgbClr val="FFFF00"/>
                </a:solidFill>
                <a:latin typeface="+mj-lt"/>
                <a:ea typeface="Calibri" panose="020F0502020204030204" pitchFamily="34" charset="0"/>
              </a:rPr>
              <a:t>từ trái sang phải</a:t>
            </a:r>
            <a:r>
              <a:rPr lang="en-US" sz="6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.</a:t>
            </a:r>
            <a:r>
              <a:rPr lang="en-US" sz="6600" b="1">
                <a:solidFill>
                  <a:srgbClr val="FFFF00"/>
                </a:solidFill>
                <a:latin typeface="+mj-lt"/>
                <a:ea typeface="Calibri" panose="020F0502020204030204" pitchFamily="34" charset="0"/>
              </a:rPr>
              <a:t> </a:t>
            </a:r>
            <a:endParaRPr lang="en-US" sz="600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34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169</TotalTime>
  <Words>267</Words>
  <Application>Microsoft Office PowerPoint</Application>
  <PresentationFormat>Custom</PresentationFormat>
  <Paragraphs>129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UTM Cancel</vt:lpstr>
      <vt:lpstr>UTM Brewers KT</vt:lpstr>
      <vt:lpstr>#9Slide03 Sofia Pro Soft Bold</vt:lpstr>
      <vt:lpstr>Quicksand</vt:lpstr>
      <vt:lpstr>Arial</vt:lpstr>
      <vt:lpstr>#9Slide03 Sofia Pro Soft</vt:lpstr>
      <vt:lpstr>Arial-Rounded</vt:lpstr>
      <vt:lpstr>UVN Huong Que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duyen pham</cp:lastModifiedBy>
  <cp:revision>54</cp:revision>
  <dcterms:created xsi:type="dcterms:W3CDTF">2006-08-16T00:00:00Z</dcterms:created>
  <dcterms:modified xsi:type="dcterms:W3CDTF">2022-10-21T01:43:59Z</dcterms:modified>
  <cp:category>9Slide.vn</cp:category>
  <dc:identifier>DAFOJ1LuU7I</dc:identifier>
</cp:coreProperties>
</file>