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16"/>
  </p:notesMasterIdLst>
  <p:sldIdLst>
    <p:sldId id="258" r:id="rId4"/>
    <p:sldId id="267" r:id="rId5"/>
    <p:sldId id="269" r:id="rId6"/>
    <p:sldId id="268" r:id="rId7"/>
    <p:sldId id="261" r:id="rId8"/>
    <p:sldId id="270" r:id="rId9"/>
    <p:sldId id="262" r:id="rId10"/>
    <p:sldId id="272" r:id="rId11"/>
    <p:sldId id="273" r:id="rId12"/>
    <p:sldId id="263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4T23:14:02.46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746652" y="2233851"/>
            <a:ext cx="6257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TỰ NHIÊN XÃ HỘI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LỚP</a:t>
            </a:r>
            <a:r>
              <a:rPr kumimoji="0" lang="en-US" altLang="zh-CN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ranh-phong-canh-mau-he-dep-va-don-gian-37132e4b7ca7b2229b6959c08cb9cc2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8863" y="1477281"/>
            <a:ext cx="8002451" cy="4442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914" y="625456"/>
            <a:ext cx="11771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Xé dán để tạo được một bức tranh cảnh nơi em sinh sống và giới thiệu với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07" y="1714953"/>
            <a:ext cx="11507444" cy="4335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7" y="409003"/>
            <a:ext cx="6937828" cy="2124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36535" y="2741536"/>
            <a:ext cx="8318930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497493" y="1704404"/>
            <a:ext cx="293345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Chào tạm biệt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355184" y="3668652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  <p:sp>
        <p:nvSpPr>
          <p:cNvPr id="9" name="文本框 32"/>
          <p:cNvSpPr txBox="1"/>
          <p:nvPr/>
        </p:nvSpPr>
        <p:spPr>
          <a:xfrm>
            <a:off x="3439887" y="1851721"/>
            <a:ext cx="6947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10: Cùng khám phá quang cảnh xung quanh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59150" y="2423887"/>
            <a:ext cx="10203935" cy="4152446"/>
            <a:chOff x="739836" y="2264897"/>
            <a:chExt cx="10679577" cy="43549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0" r="23959" b="22767"/>
            <a:stretch/>
          </p:blipFill>
          <p:spPr>
            <a:xfrm>
              <a:off x="739836" y="2264897"/>
              <a:ext cx="10679577" cy="4354977"/>
            </a:xfrm>
            <a:prstGeom prst="rect">
              <a:avLst/>
            </a:prstGeom>
          </p:spPr>
        </p:pic>
        <p:sp>
          <p:nvSpPr>
            <p:cNvPr id="9" name="Rounded Rectangular Callout 8"/>
            <p:cNvSpPr/>
            <p:nvPr/>
          </p:nvSpPr>
          <p:spPr>
            <a:xfrm>
              <a:off x="8839200" y="5267325"/>
              <a:ext cx="1104900" cy="400051"/>
            </a:xfrm>
            <a:prstGeom prst="wedgeRoundRectCallout">
              <a:avLst>
                <a:gd name="adj1" fmla="val 36776"/>
                <a:gd name="adj2" fmla="val 7678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thích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thật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nhỉ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!</a:t>
              </a:r>
              <a:endParaRPr lang="en-US" sz="1200" i="1" dirty="0"/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8991600" y="4572000"/>
              <a:ext cx="1514475" cy="575206"/>
            </a:xfrm>
            <a:prstGeom prst="wedgeRoundRectCallout">
              <a:avLst>
                <a:gd name="adj1" fmla="val 24893"/>
                <a:gd name="adj2" fmla="val 6020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Đúng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thế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ạ,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hè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này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về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với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nhé</a:t>
              </a:r>
              <a:endParaRPr lang="en-US" sz="1200" i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0" y="2358555"/>
            <a:ext cx="10302934" cy="4283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22" y="511851"/>
            <a:ext cx="1696492" cy="2436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5600" y="815524"/>
            <a:ext cx="550663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433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8437" y="47393"/>
            <a:ext cx="7475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Cùng Minh và Hoa ngắm nhìn thành phố và nói về</a:t>
            </a:r>
          </a:p>
          <a:p>
            <a:pPr algn="ctr"/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những gì em quan sát được.</a:t>
            </a:r>
          </a:p>
          <a:p>
            <a:pPr algn="ctr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3" y="912682"/>
            <a:ext cx="10755084" cy="4579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" y="47393"/>
            <a:ext cx="727736" cy="1045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7314" y="5492455"/>
            <a:ext cx="929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 Ở thành phố có những cảnh vật gì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7314" y="6257836"/>
            <a:ext cx="79973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 Mọi người trong tranh đang làm gì </a:t>
            </a:r>
          </a:p>
        </p:txBody>
      </p:sp>
    </p:spTree>
    <p:extLst>
      <p:ext uri="{BB962C8B-B14F-4D97-AF65-F5344CB8AC3E}">
        <p14:creationId xmlns:p14="http://schemas.microsoft.com/office/powerpoint/2010/main" val="36573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" y="655043"/>
            <a:ext cx="12159363" cy="5177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" y="47393"/>
            <a:ext cx="727736" cy="10450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52229" y="3439886"/>
            <a:ext cx="1743643" cy="914400"/>
            <a:chOff x="7852229" y="3439886"/>
            <a:chExt cx="1743643" cy="914400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7852229" y="3439886"/>
              <a:ext cx="1727200" cy="914400"/>
            </a:xfrm>
            <a:prstGeom prst="wedgeRoundRectCallout">
              <a:avLst>
                <a:gd name="adj1" fmla="val -15791"/>
                <a:gd name="adj2" fmla="val 783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26729" y="3573920"/>
              <a:ext cx="1669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Đường phố đông đúc quá!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891486" y="2361951"/>
            <a:ext cx="1727200" cy="914400"/>
            <a:chOff x="7852229" y="3439886"/>
            <a:chExt cx="1727200" cy="914400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852229" y="3439886"/>
              <a:ext cx="1727200" cy="914400"/>
            </a:xfrm>
            <a:prstGeom prst="wedgeRoundRectCallout">
              <a:avLst>
                <a:gd name="adj1" fmla="val -15791"/>
                <a:gd name="adj2" fmla="val 783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80193" y="3573920"/>
              <a:ext cx="1471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Ừ, khác hẳn ở quê tớ 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73" y="2340290"/>
            <a:ext cx="4960654" cy="12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8" y="339087"/>
            <a:ext cx="763629" cy="803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6697" y="509786"/>
            <a:ext cx="9464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thích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khu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phố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4" y="1142152"/>
            <a:ext cx="5753180" cy="438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14" y="1142152"/>
            <a:ext cx="5779107" cy="44107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3040" y="5552890"/>
            <a:ext cx="20512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Phố cổ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8122" y="5552890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Phố hiện đại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32437"/>
            <a:ext cx="3653973" cy="1078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2253" y="1060885"/>
            <a:ext cx="9797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Quang cảnh ở thành phố và ở quê có gì khác nhau?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44" y="1748021"/>
            <a:ext cx="5725385" cy="393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r="14683"/>
          <a:stretch/>
        </p:blipFill>
        <p:spPr>
          <a:xfrm>
            <a:off x="120109" y="1748021"/>
            <a:ext cx="5946862" cy="39623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17455" y="5772162"/>
            <a:ext cx="26753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Thành phố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78520" y="5710343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Làng quê</a:t>
            </a:r>
          </a:p>
        </p:txBody>
      </p:sp>
    </p:spTree>
    <p:extLst>
      <p:ext uri="{BB962C8B-B14F-4D97-AF65-F5344CB8AC3E}">
        <p14:creationId xmlns:p14="http://schemas.microsoft.com/office/powerpoint/2010/main" val="40288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A1C8C4-3262-4561-8E1C-828F29A46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463725" y="263231"/>
            <a:ext cx="708562" cy="694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57" y="1159637"/>
            <a:ext cx="5725385" cy="39399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77968" y="5183778"/>
            <a:ext cx="26753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Thành phố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r="14683"/>
          <a:stretch/>
        </p:blipFill>
        <p:spPr>
          <a:xfrm>
            <a:off x="0" y="1159637"/>
            <a:ext cx="5946862" cy="39623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8411" y="5121959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Làng quê</a:t>
            </a:r>
          </a:p>
        </p:txBody>
      </p:sp>
    </p:spTree>
    <p:extLst>
      <p:ext uri="{BB962C8B-B14F-4D97-AF65-F5344CB8AC3E}">
        <p14:creationId xmlns:p14="http://schemas.microsoft.com/office/powerpoint/2010/main" val="22403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154</Words>
  <Application>Microsoft Office PowerPoint</Application>
  <PresentationFormat>Widescreen</PresentationFormat>
  <Paragraphs>27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等线 Light</vt:lpstr>
      <vt:lpstr>Microsoft YaHei</vt:lpstr>
      <vt:lpstr>Arial</vt:lpstr>
      <vt:lpstr>Calibri</vt:lpstr>
      <vt:lpstr>Lato</vt:lpstr>
      <vt:lpstr>Times New Roman</vt:lpstr>
      <vt:lpstr>Default Design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Ms Quyen</cp:lastModifiedBy>
  <cp:revision>22</cp:revision>
  <dcterms:created xsi:type="dcterms:W3CDTF">2020-09-03T13:52:00Z</dcterms:created>
  <dcterms:modified xsi:type="dcterms:W3CDTF">2022-11-20T13:34:26Z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