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406" r:id="rId2"/>
    <p:sldId id="256" r:id="rId3"/>
    <p:sldId id="384" r:id="rId4"/>
    <p:sldId id="398" r:id="rId5"/>
    <p:sldId id="399" r:id="rId6"/>
    <p:sldId id="400" r:id="rId7"/>
    <p:sldId id="385" r:id="rId8"/>
    <p:sldId id="389" r:id="rId9"/>
    <p:sldId id="386" r:id="rId10"/>
    <p:sldId id="393" r:id="rId11"/>
    <p:sldId id="401" r:id="rId12"/>
    <p:sldId id="402" r:id="rId13"/>
    <p:sldId id="403" r:id="rId14"/>
    <p:sldId id="404" r:id="rId15"/>
    <p:sldId id="405" r:id="rId16"/>
    <p:sldId id="26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7BC"/>
    <a:srgbClr val="68A1C0"/>
    <a:srgbClr val="7AACC8"/>
    <a:srgbClr val="A3C6D9"/>
    <a:srgbClr val="FFFFFF"/>
    <a:srgbClr val="DCE9F0"/>
    <a:srgbClr val="FBDEEB"/>
    <a:srgbClr val="FACBDF"/>
    <a:srgbClr val="2884A4"/>
    <a:srgbClr val="C9DE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7T06:12:40.720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3162 3 5699,'0'0'5453,"-2"0"-5148,-1-1 0,1 0 0,0 1 0,-1 0 0,1 0 0,0-1 0,-1 1 0,-2 1 0,-2 2-120,1 0 0,0 0 0,0 1 0,1-1 0,-1 2 0,1-1 0,-10 10 0,-2 1 99,-8 4-183,1 2 0,1 0 1,1 2-1,-27 36 0,-147 218 129,147-208-90,12-19-98,-49 91 0,62-100 125,-52 71-1,12-22-67,-4 33 24,43-80-41,2 0 1,2 2 0,3 0-1,-17 59 1,4-14 176,-51 112 141,27-75-70,32-81-249,-19 62-1,28-69-61,-36 72 0,2-8 45,36-78-58,-5 14 48,-2 0 1,-1-2-1,-50 68 1,24-49-40,3 2 0,-43 74 0,59-82-23,-27 76 0,41-85-27,2 0 1,2 1-1,-8 76 0,-10 19 112,16-90-67,-6 50-1,14-58-1,-3 1-1,-1-2 0,-2 1 0,-2-1 0,-21 51 0,6-27-3,14-28 3,-3-1 1,-28 49 0,-41 66 44,55-94-64,-78 144 121,84-153-145,2 2-1,-18 61 0,12-34 27,16-40 5,2 0 0,-5 36-1,8-37 3,-1 0-1,-18 48 0,14-48-5,2 0 0,1 0 0,1 1 0,-3 53 0,6-61 19,-2 1 0,-14 44 0,12-47 0,0 1-1,2 0 0,-3 29 0,6-32-13,-1 0 1,-1-1-1,-1 0 1,-10 24 0,-3 8 1,13-39 18,-1 1-1,0-1 1,-1 0-1,-17 22 1,-3 6 21,7-5-37,2 0 0,1 2 0,-13 42 0,-26 67 50,28-80 28,-15 63-1,30-93-35,-12 51 0,-10 27 8,22-83-38,2-5 6,-14 50 0,24-74-20,0 0 0,0 0 0,0 0 0,0 0 0,-4 4 0,-6 11 35,-1 6-24,-24 34-1,-8 15 15,33-50 1,7-12-4,-1 0 0,0-1 1,0 0-1,-11 13 0,10-19 666,4-5-3832,0 0-1175,-11 0-708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7T06:12:40.720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3162 3 5699,'0'0'5453,"-2"0"-5148,-1-1 0,1 0 0,0 1 0,-1 0 0,1 0 0,0-1 0,-1 1 0,-2 1 0,-2 2-120,1 0 0,0 0 0,0 1 0,1-1 0,-1 2 0,1-1 0,-10 10 0,-2 1 99,-8 4-183,1 2 0,1 0 1,1 2-1,-27 36 0,-147 218 129,147-208-90,12-19-98,-49 91 0,62-100 125,-52 71-1,12-22-67,-4 33 24,43-80-41,2 0 1,2 2 0,3 0-1,-17 59 1,4-14 176,-51 112 141,27-75-70,32-81-249,-19 62-1,28-69-61,-36 72 0,2-8 45,36-78-58,-5 14 48,-2 0 1,-1-2-1,-50 68 1,24-49-40,3 2 0,-43 74 0,59-82-23,-27 76 0,41-85-27,2 0 1,2 1-1,-8 76 0,-10 19 112,16-90-67,-6 50-1,14-58-1,-3 1-1,-1-2 0,-2 1 0,-2-1 0,-21 51 0,6-27-3,14-28 3,-3-1 1,-28 49 0,-41 66 44,55-94-64,-78 144 121,84-153-145,2 2-1,-18 61 0,12-34 27,16-40 5,2 0 0,-5 36-1,8-37 3,-1 0-1,-18 48 0,14-48-5,2 0 0,1 0 0,1 1 0,-3 53 0,6-61 19,-2 1 0,-14 44 0,12-47 0,0 1-1,2 0 0,-3 29 0,6-32-13,-1 0 1,-1-1-1,-1 0 1,-10 24 0,-3 8 1,13-39 18,-1 1-1,0-1 1,-1 0-1,-17 22 1,-3 6 21,7-5-37,2 0 0,1 2 0,-13 42 0,-26 67 50,28-80 28,-15 63-1,30-93-35,-12 51 0,-10 27 8,22-83-38,2-5 6,-14 50 0,24-74-20,0 0 0,0 0 0,0 0 0,0 0 0,-4 4 0,-6 11 35,-1 6-24,-24 34-1,-8 15 15,33-50 1,7-12-4,-1 0 0,0-1 1,0 0-1,-11 13 0,10-19 666,4-5-3832,0 0-1175,-11 0-708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7T06:12:40.720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3162 3 5699,'0'0'5453,"-2"0"-5148,-1-1 0,1 0 0,0 1 0,-1 0 0,1 0 0,0-1 0,-1 1 0,-2 1 0,-2 2-120,1 0 0,0 0 0,0 1 0,1-1 0,-1 2 0,1-1 0,-10 10 0,-2 1 99,-8 4-183,1 2 0,1 0 1,1 2-1,-27 36 0,-147 218 129,147-208-90,12-19-98,-49 91 0,62-100 125,-52 71-1,12-22-67,-4 33 24,43-80-41,2 0 1,2 2 0,3 0-1,-17 59 1,4-14 176,-51 112 141,27-75-70,32-81-249,-19 62-1,28-69-61,-36 72 0,2-8 45,36-78-58,-5 14 48,-2 0 1,-1-2-1,-50 68 1,24-49-40,3 2 0,-43 74 0,59-82-23,-27 76 0,41-85-27,2 0 1,2 1-1,-8 76 0,-10 19 112,16-90-67,-6 50-1,14-58-1,-3 1-1,-1-2 0,-2 1 0,-2-1 0,-21 51 0,6-27-3,14-28 3,-3-1 1,-28 49 0,-41 66 44,55-94-64,-78 144 121,84-153-145,2 2-1,-18 61 0,12-34 27,16-40 5,2 0 0,-5 36-1,8-37 3,-1 0-1,-18 48 0,14-48-5,2 0 0,1 0 0,1 1 0,-3 53 0,6-61 19,-2 1 0,-14 44 0,12-47 0,0 1-1,2 0 0,-3 29 0,6-32-13,-1 0 1,-1-1-1,-1 0 1,-10 24 0,-3 8 1,13-39 18,-1 1-1,0-1 1,-1 0-1,-17 22 1,-3 6 21,7-5-37,2 0 0,1 2 0,-13 42 0,-26 67 50,28-80 28,-15 63-1,30-93-35,-12 51 0,-10 27 8,22-83-38,2-5 6,-14 50 0,24-74-20,0 0 0,0 0 0,0 0 0,0 0 0,-4 4 0,-6 11 35,-1 6-24,-24 34-1,-8 15 15,33-50 1,7-12-4,-1 0 0,0-1 1,0 0-1,-11 13 0,10-19 666,4-5-3832,0 0-1175,-11 0-708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6T08:15:05.795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8452 1 5475,'0'0'5410,"-12"0"-3585,6 0-1667,-1 1 0,1 0 1,-1 0-1,1 1 0,0 0 1,-1 0-1,1 0 0,0 1 1,0 0-1,-7 5 0,-10 7-107,-25 23-1,11-9 61,-255 178-50,273-193-24,0 1 0,0 1 1,1 1-1,1 0 0,1 1 0,1 1 0,0 0 0,1 1 0,2 1 1,0 0-1,1 1 0,-10 28 0,-45 103 298,-5 12 37,-42 192-233,89-229-144,3-10-4,17-99 11,-68 313 183,31-161-55,3-20-14,30-110-121,0-6-9,-4 50 1,8-51 24,-1 0 0,-11 36 1,7-36-1,3-16 27,-1 0 1,-1 0-1,-1 0 1,-1-1-1,0-1 1,-24 30-1,18-23-30,-213 313-8,120-149-32,2-1 46,61-108-22,-42 97 0,36-73 16,26-56 1,-32 87 0,37-66-56,-11 29-12,-173 419 104,187-466-69,3 2 1,-13 82-1,2 106-30,24-228 39,1-1 0,-7 20 0,-1 7 25,1 5 20,-2 0 1,-18 49-1,-40 79 42,57-149-69,-1 0 1,-23 32-1,-6 9 3,-30 54 23,-6-4 0,-93 106 1,126-171-57,27-30 44,-23 31 1,-40 55-71,41-54 35,-51 81 1,27-2-13,42-83 27,-37 62 1,47-86-2,0-1 1,2 2-1,0 0 1,2 0-1,-6 24 1,5-19 0,-6 14 24,-2 0 0,-34 60 0,7-17-4,-21 73-64,41-95 40,-52 98 0,6-50 84,65-102-95,0 1 0,1-1 0,0 1 0,1 0 0,-1 0 0,2-1 0,0 1 0,-1 10 0,-2 11 65,-26 136-71,5 0 46,17-132-14,5-25-3,0 1-1,1-1 1,0 1 0,0 11 0,1-13-6,0 0 0,0 1 1,0-1-1,-1 0 1,0 0-1,-1 0 0,-4 9 1,-29 54 51,24-50-36,-17 18-5,23-32-6,0 0 1,1 0 0,0 0-1,0 1 1,-7 15-1,1 1-6,-1-1 1,0 0-1,-26 33 0,-10 17-1,20-22-7,11-18-9,-32 44 0,45-69 11,0 0 0,0 0 0,1 1-1,0-1 1,1 0 0,0 1 0,0 0 0,1 0 0,-1 10 0,0-2 3,-2 21 1,3-25 1,0 1 0,-1 0-1,-1-1 1,0 1 0,-1-1 0,-5 14 0,-16 29 4,13-27-1,-1 0 1,-2-1-1,-20 29 0,-168 183-218,189-223 196,-23 33 0,23-30 47,-17 27-125,13-20 106,-1 0 1,-23 24 0,9-12 18,-44 68 0,64-90-71,10-13 43,0 0 0,0-1 0,0 1 0,1 0 0,0 1 1,-3 5-1,-7 20 3,-1-1 1,-1-1-1,-1 0 0,-2-1 1,-20 26-1,-110 118 76,80-98-117,35-41 57,-67 55 0,59-55-11,-35 34-20,34-29-7,-67 47 1,72-60 20,-125 78-4,159-100 8,0-1-1,1 0 0,-1 0 0,0-1 0,0 1 0,0 0 0,0-1 0,0 1 0,0-1 0,0 1 0,0-1 0,-4 0 0,3 0-4,1 1-1,-1-1 1,1 1-1,-1-1 1,1 1-1,-1 0 1,1 0-1,0 0 1,-4 3-1,-5 1 1,-37 11 4,31-12-5,0 2 0,-17 8-1,-34 16-30,32-14 11,-34 20 0,14 0 16,34-22 18,0 0-1,0-1 1,-1-1-1,-39 15 1,48-22-3,0 0 0,0 1 0,1 1 0,0 0 0,-18 14 0,-141 86 131,134-82-111,-1-2 0,-1-1 0,-72 28 0,99-44-3,1 1 0,0 0 1,0 1-1,0 0 0,-16 16 1,2-3-2,-163 125-24,129-96 48,-107 67 0,145-103-2,17-10 26,0 0 0,-1-1 0,0 1 0,0-1-1,-11 3 1,13-3-70,-1-1-1,1 0 1,0 1 0,1 0-1,-1 0 1,0 0-1,1 1 1,-4 3 0,-7 7-9,-1 0 17,-6 3 46,1 1 0,1 1 1,-23 29-1,17-16 71,-2-2 1,-59 50-1,-9 10 89,41-34-132,-65 74 179,98-104-216,1 1 0,1 1 1,-19 38-1,18-30 33,-27 37 0,24-40 104,-28 55 0,-51 128-64,101-213-120,1-1-37,-1-1 42,-1 0-1,1 1 1,0-1 0,0 1 0,0-1 0,0 1-1,0-1 1,1 1 0,-1 0 0,0 2 0,-5 10 3,3-10-66,0 1 0,1 1-1,0-1 1,0 0 0,0 1-1,1-1 1,0 1 0,0-1-1,0 1 1,1 6 0,2 34-3964,-2-44 3691,1-1 0,-1 1 1,0-1-1,1 0 1,-1 1-1,1-1 0,0 1 1,-1-1-1,1 0 1,0 0-1,0 1 0,1 1 1,22 15-6281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6T09:14:41.157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3162 3 5699,'0'0'5453,"-2"0"-5148,-1-1 0,1 0 0,0 1 0,-1 0 0,1 0 0,0-1 0,-1 1 0,-2 1 0,-2 2-120,1 0 0,0 0 0,0 1 0,1-1 0,-1 2 0,1-1 0,-10 10 0,-2 1 99,-8 4-183,1 2 0,1 0 1,1 2-1,-27 36 0,-147 218 129,147-208-90,12-19-98,-49 91 0,62-100 125,-52 71-1,12-22-67,-4 33 24,43-80-41,2 0 1,2 2 0,3 0-1,-17 59 1,4-14 176,-51 112 141,27-75-70,32-81-249,-19 62-1,28-69-61,-36 72 0,2-8 45,36-78-58,-5 14 48,-2 0 1,-1-2-1,-50 68 1,24-49-40,3 2 0,-43 74 0,59-82-23,-27 76 0,41-85-27,2 0 1,2 1-1,-8 76 0,-10 19 112,16-90-67,-6 50-1,14-58-1,-3 1-1,-1-2 0,-2 1 0,-2-1 0,-21 51 0,6-27-3,14-28 3,-3-1 1,-28 49 0,-41 66 44,55-94-64,-78 144 121,84-153-145,2 2-1,-18 61 0,12-34 27,16-40 5,2 0 0,-5 36-1,8-37 3,-1 0-1,-18 48 0,14-48-5,2 0 0,1 0 0,1 1 0,-3 53 0,6-61 19,-2 1 0,-14 44 0,12-47 0,0 1-1,2 0 0,-3 29 0,6-32-13,-1 0 1,-1-1-1,-1 0 1,-10 24 0,-3 8 1,13-39 18,-1 1-1,0-1 1,-1 0-1,-17 22 1,-3 6 21,7-5-37,2 0 0,1 2 0,-13 42 0,-26 67 50,28-80 28,-15 63-1,30-93-35,-12 51 0,-10 27 8,22-83-38,2-5 6,-14 50 0,24-74-20,0 0 0,0 0 0,0 0 0,0 0 0,-4 4 0,-6 11 35,-1 6-24,-24 34-1,-8 15 15,33-50 1,7-12-4,-1 0 0,0-1 1,0 0-1,-11 13 0,10-19 666,4-5-3832,0 0-1175,-11 0-708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6T09:14:41.157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3162 3 5699,'0'0'5453,"-2"0"-5148,-1-1 0,1 0 0,0 1 0,-1 0 0,1 0 0,0-1 0,-1 1 0,-2 1 0,-2 2-120,1 0 0,0 0 0,0 1 0,1-1 0,-1 2 0,1-1 0,-10 10 0,-2 1 99,-8 4-183,1 2 0,1 0 1,1 2-1,-27 36 0,-147 218 129,147-208-90,12-19-98,-49 91 0,62-100 125,-52 71-1,12-22-67,-4 33 24,43-80-41,2 0 1,2 2 0,3 0-1,-17 59 1,4-14 176,-51 112 141,27-75-70,32-81-249,-19 62-1,28-69-61,-36 72 0,2-8 45,36-78-58,-5 14 48,-2 0 1,-1-2-1,-50 68 1,24-49-40,3 2 0,-43 74 0,59-82-23,-27 76 0,41-85-27,2 0 1,2 1-1,-8 76 0,-10 19 112,16-90-67,-6 50-1,14-58-1,-3 1-1,-1-2 0,-2 1 0,-2-1 0,-21 51 0,6-27-3,14-28 3,-3-1 1,-28 49 0,-41 66 44,55-94-64,-78 144 121,84-153-145,2 2-1,-18 61 0,12-34 27,16-40 5,2 0 0,-5 36-1,8-37 3,-1 0-1,-18 48 0,14-48-5,2 0 0,1 0 0,1 1 0,-3 53 0,6-61 19,-2 1 0,-14 44 0,12-47 0,0 1-1,2 0 0,-3 29 0,6-32-13,-1 0 1,-1-1-1,-1 0 1,-10 24 0,-3 8 1,13-39 18,-1 1-1,0-1 1,-1 0-1,-17 22 1,-3 6 21,7-5-37,2 0 0,1 2 0,-13 42 0,-26 67 50,28-80 28,-15 63-1,30-93-35,-12 51 0,-10 27 8,22-83-38,2-5 6,-14 50 0,24-74-20,0 0 0,0 0 0,0 0 0,0 0 0,-4 4 0,-6 11 35,-1 6-24,-24 34-1,-8 15 15,33-50 1,7-12-4,-1 0 0,0-1 1,0 0-1,-11 13 0,10-19 666,4-5-3832,0 0-1175,-11 0-708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4T13:51:04.658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0 3813 6867,'0'0'-216,"17"-26"264,-17 26-48,74-110 29,-68 102-15,1-1 0,0 1-1,1 0 1,0 0-1,1 1 1,-1 0-1,1 1 1,0 0 0,1 0-1,13-6 1,-9 5-4,25-11 80,0 1 0,1 3-1,46-12 1,130-20 228,-78 20-135,577-163 574,-428 107-650,-183 52-58,134-58 0,-180 61-25,-1-2 0,-1-3 1,83-62-1,45-58 197,111-80-192,59 25-6,14 29-6,-214 106-8,-62 28-14,1 5 1,183-50-1,-144 56 46,-1-5 0,176-77 0,-171 53 5,302-119-7,49 0 65,-346 123 47,152-41 0,37-19-59,-92 28-8,-93 30 23,-104 40-80,2 2 0,1 2 1,49-12-1,-5 9-31,277-66 208,-301 67-148,0 2-1,1 4 1,0 2-1,91-1 1,12 10 61,189 2 302,-318 3-366,70 14 0,-38-5 44,-35-7-73,125 15 24,-49-16 82,63 3-90,211 37 0,6 48-18,54 16 207,-366-96-161,246 47-24,-25 2-22,-42-9 28,-211-43-58,74 19-13,-68-15 60,91 12-1,57-8-49,71 10 54,-93 17-78,-135-30 45,0-3-1,1-2 0,82 8 1,227-17 85,-188-2-70,67-12 37,0-1-55,343 14 95,-308 8-6,-34 5-60,-71-2-24,246 31-10,-267-19-46,44 8 97,187 55 0,-80 10 85,54 16 127,-297-101-226,1-2 0,0-2 1,103-1-1,-87-5-44,109 15-1,118 31 52,-271-41-51,1 1 0,46 19 1,-41-13 21,37 9 1,173 47 25,-68-2 132,48 16 79,137 46-96,-287-96-5,-43-19-139,0-2 0,43 14-1,20 1 16,113 27 70,-135-40-91,-30-5 5,1-1 0,0-3 0,42 2-1,152 5 33,-142-4-36,85 10 7,-140-14 6,63-3 0,-51-2-16,-22 0 0,-1-2 1,0-1-1,28-7 0,-28 5 5,1 1 0,0 1 0,29-1 1,575 5-36,-572 3 18,81 14 0,-82-9-5,82 3-1,-93-11 2,263 12 12,-292-10-8,341 27 25,-120-25 8,-141 2-24,108 3 10,-142-7-24,-32-1 22,0 0 0,50-7-1,-63 1-10,0 0-1,0-1 0,-1-1 1,30-17-1,13-4 10,42-13 15,-12 7 0,107-58 0,-185 85-18,167-87-12,-48 26 10,-24 12-62,-5 3 79,-42 20-50,69-26 0,-112 54 11,0 0 1,0 1-1,19-1 1,-24 4 17,0-1 0,0 0 0,0-1 0,0 0 0,0-1 0,-1-1 0,17-8 1,-1-1 11,-18 10-8,-1-1 1,1 0-1,-1-1 0,0 1 0,10-10 0,-12 9-5,-1 2-1,1-1 1,0 1-1,0 0 1,1 0-1,12-5 1,46-16-14,-39 17 13,65-30 6,-3-3 0,98-63 0,116-53 8,-58 58-19,9 23-4,32-3 35,105-20 18,-162 55-47,68-10-51,-230 46 50,-30 4 5,0-1 0,-1-1 0,0-2 0,57-21 0,-13-2 5,157-40 0,-198 60 14,60-28-1,-66 25-16,1 1 0,52-13 0,69-3 4,-146 26-4,1 0 0,0-1 0,-1 0 0,1-1 0,13-10 0,2 0 28,63-44-22,5-2-38,48-7 38,-59 31-6,189-70-1,-265 105 0,66-22-16,2 2 1,110-17 0,-113 27 19,-36 5 3,0 2-1,45-1 1,96 0-25,-124 3 12,45-4 2,120-24 0,-40 6 0,36-8-5,-128 16 9,151-9-1,88 19 5,1234 7 30,-1141 4-66,-324 3 37,0 4 0,-1 4-1,171 52 1,44 43 204,-180-61-61,-18-18-52,-51-16-64,338 82 718,85-12-11,-245-47-148,-161-25-365,-61-10-188,0-1 0,19 8 0,-32-10-33,1 1 0,-1-1 0,1 0 1,-1 1-1,0-1 0,1 0 0,-1 1 0,0-1 0,1 1 0,-1-1 0,0 0 0,1 1 0,-1-1 0,0 1 0,0-1 0,0 1 0,0-1 0,1 1 1,-1-1-1,0 1 0,0-1 0,0 1 0,0-1 0,0 1 0,0 0 0,0-1 0,0 1 0,0-1 0,-1 1 0,2 28-183,-4 53-3595,-6-29-1597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BAF73-F940-4456-9EF8-F4B01BE91E8B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077D54-2D24-49D7-83CD-AA0442E1F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31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D - 6" descr="e7d195523061f1c03a90ee8e42cb24248e56383cd534985688F9F494128731F165EE95AB4B0C0A38076AAEA07667B1565C446FC45FF01DFB0E885BCDBDF3A284F3DB14DA61DD97F0BAB2E6C668FB4931CCA1232F21BFBFC3DE5B5028DBB0124DFB5E7AD3BD69448A441B432B7BAD1B97402D0A8D7D416C0A4E8132619B1C0A86C5146A202B5C4242F78B2D3C1D833CAE">
            <a:extLst>
              <a:ext uri="{FF2B5EF4-FFF2-40B4-BE49-F238E27FC236}">
                <a16:creationId xmlns:a16="http://schemas.microsoft.com/office/drawing/2014/main" id="{216335E2-784C-412B-B523-77E99CD91E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9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002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45FDA-C534-462B-AF2A-A254E0642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BEE70F-3CE3-4838-9650-4BEC8C6507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8F8F7-BA86-4171-8941-500847549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D7877-EB78-4538-8E0C-97D2FB9483A6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052E0B-B89E-4C64-9C5C-C5EA7ABB2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73EDDF-BFE0-4DED-9DF5-6182D93A6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8BB9-E4FE-414D-837A-C25251B0D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503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42A9EC-6E47-414B-A79E-DA569CE101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AC698B-4831-4C08-A07B-B95E7B115A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489BB2-0DAF-405C-A736-D7CA090DE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D7877-EB78-4538-8E0C-97D2FB9483A6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E52334-766A-49AD-86A7-45A89CF64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BE6C6F-2C7D-4134-AAA6-87C925C20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8BB9-E4FE-414D-837A-C25251B0D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724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D18FB5-6DCB-451F-94F0-3345343F40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E678125-5174-4E2A-8249-D606259777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CD07CCD-BD47-4B78-AA3E-E88AA80A6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E1E3B-4889-452A-A628-BD62FA40F833}" type="datetimeFigureOut">
              <a:rPr lang="zh-CN" altLang="en-US" smtClean="0"/>
              <a:t>2022/11/4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205A2BC-34AB-4DBB-8AFB-07B12ACCF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8743F5-5C8A-4D72-8D67-45FB1BAE5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894B0-CFDA-4883-BF25-FD63E7A55B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199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97321-A309-4FE7-AADE-6E099A7DF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A4D99-7D9D-4971-9043-83B1C7AA9E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A1928-B143-4356-AA83-E99214AFD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D7877-EB78-4538-8E0C-97D2FB9483A6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8C21F4-709D-4A59-8368-6C65F0DBD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444240-D598-41E8-BECD-AC17F19F0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8BB9-E4FE-414D-837A-C25251B0D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35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7BE70-74E5-44C3-B488-CAE58EA82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973D0C-F537-4BF1-ADFF-D21C8C1B49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1F6696-8417-4430-A6D6-CA166E514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D7877-EB78-4538-8E0C-97D2FB9483A6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0069C0-1B20-4F66-A414-B925DD48B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5A5D9C-5714-44DB-AD64-D8DF7C1A3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8BB9-E4FE-414D-837A-C25251B0D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249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99839-BB6E-4DDA-ABB3-DF881DFB0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E3CCC-64AB-4A6D-820A-48AC7277F2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686F16-D633-4E89-971F-214EA023D3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33A98A-38F8-4D82-AEEF-C8D9A1B26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D7877-EB78-4538-8E0C-97D2FB9483A6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E5EEB3-E404-4D2F-BF58-FAB3F0816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547266-A97E-4253-9B3B-7BC3FE14D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8BB9-E4FE-414D-837A-C25251B0D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85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89296-AF3B-4D7C-AD4E-50BFB7FB2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14A0F4-064F-43B2-A91A-62DB54DFD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559910-8255-449D-8A16-63F0793DD6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B9AFCA-FC2F-4B75-9C93-240CCA71A2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F82B03-5506-4843-B26D-F3C5AA0F13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FFBB1C-9171-4B79-A8FA-1DBB57666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D7877-EB78-4538-8E0C-97D2FB9483A6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765210-E164-4089-A725-79667B953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B28835-55C5-4802-A429-501464C8F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8BB9-E4FE-414D-837A-C25251B0D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925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51AE5-6165-43B8-93F4-3955BB0C1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D299EA-7344-4768-9DE5-517BD3AA1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D7877-EB78-4538-8E0C-97D2FB9483A6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BC3E6C-2928-4B8B-BD1A-7CCA2A9CD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D80E19-F568-402D-B6F7-0F82EEB04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8BB9-E4FE-414D-837A-C25251B0D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642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E10B13-3F78-431F-A72B-826D1CC45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D7877-EB78-4538-8E0C-97D2FB9483A6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E56E8D-E163-4DE0-BF6D-81D6F3631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E50A8A-A960-41B0-9F9C-B4B6E30E1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8BB9-E4FE-414D-837A-C25251B0D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729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BD702-8FAF-4E44-9890-C963FC17F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C00A4-5F62-43A6-99B3-8EA736971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E87DA4-96A9-4508-AAFA-71EC47644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41B1D6-E781-4379-9DBA-7F6038EAD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D7877-EB78-4538-8E0C-97D2FB9483A6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8C6508-2DC6-463D-B8AC-D9E92B4B2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A3CC7B-02BA-4E6F-9716-97D41B7B5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8BB9-E4FE-414D-837A-C25251B0D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05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F4131-C07D-4E26-8FD7-D8FF92718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68C156-77A0-4F60-B904-B8260F8FB2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E7F5EA-7566-498B-BD7A-2DF25C1426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94EAE3-33AF-4808-9603-1B45827AE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D7877-EB78-4538-8E0C-97D2FB9483A6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DA00E0-708E-4186-AE1F-405661025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0953F4-3D4C-44D6-AF7A-E6707C849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8BB9-E4FE-414D-837A-C25251B0D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781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B10F33-D6A9-454C-8ACE-688A73BDD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0C1D-BBAB-44B4-B4AA-9FCFD463B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364B3D-CE61-4F2F-9A0B-41C424F2A3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D7877-EB78-4538-8E0C-97D2FB9483A6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577A6-540E-42D5-8C93-3C92CCED36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23E42A-4688-4A22-B725-D3C999600A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F8BB9-E4FE-414D-837A-C25251B0D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879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130.png"/><Relationship Id="rId4" Type="http://schemas.openxmlformats.org/officeDocument/2006/relationships/customXml" Target="../ink/ink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130.png"/><Relationship Id="rId4" Type="http://schemas.openxmlformats.org/officeDocument/2006/relationships/customXml" Target="../ink/ink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5">
            <a:extLst>
              <a:ext uri="{FF2B5EF4-FFF2-40B4-BE49-F238E27FC236}">
                <a16:creationId xmlns:a16="http://schemas.microsoft.com/office/drawing/2014/main" id="{473856A3-C140-9A33-E372-883F3FAF1CD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3650" y="1195895"/>
            <a:ext cx="1892300" cy="1261533"/>
          </a:xfrm>
          <a:prstGeom prst="rect">
            <a:avLst/>
          </a:prstGeom>
        </p:spPr>
      </p:pic>
      <p:pic>
        <p:nvPicPr>
          <p:cNvPr id="5" name="72">
            <a:extLst>
              <a:ext uri="{FF2B5EF4-FFF2-40B4-BE49-F238E27FC236}">
                <a16:creationId xmlns:a16="http://schemas.microsoft.com/office/drawing/2014/main" id="{98A846F0-34F6-AC88-E5B1-2EA79F5ED9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0832" y="4854102"/>
            <a:ext cx="5037936" cy="2854258"/>
          </a:xfrm>
          <a:prstGeom prst="rect">
            <a:avLst/>
          </a:prstGeom>
        </p:spPr>
      </p:pic>
      <p:sp>
        <p:nvSpPr>
          <p:cNvPr id="6" name="13">
            <a:extLst>
              <a:ext uri="{FF2B5EF4-FFF2-40B4-BE49-F238E27FC236}">
                <a16:creationId xmlns:a16="http://schemas.microsoft.com/office/drawing/2014/main" id="{2291A48F-8D5A-C969-C36F-F455CEFA0B32}"/>
              </a:ext>
            </a:extLst>
          </p:cNvPr>
          <p:cNvSpPr/>
          <p:nvPr/>
        </p:nvSpPr>
        <p:spPr>
          <a:xfrm>
            <a:off x="3689756" y="239713"/>
            <a:ext cx="5107488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 TIỂU HỌC PHÚC LỢI</a:t>
            </a:r>
            <a:endParaRPr lang="zh-CN" alt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13">
            <a:extLst>
              <a:ext uri="{FF2B5EF4-FFF2-40B4-BE49-F238E27FC236}">
                <a16:creationId xmlns:a16="http://schemas.microsoft.com/office/drawing/2014/main" id="{89A9C775-3C55-E223-6138-B11D6EF694C8}"/>
              </a:ext>
            </a:extLst>
          </p:cNvPr>
          <p:cNvSpPr/>
          <p:nvPr/>
        </p:nvSpPr>
        <p:spPr>
          <a:xfrm>
            <a:off x="2927882" y="2828835"/>
            <a:ext cx="6925294" cy="120032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7200" b="1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 TIẾNG VIỆT 1</a:t>
            </a:r>
            <a:endParaRPr lang="zh-CN" altLang="en-US" sz="7200" b="1" dirty="0">
              <a:ln w="12700" cmpd="sng">
                <a:noFill/>
                <a:prstDash val="solid"/>
              </a:ln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838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<a:extLst>
              <a:ext uri="{FF2B5EF4-FFF2-40B4-BE49-F238E27FC236}">
                <a16:creationId xmlns:a16="http://schemas.microsoft.com/office/drawing/2014/main" id="{05DC957F-19E1-44A8-8559-FAA1388EFDAC}"/>
              </a:ext>
            </a:extLst>
          </p:cNvPr>
          <p:cNvSpPr/>
          <p:nvPr/>
        </p:nvSpPr>
        <p:spPr>
          <a:xfrm>
            <a:off x="11108724" y="4931017"/>
            <a:ext cx="1083276" cy="1926983"/>
          </a:xfrm>
          <a:custGeom>
            <a:avLst/>
            <a:gdLst>
              <a:gd name="connsiteX0" fmla="*/ 1083276 w 1083276"/>
              <a:gd name="connsiteY0" fmla="*/ 0 h 1926983"/>
              <a:gd name="connsiteX1" fmla="*/ 1083276 w 1083276"/>
              <a:gd name="connsiteY1" fmla="*/ 1926983 h 1926983"/>
              <a:gd name="connsiteX2" fmla="*/ 0 w 1083276"/>
              <a:gd name="connsiteY2" fmla="*/ 1926983 h 1926983"/>
              <a:gd name="connsiteX3" fmla="*/ 24714 w 1083276"/>
              <a:gd name="connsiteY3" fmla="*/ 1889913 h 1926983"/>
              <a:gd name="connsiteX4" fmla="*/ 111211 w 1083276"/>
              <a:gd name="connsiteY4" fmla="*/ 1778702 h 1926983"/>
              <a:gd name="connsiteX5" fmla="*/ 123568 w 1083276"/>
              <a:gd name="connsiteY5" fmla="*/ 1741632 h 1926983"/>
              <a:gd name="connsiteX6" fmla="*/ 148281 w 1083276"/>
              <a:gd name="connsiteY6" fmla="*/ 1704561 h 1926983"/>
              <a:gd name="connsiteX7" fmla="*/ 160638 w 1083276"/>
              <a:gd name="connsiteY7" fmla="*/ 1618064 h 1926983"/>
              <a:gd name="connsiteX8" fmla="*/ 185352 w 1083276"/>
              <a:gd name="connsiteY8" fmla="*/ 1543924 h 1926983"/>
              <a:gd name="connsiteX9" fmla="*/ 210941 w 1083276"/>
              <a:gd name="connsiteY9" fmla="*/ 1503655 h 1926983"/>
              <a:gd name="connsiteX10" fmla="*/ 208127 w 1083276"/>
              <a:gd name="connsiteY10" fmla="*/ 1513389 h 1926983"/>
              <a:gd name="connsiteX11" fmla="*/ 206600 w 1083276"/>
              <a:gd name="connsiteY11" fmla="*/ 1518191 h 1926983"/>
              <a:gd name="connsiteX12" fmla="*/ 207731 w 1083276"/>
              <a:gd name="connsiteY12" fmla="*/ 1514757 h 1926983"/>
              <a:gd name="connsiteX13" fmla="*/ 208127 w 1083276"/>
              <a:gd name="connsiteY13" fmla="*/ 1513389 h 1926983"/>
              <a:gd name="connsiteX14" fmla="*/ 210510 w 1083276"/>
              <a:gd name="connsiteY14" fmla="*/ 1505889 h 1926983"/>
              <a:gd name="connsiteX15" fmla="*/ 222422 w 1083276"/>
              <a:gd name="connsiteY15" fmla="*/ 1469783 h 1926983"/>
              <a:gd name="connsiteX16" fmla="*/ 271849 w 1083276"/>
              <a:gd name="connsiteY16" fmla="*/ 1395642 h 1926983"/>
              <a:gd name="connsiteX17" fmla="*/ 296562 w 1083276"/>
              <a:gd name="connsiteY17" fmla="*/ 1309145 h 1926983"/>
              <a:gd name="connsiteX18" fmla="*/ 321276 w 1083276"/>
              <a:gd name="connsiteY18" fmla="*/ 1197934 h 1926983"/>
              <a:gd name="connsiteX19" fmla="*/ 345990 w 1083276"/>
              <a:gd name="connsiteY19" fmla="*/ 1123794 h 1926983"/>
              <a:gd name="connsiteX20" fmla="*/ 370703 w 1083276"/>
              <a:gd name="connsiteY20" fmla="*/ 1086724 h 1926983"/>
              <a:gd name="connsiteX21" fmla="*/ 407773 w 1083276"/>
              <a:gd name="connsiteY21" fmla="*/ 1012583 h 1926983"/>
              <a:gd name="connsiteX22" fmla="*/ 469557 w 1083276"/>
              <a:gd name="connsiteY22" fmla="*/ 938442 h 1926983"/>
              <a:gd name="connsiteX23" fmla="*/ 518984 w 1083276"/>
              <a:gd name="connsiteY23" fmla="*/ 864302 h 1926983"/>
              <a:gd name="connsiteX24" fmla="*/ 543698 w 1083276"/>
              <a:gd name="connsiteY24" fmla="*/ 777805 h 1926983"/>
              <a:gd name="connsiteX25" fmla="*/ 556054 w 1083276"/>
              <a:gd name="connsiteY25" fmla="*/ 740734 h 1926983"/>
              <a:gd name="connsiteX26" fmla="*/ 593125 w 1083276"/>
              <a:gd name="connsiteY26" fmla="*/ 629524 h 1926983"/>
              <a:gd name="connsiteX27" fmla="*/ 630195 w 1083276"/>
              <a:gd name="connsiteY27" fmla="*/ 518313 h 1926983"/>
              <a:gd name="connsiteX28" fmla="*/ 667265 w 1083276"/>
              <a:gd name="connsiteY28" fmla="*/ 481242 h 1926983"/>
              <a:gd name="connsiteX29" fmla="*/ 778476 w 1083276"/>
              <a:gd name="connsiteY29" fmla="*/ 419459 h 1926983"/>
              <a:gd name="connsiteX30" fmla="*/ 815546 w 1083276"/>
              <a:gd name="connsiteY30" fmla="*/ 345318 h 1926983"/>
              <a:gd name="connsiteX31" fmla="*/ 852617 w 1083276"/>
              <a:gd name="connsiteY31" fmla="*/ 320605 h 1926983"/>
              <a:gd name="connsiteX32" fmla="*/ 939114 w 1083276"/>
              <a:gd name="connsiteY32" fmla="*/ 209394 h 1926983"/>
              <a:gd name="connsiteX33" fmla="*/ 951471 w 1083276"/>
              <a:gd name="connsiteY33" fmla="*/ 172324 h 1926983"/>
              <a:gd name="connsiteX34" fmla="*/ 1055337 w 1083276"/>
              <a:gd name="connsiteY34" fmla="*/ 35530 h 1926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83276" h="1926983">
                <a:moveTo>
                  <a:pt x="1083276" y="0"/>
                </a:moveTo>
                <a:lnTo>
                  <a:pt x="1083276" y="1926983"/>
                </a:lnTo>
                <a:lnTo>
                  <a:pt x="0" y="1926983"/>
                </a:lnTo>
                <a:lnTo>
                  <a:pt x="24714" y="1889913"/>
                </a:lnTo>
                <a:cubicBezTo>
                  <a:pt x="94757" y="1799858"/>
                  <a:pt x="31745" y="1921740"/>
                  <a:pt x="111211" y="1778702"/>
                </a:cubicBezTo>
                <a:cubicBezTo>
                  <a:pt x="117537" y="1767316"/>
                  <a:pt x="117743" y="1753282"/>
                  <a:pt x="123568" y="1741632"/>
                </a:cubicBezTo>
                <a:cubicBezTo>
                  <a:pt x="130210" y="1728349"/>
                  <a:pt x="144014" y="1718786"/>
                  <a:pt x="148281" y="1704561"/>
                </a:cubicBezTo>
                <a:cubicBezTo>
                  <a:pt x="156650" y="1676664"/>
                  <a:pt x="156519" y="1646896"/>
                  <a:pt x="160638" y="1618064"/>
                </a:cubicBezTo>
                <a:cubicBezTo>
                  <a:pt x="160638" y="1618064"/>
                  <a:pt x="174772" y="1567729"/>
                  <a:pt x="185352" y="1543924"/>
                </a:cubicBezTo>
                <a:cubicBezTo>
                  <a:pt x="217290" y="1472063"/>
                  <a:pt x="215292" y="1487326"/>
                  <a:pt x="210941" y="1503655"/>
                </a:cubicBezTo>
                <a:lnTo>
                  <a:pt x="208127" y="1513389"/>
                </a:lnTo>
                <a:lnTo>
                  <a:pt x="206600" y="1518191"/>
                </a:lnTo>
                <a:cubicBezTo>
                  <a:pt x="206302" y="1519221"/>
                  <a:pt x="206843" y="1517628"/>
                  <a:pt x="207731" y="1514757"/>
                </a:cubicBezTo>
                <a:lnTo>
                  <a:pt x="208127" y="1513389"/>
                </a:lnTo>
                <a:lnTo>
                  <a:pt x="210510" y="1505889"/>
                </a:lnTo>
                <a:cubicBezTo>
                  <a:pt x="212983" y="1498270"/>
                  <a:pt x="216789" y="1486682"/>
                  <a:pt x="222422" y="1469783"/>
                </a:cubicBezTo>
                <a:cubicBezTo>
                  <a:pt x="231815" y="1441605"/>
                  <a:pt x="257424" y="1421606"/>
                  <a:pt x="271849" y="1395642"/>
                </a:cubicBezTo>
                <a:cubicBezTo>
                  <a:pt x="280565" y="1379953"/>
                  <a:pt x="292796" y="1322325"/>
                  <a:pt x="296562" y="1309145"/>
                </a:cubicBezTo>
                <a:cubicBezTo>
                  <a:pt x="320900" y="1223962"/>
                  <a:pt x="298973" y="1331750"/>
                  <a:pt x="321276" y="1197934"/>
                </a:cubicBezTo>
                <a:cubicBezTo>
                  <a:pt x="321276" y="1197934"/>
                  <a:pt x="335410" y="1147599"/>
                  <a:pt x="345990" y="1123794"/>
                </a:cubicBezTo>
                <a:cubicBezTo>
                  <a:pt x="352022" y="1110223"/>
                  <a:pt x="364062" y="1100007"/>
                  <a:pt x="370703" y="1086724"/>
                </a:cubicBezTo>
                <a:cubicBezTo>
                  <a:pt x="398566" y="1030998"/>
                  <a:pt x="363510" y="1065698"/>
                  <a:pt x="407773" y="1012583"/>
                </a:cubicBezTo>
                <a:cubicBezTo>
                  <a:pt x="487066" y="917432"/>
                  <a:pt x="408193" y="1030488"/>
                  <a:pt x="469557" y="938442"/>
                </a:cubicBezTo>
                <a:cubicBezTo>
                  <a:pt x="486032" y="913729"/>
                  <a:pt x="504559" y="890266"/>
                  <a:pt x="518984" y="864302"/>
                </a:cubicBezTo>
                <a:cubicBezTo>
                  <a:pt x="527042" y="849797"/>
                  <a:pt x="540789" y="789440"/>
                  <a:pt x="543698" y="777805"/>
                </a:cubicBezTo>
                <a:cubicBezTo>
                  <a:pt x="546857" y="765169"/>
                  <a:pt x="551935" y="753091"/>
                  <a:pt x="556054" y="740734"/>
                </a:cubicBezTo>
                <a:lnTo>
                  <a:pt x="593125" y="629524"/>
                </a:lnTo>
                <a:cubicBezTo>
                  <a:pt x="599306" y="610980"/>
                  <a:pt x="630186" y="518330"/>
                  <a:pt x="630195" y="518313"/>
                </a:cubicBezTo>
                <a:cubicBezTo>
                  <a:pt x="638682" y="503037"/>
                  <a:pt x="654908" y="493599"/>
                  <a:pt x="667265" y="481242"/>
                </a:cubicBezTo>
                <a:cubicBezTo>
                  <a:pt x="718181" y="464271"/>
                  <a:pt x="726181" y="465217"/>
                  <a:pt x="778476" y="419459"/>
                </a:cubicBezTo>
                <a:cubicBezTo>
                  <a:pt x="801022" y="399731"/>
                  <a:pt x="806732" y="371762"/>
                  <a:pt x="815546" y="345318"/>
                </a:cubicBezTo>
                <a:cubicBezTo>
                  <a:pt x="827903" y="337080"/>
                  <a:pt x="841208" y="330112"/>
                  <a:pt x="852617" y="320605"/>
                </a:cubicBezTo>
                <a:cubicBezTo>
                  <a:pt x="889880" y="289553"/>
                  <a:pt x="915362" y="252147"/>
                  <a:pt x="939114" y="209394"/>
                </a:cubicBezTo>
                <a:cubicBezTo>
                  <a:pt x="945440" y="198008"/>
                  <a:pt x="943860" y="182894"/>
                  <a:pt x="951471" y="172324"/>
                </a:cubicBezTo>
                <a:cubicBezTo>
                  <a:pt x="984928" y="125857"/>
                  <a:pt x="1019938" y="80549"/>
                  <a:pt x="1055337" y="35530"/>
                </a:cubicBezTo>
                <a:close/>
              </a:path>
            </a:pathLst>
          </a:custGeom>
          <a:solidFill>
            <a:srgbClr val="C3CF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14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:a16="http://schemas.microsoft.com/office/drawing/2014/main" id="{588B15EB-827D-49FA-80CF-796C89ABD6AE}"/>
                  </a:ext>
                </a:extLst>
              </p14:cNvPr>
              <p14:cNvContentPartPr/>
              <p14:nvPr/>
            </p14:nvContentPartPr>
            <p14:xfrm>
              <a:off x="11194142" y="4620259"/>
              <a:ext cx="1138320" cy="2472480"/>
            </p14:xfrm>
          </p:contentPart>
        </mc:Choice>
        <mc:Fallback xmlns="">
          <p:pic>
            <p:nvPicPr>
              <p:cNvPr id="3" name="14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:a16="http://schemas.microsoft.com/office/drawing/2014/main" id="{588B15EB-827D-49FA-80CF-796C89ABD6A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184782" y="4610900"/>
                <a:ext cx="1157040" cy="2491197"/>
              </a:xfrm>
              <a:prstGeom prst="rect">
                <a:avLst/>
              </a:prstGeom>
            </p:spPr>
          </p:pic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BADFC54E-89C0-4166-A741-D0172C5BBDCE}"/>
              </a:ext>
            </a:extLst>
          </p:cNvPr>
          <p:cNvSpPr/>
          <p:nvPr/>
        </p:nvSpPr>
        <p:spPr>
          <a:xfrm>
            <a:off x="114924" y="80771"/>
            <a:ext cx="732019" cy="732019"/>
          </a:xfrm>
          <a:prstGeom prst="ellipse">
            <a:avLst/>
          </a:prstGeom>
          <a:solidFill>
            <a:srgbClr val="A3C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endParaRPr lang="en-US" b="1" dirty="0"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250099-6F94-49E7-92D0-F7336BE09378}"/>
              </a:ext>
            </a:extLst>
          </p:cNvPr>
          <p:cNvSpPr txBox="1"/>
          <p:nvPr/>
        </p:nvSpPr>
        <p:spPr>
          <a:xfrm>
            <a:off x="846943" y="31281"/>
            <a:ext cx="318011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800" b="1" dirty="0" err="1">
                <a:ln/>
                <a:solidFill>
                  <a:srgbClr val="4A4A4A"/>
                </a:solidFill>
              </a:rPr>
              <a:t>Kể</a:t>
            </a:r>
            <a:r>
              <a:rPr lang="en-US" sz="4800" b="1" dirty="0">
                <a:ln/>
                <a:solidFill>
                  <a:srgbClr val="4A4A4A"/>
                </a:solidFill>
              </a:rPr>
              <a:t> </a:t>
            </a:r>
            <a:r>
              <a:rPr lang="en-US" sz="4800" b="1" dirty="0" err="1">
                <a:ln/>
                <a:solidFill>
                  <a:srgbClr val="4A4A4A"/>
                </a:solidFill>
              </a:rPr>
              <a:t>chuyện</a:t>
            </a:r>
            <a:endParaRPr lang="en-US" sz="4800" b="1" dirty="0">
              <a:ln/>
              <a:solidFill>
                <a:srgbClr val="4A4A4A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5B867A-D36B-4B66-B62F-BD4071C20031}"/>
              </a:ext>
            </a:extLst>
          </p:cNvPr>
          <p:cNvSpPr txBox="1"/>
          <p:nvPr/>
        </p:nvSpPr>
        <p:spPr>
          <a:xfrm>
            <a:off x="3383477" y="721237"/>
            <a:ext cx="50577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 tích hoa cúc trắng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5874DC0-D92F-4DF3-8148-7AD309FA461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79" t="1272" r="56550" b="2244"/>
          <a:stretch/>
        </p:blipFill>
        <p:spPr>
          <a:xfrm>
            <a:off x="1628634" y="1513298"/>
            <a:ext cx="3849352" cy="24355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7D6D13-4953-4DA5-AF9E-77941E5B3AE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7932" t="1275" r="969" b="1739"/>
          <a:stretch/>
        </p:blipFill>
        <p:spPr>
          <a:xfrm>
            <a:off x="6179541" y="1513298"/>
            <a:ext cx="3971468" cy="24355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B097E8E-F8D1-4D9F-888B-76F82D54A5A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446" t="7234" r="49169"/>
          <a:stretch/>
        </p:blipFill>
        <p:spPr>
          <a:xfrm>
            <a:off x="1568651" y="4125901"/>
            <a:ext cx="3909335" cy="25494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63B4764-2B5E-4C9E-9B22-3A5021C0A15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4970" t="6986" r="4522" b="4349"/>
          <a:stretch/>
        </p:blipFill>
        <p:spPr>
          <a:xfrm>
            <a:off x="6179541" y="4112071"/>
            <a:ext cx="3971468" cy="2435549"/>
          </a:xfrm>
          <a:prstGeom prst="rect">
            <a:avLst/>
          </a:prstGeom>
        </p:spPr>
      </p:pic>
      <p:pic>
        <p:nvPicPr>
          <p:cNvPr id="13" name="Sự tích hoa cúc trắng">
            <a:hlinkClick r:id="" action="ppaction://media"/>
            <a:extLst>
              <a:ext uri="{FF2B5EF4-FFF2-40B4-BE49-F238E27FC236}">
                <a16:creationId xmlns:a16="http://schemas.microsoft.com/office/drawing/2014/main" id="{6CCF4BA8-DF85-4E47-882F-0A9CC1AE21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27798" y="5657545"/>
            <a:ext cx="890075" cy="89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80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7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200"/>
                            </p:stCondLst>
                            <p:childTnLst>
                              <p:par>
                                <p:cTn id="4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2" grpId="0" animBg="1"/>
      <p:bldP spid="4" grpId="0" animBg="1"/>
      <p:bldP spid="5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<a:extLst>
              <a:ext uri="{FF2B5EF4-FFF2-40B4-BE49-F238E27FC236}">
                <a16:creationId xmlns:a16="http://schemas.microsoft.com/office/drawing/2014/main" id="{9953E739-2E96-4FD4-AFC7-1E1E0AA8733A}"/>
              </a:ext>
            </a:extLst>
          </p:cNvPr>
          <p:cNvSpPr/>
          <p:nvPr/>
        </p:nvSpPr>
        <p:spPr>
          <a:xfrm>
            <a:off x="5289550" y="0"/>
            <a:ext cx="6902451" cy="6857998"/>
          </a:xfrm>
          <a:custGeom>
            <a:avLst/>
            <a:gdLst>
              <a:gd name="connsiteX0" fmla="*/ 315459 w 5569891"/>
              <a:gd name="connsiteY0" fmla="*/ 6019191 h 6857998"/>
              <a:gd name="connsiteX1" fmla="*/ 315161 w 5569891"/>
              <a:gd name="connsiteY1" fmla="*/ 6019622 h 6857998"/>
              <a:gd name="connsiteX2" fmla="*/ 314371 w 5569891"/>
              <a:gd name="connsiteY2" fmla="*/ 6020648 h 6857998"/>
              <a:gd name="connsiteX3" fmla="*/ 80654 w 5569891"/>
              <a:gd name="connsiteY3" fmla="*/ 0 h 6857998"/>
              <a:gd name="connsiteX4" fmla="*/ 5569891 w 5569891"/>
              <a:gd name="connsiteY4" fmla="*/ 0 h 6857998"/>
              <a:gd name="connsiteX5" fmla="*/ 5569891 w 5569891"/>
              <a:gd name="connsiteY5" fmla="*/ 6857998 h 6857998"/>
              <a:gd name="connsiteX6" fmla="*/ 0 w 5569891"/>
              <a:gd name="connsiteY6" fmla="*/ 6857998 h 6857998"/>
              <a:gd name="connsiteX7" fmla="*/ 5629 w 5569891"/>
              <a:gd name="connsiteY7" fmla="*/ 6826071 h 6857998"/>
              <a:gd name="connsiteX8" fmla="*/ 21062 w 5569891"/>
              <a:gd name="connsiteY8" fmla="*/ 6698255 h 6857998"/>
              <a:gd name="connsiteX9" fmla="*/ 43096 w 5569891"/>
              <a:gd name="connsiteY9" fmla="*/ 6588087 h 6857998"/>
              <a:gd name="connsiteX10" fmla="*/ 76146 w 5569891"/>
              <a:gd name="connsiteY10" fmla="*/ 6477918 h 6857998"/>
              <a:gd name="connsiteX11" fmla="*/ 109197 w 5569891"/>
              <a:gd name="connsiteY11" fmla="*/ 6411817 h 6857998"/>
              <a:gd name="connsiteX12" fmla="*/ 131231 w 5569891"/>
              <a:gd name="connsiteY12" fmla="*/ 6378766 h 6857998"/>
              <a:gd name="connsiteX13" fmla="*/ 175298 w 5569891"/>
              <a:gd name="connsiteY13" fmla="*/ 6312665 h 6857998"/>
              <a:gd name="connsiteX14" fmla="*/ 219366 w 5569891"/>
              <a:gd name="connsiteY14" fmla="*/ 6246564 h 6857998"/>
              <a:gd name="connsiteX15" fmla="*/ 230383 w 5569891"/>
              <a:gd name="connsiteY15" fmla="*/ 6213513 h 6857998"/>
              <a:gd name="connsiteX16" fmla="*/ 252416 w 5569891"/>
              <a:gd name="connsiteY16" fmla="*/ 6180463 h 6857998"/>
              <a:gd name="connsiteX17" fmla="*/ 263433 w 5569891"/>
              <a:gd name="connsiteY17" fmla="*/ 6147412 h 6857998"/>
              <a:gd name="connsiteX18" fmla="*/ 285467 w 5569891"/>
              <a:gd name="connsiteY18" fmla="*/ 6081311 h 6857998"/>
              <a:gd name="connsiteX19" fmla="*/ 307501 w 5569891"/>
              <a:gd name="connsiteY19" fmla="*/ 6048260 h 6857998"/>
              <a:gd name="connsiteX20" fmla="*/ 317452 w 5569891"/>
              <a:gd name="connsiteY20" fmla="*/ 6016522 h 6857998"/>
              <a:gd name="connsiteX21" fmla="*/ 315459 w 5569891"/>
              <a:gd name="connsiteY21" fmla="*/ 6019191 h 6857998"/>
              <a:gd name="connsiteX22" fmla="*/ 322871 w 5569891"/>
              <a:gd name="connsiteY22" fmla="*/ 6008455 h 6857998"/>
              <a:gd name="connsiteX23" fmla="*/ 340551 w 5569891"/>
              <a:gd name="connsiteY23" fmla="*/ 5982159 h 6857998"/>
              <a:gd name="connsiteX24" fmla="*/ 351568 w 5569891"/>
              <a:gd name="connsiteY24" fmla="*/ 5949108 h 6857998"/>
              <a:gd name="connsiteX25" fmla="*/ 384619 w 5569891"/>
              <a:gd name="connsiteY25" fmla="*/ 5849957 h 6857998"/>
              <a:gd name="connsiteX26" fmla="*/ 428686 w 5569891"/>
              <a:gd name="connsiteY26" fmla="*/ 5783855 h 6857998"/>
              <a:gd name="connsiteX27" fmla="*/ 439703 w 5569891"/>
              <a:gd name="connsiteY27" fmla="*/ 5750805 h 6857998"/>
              <a:gd name="connsiteX28" fmla="*/ 461737 w 5569891"/>
              <a:gd name="connsiteY28" fmla="*/ 5717754 h 6857998"/>
              <a:gd name="connsiteX29" fmla="*/ 494787 w 5569891"/>
              <a:gd name="connsiteY29" fmla="*/ 5695720 h 6857998"/>
              <a:gd name="connsiteX30" fmla="*/ 505804 w 5569891"/>
              <a:gd name="connsiteY30" fmla="*/ 5651653 h 6857998"/>
              <a:gd name="connsiteX31" fmla="*/ 516821 w 5569891"/>
              <a:gd name="connsiteY31" fmla="*/ 5563518 h 6857998"/>
              <a:gd name="connsiteX32" fmla="*/ 549872 w 5569891"/>
              <a:gd name="connsiteY32" fmla="*/ 5376231 h 6857998"/>
              <a:gd name="connsiteX33" fmla="*/ 560889 w 5569891"/>
              <a:gd name="connsiteY33" fmla="*/ 5266063 h 6857998"/>
              <a:gd name="connsiteX34" fmla="*/ 571905 w 5569891"/>
              <a:gd name="connsiteY34" fmla="*/ 5221995 h 6857998"/>
              <a:gd name="connsiteX35" fmla="*/ 604956 w 5569891"/>
              <a:gd name="connsiteY35" fmla="*/ 5199961 h 6857998"/>
              <a:gd name="connsiteX36" fmla="*/ 638007 w 5569891"/>
              <a:gd name="connsiteY36" fmla="*/ 5188945 h 6857998"/>
              <a:gd name="connsiteX37" fmla="*/ 671057 w 5569891"/>
              <a:gd name="connsiteY37" fmla="*/ 5100810 h 6857998"/>
              <a:gd name="connsiteX38" fmla="*/ 682074 w 5569891"/>
              <a:gd name="connsiteY38" fmla="*/ 5034708 h 6857998"/>
              <a:gd name="connsiteX39" fmla="*/ 704108 w 5569891"/>
              <a:gd name="connsiteY39" fmla="*/ 4968607 h 6857998"/>
              <a:gd name="connsiteX40" fmla="*/ 715125 w 5569891"/>
              <a:gd name="connsiteY40" fmla="*/ 4858439 h 6857998"/>
              <a:gd name="connsiteX41" fmla="*/ 737158 w 5569891"/>
              <a:gd name="connsiteY41" fmla="*/ 4627084 h 6857998"/>
              <a:gd name="connsiteX42" fmla="*/ 759192 w 5569891"/>
              <a:gd name="connsiteY42" fmla="*/ 4549966 h 6857998"/>
              <a:gd name="connsiteX43" fmla="*/ 748175 w 5569891"/>
              <a:gd name="connsiteY43" fmla="*/ 4516916 h 6857998"/>
              <a:gd name="connsiteX44" fmla="*/ 737158 w 5569891"/>
              <a:gd name="connsiteY44" fmla="*/ 4483865 h 6857998"/>
              <a:gd name="connsiteX45" fmla="*/ 693091 w 5569891"/>
              <a:gd name="connsiteY45" fmla="*/ 4384713 h 6857998"/>
              <a:gd name="connsiteX46" fmla="*/ 649024 w 5569891"/>
              <a:gd name="connsiteY46" fmla="*/ 4318612 h 6857998"/>
              <a:gd name="connsiteX47" fmla="*/ 638007 w 5569891"/>
              <a:gd name="connsiteY47" fmla="*/ 4285561 h 6857998"/>
              <a:gd name="connsiteX48" fmla="*/ 615973 w 5569891"/>
              <a:gd name="connsiteY48" fmla="*/ 4197427 h 6857998"/>
              <a:gd name="connsiteX49" fmla="*/ 593939 w 5569891"/>
              <a:gd name="connsiteY49" fmla="*/ 4076241 h 6857998"/>
              <a:gd name="connsiteX50" fmla="*/ 549872 w 5569891"/>
              <a:gd name="connsiteY50" fmla="*/ 3977089 h 6857998"/>
              <a:gd name="connsiteX51" fmla="*/ 527838 w 5569891"/>
              <a:gd name="connsiteY51" fmla="*/ 3944039 h 6857998"/>
              <a:gd name="connsiteX52" fmla="*/ 483771 w 5569891"/>
              <a:gd name="connsiteY52" fmla="*/ 3877937 h 6857998"/>
              <a:gd name="connsiteX53" fmla="*/ 450720 w 5569891"/>
              <a:gd name="connsiteY53" fmla="*/ 3646583 h 6857998"/>
              <a:gd name="connsiteX54" fmla="*/ 439703 w 5569891"/>
              <a:gd name="connsiteY54" fmla="*/ 3580482 h 6857998"/>
              <a:gd name="connsiteX55" fmla="*/ 417669 w 5569891"/>
              <a:gd name="connsiteY55" fmla="*/ 3481330 h 6857998"/>
              <a:gd name="connsiteX56" fmla="*/ 395636 w 5569891"/>
              <a:gd name="connsiteY56" fmla="*/ 3349128 h 6857998"/>
              <a:gd name="connsiteX57" fmla="*/ 373602 w 5569891"/>
              <a:gd name="connsiteY57" fmla="*/ 3272010 h 6857998"/>
              <a:gd name="connsiteX58" fmla="*/ 362585 w 5569891"/>
              <a:gd name="connsiteY58" fmla="*/ 3161841 h 6857998"/>
              <a:gd name="connsiteX59" fmla="*/ 373602 w 5569891"/>
              <a:gd name="connsiteY59" fmla="*/ 3128790 h 6857998"/>
              <a:gd name="connsiteX60" fmla="*/ 406652 w 5569891"/>
              <a:gd name="connsiteY60" fmla="*/ 2974554 h 6857998"/>
              <a:gd name="connsiteX61" fmla="*/ 384619 w 5569891"/>
              <a:gd name="connsiteY61" fmla="*/ 2941504 h 6857998"/>
              <a:gd name="connsiteX62" fmla="*/ 362585 w 5569891"/>
              <a:gd name="connsiteY62" fmla="*/ 2864386 h 6857998"/>
              <a:gd name="connsiteX63" fmla="*/ 351568 w 5569891"/>
              <a:gd name="connsiteY63" fmla="*/ 2798284 h 6857998"/>
              <a:gd name="connsiteX64" fmla="*/ 362585 w 5569891"/>
              <a:gd name="connsiteY64" fmla="*/ 2710149 h 6857998"/>
              <a:gd name="connsiteX65" fmla="*/ 395636 w 5569891"/>
              <a:gd name="connsiteY65" fmla="*/ 2588964 h 6857998"/>
              <a:gd name="connsiteX66" fmla="*/ 406652 w 5569891"/>
              <a:gd name="connsiteY66" fmla="*/ 2379643 h 6857998"/>
              <a:gd name="connsiteX67" fmla="*/ 384619 w 5569891"/>
              <a:gd name="connsiteY67" fmla="*/ 2291508 h 6857998"/>
              <a:gd name="connsiteX68" fmla="*/ 373602 w 5569891"/>
              <a:gd name="connsiteY68" fmla="*/ 2148289 h 6857998"/>
              <a:gd name="connsiteX69" fmla="*/ 395636 w 5569891"/>
              <a:gd name="connsiteY69" fmla="*/ 2082188 h 6857998"/>
              <a:gd name="connsiteX70" fmla="*/ 417669 w 5569891"/>
              <a:gd name="connsiteY70" fmla="*/ 2049137 h 6857998"/>
              <a:gd name="connsiteX71" fmla="*/ 428686 w 5569891"/>
              <a:gd name="connsiteY71" fmla="*/ 2016087 h 6857998"/>
              <a:gd name="connsiteX72" fmla="*/ 428686 w 5569891"/>
              <a:gd name="connsiteY72" fmla="*/ 1806766 h 6857998"/>
              <a:gd name="connsiteX73" fmla="*/ 384619 w 5569891"/>
              <a:gd name="connsiteY73" fmla="*/ 1740665 h 6857998"/>
              <a:gd name="connsiteX74" fmla="*/ 351568 w 5569891"/>
              <a:gd name="connsiteY74" fmla="*/ 1707614 h 6857998"/>
              <a:gd name="connsiteX75" fmla="*/ 307501 w 5569891"/>
              <a:gd name="connsiteY75" fmla="*/ 1641513 h 6857998"/>
              <a:gd name="connsiteX76" fmla="*/ 318518 w 5569891"/>
              <a:gd name="connsiteY76" fmla="*/ 1608463 h 6857998"/>
              <a:gd name="connsiteX77" fmla="*/ 351568 w 5569891"/>
              <a:gd name="connsiteY77" fmla="*/ 1476260 h 6857998"/>
              <a:gd name="connsiteX78" fmla="*/ 362585 w 5569891"/>
              <a:gd name="connsiteY78" fmla="*/ 1112704 h 6857998"/>
              <a:gd name="connsiteX79" fmla="*/ 351568 w 5569891"/>
              <a:gd name="connsiteY79" fmla="*/ 1079653 h 6857998"/>
              <a:gd name="connsiteX80" fmla="*/ 318518 w 5569891"/>
              <a:gd name="connsiteY80" fmla="*/ 969484 h 6857998"/>
              <a:gd name="connsiteX81" fmla="*/ 296484 w 5569891"/>
              <a:gd name="connsiteY81" fmla="*/ 892366 h 6857998"/>
              <a:gd name="connsiteX82" fmla="*/ 285467 w 5569891"/>
              <a:gd name="connsiteY82" fmla="*/ 837282 h 6857998"/>
              <a:gd name="connsiteX83" fmla="*/ 274450 w 5569891"/>
              <a:gd name="connsiteY83" fmla="*/ 804231 h 6857998"/>
              <a:gd name="connsiteX84" fmla="*/ 252416 w 5569891"/>
              <a:gd name="connsiteY84" fmla="*/ 661012 h 6857998"/>
              <a:gd name="connsiteX85" fmla="*/ 241399 w 5569891"/>
              <a:gd name="connsiteY85" fmla="*/ 627961 h 6857998"/>
              <a:gd name="connsiteX86" fmla="*/ 208349 w 5569891"/>
              <a:gd name="connsiteY86" fmla="*/ 528810 h 6857998"/>
              <a:gd name="connsiteX87" fmla="*/ 186315 w 5569891"/>
              <a:gd name="connsiteY87" fmla="*/ 495759 h 6857998"/>
              <a:gd name="connsiteX88" fmla="*/ 153264 w 5569891"/>
              <a:gd name="connsiteY88" fmla="*/ 352540 h 6857998"/>
              <a:gd name="connsiteX89" fmla="*/ 164281 w 5569891"/>
              <a:gd name="connsiteY89" fmla="*/ 275422 h 6857998"/>
              <a:gd name="connsiteX90" fmla="*/ 153264 w 5569891"/>
              <a:gd name="connsiteY90" fmla="*/ 242371 h 6857998"/>
              <a:gd name="connsiteX91" fmla="*/ 142248 w 5569891"/>
              <a:gd name="connsiteY91" fmla="*/ 209320 h 6857998"/>
              <a:gd name="connsiteX92" fmla="*/ 120214 w 5569891"/>
              <a:gd name="connsiteY92" fmla="*/ 143219 h 6857998"/>
              <a:gd name="connsiteX93" fmla="*/ 97239 w 5569891"/>
              <a:gd name="connsiteY93" fmla="*/ 59799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5569891" h="6857998">
                <a:moveTo>
                  <a:pt x="315459" y="6019191"/>
                </a:moveTo>
                <a:lnTo>
                  <a:pt x="315161" y="6019622"/>
                </a:lnTo>
                <a:cubicBezTo>
                  <a:pt x="313913" y="6021377"/>
                  <a:pt x="313819" y="6021442"/>
                  <a:pt x="314371" y="6020648"/>
                </a:cubicBezTo>
                <a:close/>
                <a:moveTo>
                  <a:pt x="80654" y="0"/>
                </a:moveTo>
                <a:lnTo>
                  <a:pt x="5569891" y="0"/>
                </a:lnTo>
                <a:lnTo>
                  <a:pt x="5569891" y="6857998"/>
                </a:lnTo>
                <a:lnTo>
                  <a:pt x="0" y="6857998"/>
                </a:lnTo>
                <a:lnTo>
                  <a:pt x="5629" y="6826071"/>
                </a:lnTo>
                <a:cubicBezTo>
                  <a:pt x="16878" y="6767806"/>
                  <a:pt x="1921" y="6889666"/>
                  <a:pt x="21062" y="6698255"/>
                </a:cubicBezTo>
                <a:cubicBezTo>
                  <a:pt x="21062" y="6698255"/>
                  <a:pt x="35249" y="6624706"/>
                  <a:pt x="43096" y="6588087"/>
                </a:cubicBezTo>
                <a:cubicBezTo>
                  <a:pt x="53086" y="6541468"/>
                  <a:pt x="59541" y="6527735"/>
                  <a:pt x="76146" y="6477918"/>
                </a:cubicBezTo>
                <a:cubicBezTo>
                  <a:pt x="104622" y="6435205"/>
                  <a:pt x="93993" y="6457428"/>
                  <a:pt x="109197" y="6411817"/>
                </a:cubicBezTo>
                <a:cubicBezTo>
                  <a:pt x="113384" y="6399256"/>
                  <a:pt x="123886" y="6389783"/>
                  <a:pt x="131231" y="6378766"/>
                </a:cubicBezTo>
                <a:lnTo>
                  <a:pt x="175298" y="6312665"/>
                </a:lnTo>
                <a:cubicBezTo>
                  <a:pt x="189987" y="6290631"/>
                  <a:pt x="206505" y="6269713"/>
                  <a:pt x="219366" y="6246564"/>
                </a:cubicBezTo>
                <a:cubicBezTo>
                  <a:pt x="225006" y="6236412"/>
                  <a:pt x="225190" y="6223900"/>
                  <a:pt x="230383" y="6213513"/>
                </a:cubicBezTo>
                <a:cubicBezTo>
                  <a:pt x="236304" y="6201670"/>
                  <a:pt x="245072" y="6191480"/>
                  <a:pt x="252416" y="6180463"/>
                </a:cubicBezTo>
                <a:cubicBezTo>
                  <a:pt x="258858" y="6170800"/>
                  <a:pt x="259761" y="6158429"/>
                  <a:pt x="263433" y="6147412"/>
                </a:cubicBezTo>
                <a:cubicBezTo>
                  <a:pt x="270778" y="6125378"/>
                  <a:pt x="276034" y="6102535"/>
                  <a:pt x="285467" y="6081311"/>
                </a:cubicBezTo>
                <a:cubicBezTo>
                  <a:pt x="290845" y="6069211"/>
                  <a:pt x="301579" y="6060103"/>
                  <a:pt x="307501" y="6048260"/>
                </a:cubicBezTo>
                <a:cubicBezTo>
                  <a:pt x="330310" y="6002644"/>
                  <a:pt x="322785" y="6009801"/>
                  <a:pt x="317452" y="6016522"/>
                </a:cubicBezTo>
                <a:lnTo>
                  <a:pt x="315459" y="6019191"/>
                </a:lnTo>
                <a:lnTo>
                  <a:pt x="322871" y="6008455"/>
                </a:lnTo>
                <a:cubicBezTo>
                  <a:pt x="326934" y="6002489"/>
                  <a:pt x="332658" y="5994000"/>
                  <a:pt x="340551" y="5982159"/>
                </a:cubicBezTo>
                <a:cubicBezTo>
                  <a:pt x="346992" y="5972496"/>
                  <a:pt x="347896" y="5960125"/>
                  <a:pt x="351568" y="5949108"/>
                </a:cubicBezTo>
                <a:lnTo>
                  <a:pt x="384619" y="5849957"/>
                </a:lnTo>
                <a:cubicBezTo>
                  <a:pt x="392993" y="5824835"/>
                  <a:pt x="415826" y="5807004"/>
                  <a:pt x="428686" y="5783855"/>
                </a:cubicBezTo>
                <a:cubicBezTo>
                  <a:pt x="434326" y="5773704"/>
                  <a:pt x="434510" y="5761192"/>
                  <a:pt x="439703" y="5750805"/>
                </a:cubicBezTo>
                <a:cubicBezTo>
                  <a:pt x="445625" y="5738962"/>
                  <a:pt x="454392" y="5728771"/>
                  <a:pt x="461737" y="5717754"/>
                </a:cubicBezTo>
                <a:cubicBezTo>
                  <a:pt x="472754" y="5710409"/>
                  <a:pt x="487443" y="5706737"/>
                  <a:pt x="494787" y="5695720"/>
                </a:cubicBezTo>
                <a:cubicBezTo>
                  <a:pt x="503186" y="5683122"/>
                  <a:pt x="503315" y="5666588"/>
                  <a:pt x="505804" y="5651653"/>
                </a:cubicBezTo>
                <a:cubicBezTo>
                  <a:pt x="510671" y="5622449"/>
                  <a:pt x="513149" y="5592896"/>
                  <a:pt x="516821" y="5563518"/>
                </a:cubicBezTo>
                <a:cubicBezTo>
                  <a:pt x="543202" y="5484375"/>
                  <a:pt x="530931" y="5527758"/>
                  <a:pt x="549872" y="5376231"/>
                </a:cubicBezTo>
                <a:cubicBezTo>
                  <a:pt x="554450" y="5339610"/>
                  <a:pt x="555670" y="5302598"/>
                  <a:pt x="560889" y="5266063"/>
                </a:cubicBezTo>
                <a:cubicBezTo>
                  <a:pt x="563030" y="5251074"/>
                  <a:pt x="563506" y="5234593"/>
                  <a:pt x="571905" y="5221995"/>
                </a:cubicBezTo>
                <a:cubicBezTo>
                  <a:pt x="579250" y="5210978"/>
                  <a:pt x="593939" y="5207306"/>
                  <a:pt x="604956" y="5199961"/>
                </a:cubicBezTo>
                <a:cubicBezTo>
                  <a:pt x="615973" y="5196289"/>
                  <a:pt x="628939" y="5196199"/>
                  <a:pt x="638007" y="5188945"/>
                </a:cubicBezTo>
                <a:cubicBezTo>
                  <a:pt x="664573" y="5167692"/>
                  <a:pt x="665721" y="5130159"/>
                  <a:pt x="671057" y="5100810"/>
                </a:cubicBezTo>
                <a:cubicBezTo>
                  <a:pt x="675053" y="5078832"/>
                  <a:pt x="678402" y="5056742"/>
                  <a:pt x="682074" y="5034708"/>
                </a:cubicBezTo>
                <a:cubicBezTo>
                  <a:pt x="682074" y="5034708"/>
                  <a:pt x="699828" y="4991435"/>
                  <a:pt x="704108" y="4968607"/>
                </a:cubicBezTo>
                <a:cubicBezTo>
                  <a:pt x="710909" y="4932333"/>
                  <a:pt x="711453" y="4895162"/>
                  <a:pt x="715125" y="4858439"/>
                </a:cubicBezTo>
                <a:cubicBezTo>
                  <a:pt x="744192" y="4742170"/>
                  <a:pt x="713347" y="4877112"/>
                  <a:pt x="737158" y="4627084"/>
                </a:cubicBezTo>
                <a:cubicBezTo>
                  <a:pt x="739002" y="4607719"/>
                  <a:pt x="752583" y="4569794"/>
                  <a:pt x="759192" y="4549966"/>
                </a:cubicBezTo>
                <a:lnTo>
                  <a:pt x="748175" y="4516916"/>
                </a:lnTo>
                <a:lnTo>
                  <a:pt x="737158" y="4483865"/>
                </a:lnTo>
                <a:cubicBezTo>
                  <a:pt x="710937" y="4405201"/>
                  <a:pt x="728009" y="4437090"/>
                  <a:pt x="693091" y="4384713"/>
                </a:cubicBezTo>
                <a:cubicBezTo>
                  <a:pt x="678402" y="4362679"/>
                  <a:pt x="661884" y="4341761"/>
                  <a:pt x="649024" y="4318612"/>
                </a:cubicBezTo>
                <a:cubicBezTo>
                  <a:pt x="643384" y="4308460"/>
                  <a:pt x="641679" y="4296578"/>
                  <a:pt x="638007" y="4285561"/>
                </a:cubicBezTo>
                <a:cubicBezTo>
                  <a:pt x="628431" y="4256833"/>
                  <a:pt x="622782" y="4226934"/>
                  <a:pt x="615973" y="4197427"/>
                </a:cubicBezTo>
                <a:cubicBezTo>
                  <a:pt x="606735" y="4157396"/>
                  <a:pt x="600686" y="4116725"/>
                  <a:pt x="593939" y="4076241"/>
                </a:cubicBezTo>
                <a:cubicBezTo>
                  <a:pt x="559022" y="4023865"/>
                  <a:pt x="576092" y="4055751"/>
                  <a:pt x="549872" y="3977089"/>
                </a:cubicBezTo>
                <a:lnTo>
                  <a:pt x="527838" y="3944039"/>
                </a:lnTo>
                <a:lnTo>
                  <a:pt x="483771" y="3877937"/>
                </a:lnTo>
                <a:cubicBezTo>
                  <a:pt x="448667" y="3825279"/>
                  <a:pt x="452852" y="3678565"/>
                  <a:pt x="450720" y="3646583"/>
                </a:cubicBezTo>
                <a:cubicBezTo>
                  <a:pt x="447048" y="3624549"/>
                  <a:pt x="444084" y="3602386"/>
                  <a:pt x="439703" y="3580482"/>
                </a:cubicBezTo>
                <a:cubicBezTo>
                  <a:pt x="419896" y="3481450"/>
                  <a:pt x="436909" y="3596769"/>
                  <a:pt x="417669" y="3481330"/>
                </a:cubicBezTo>
                <a:cubicBezTo>
                  <a:pt x="408343" y="3425377"/>
                  <a:pt x="408615" y="3401045"/>
                  <a:pt x="395636" y="3349128"/>
                </a:cubicBezTo>
                <a:cubicBezTo>
                  <a:pt x="385172" y="3307272"/>
                  <a:pt x="380471" y="3320095"/>
                  <a:pt x="373602" y="3272010"/>
                </a:cubicBezTo>
                <a:cubicBezTo>
                  <a:pt x="368383" y="3235475"/>
                  <a:pt x="366257" y="3198564"/>
                  <a:pt x="362585" y="3161841"/>
                </a:cubicBezTo>
                <a:lnTo>
                  <a:pt x="373602" y="3128790"/>
                </a:lnTo>
                <a:cubicBezTo>
                  <a:pt x="404999" y="3034601"/>
                  <a:pt x="392755" y="3085736"/>
                  <a:pt x="406652" y="2974554"/>
                </a:cubicBezTo>
                <a:cubicBezTo>
                  <a:pt x="399308" y="2963537"/>
                  <a:pt x="390540" y="2953347"/>
                  <a:pt x="384619" y="2941504"/>
                </a:cubicBezTo>
                <a:cubicBezTo>
                  <a:pt x="377619" y="2927504"/>
                  <a:pt x="364938" y="2876152"/>
                  <a:pt x="362585" y="2864386"/>
                </a:cubicBezTo>
                <a:cubicBezTo>
                  <a:pt x="358204" y="2842482"/>
                  <a:pt x="351568" y="2820622"/>
                  <a:pt x="351568" y="2798284"/>
                </a:cubicBezTo>
                <a:cubicBezTo>
                  <a:pt x="351568" y="2768677"/>
                  <a:pt x="358913" y="2739527"/>
                  <a:pt x="362585" y="2710149"/>
                </a:cubicBezTo>
                <a:cubicBezTo>
                  <a:pt x="375237" y="2672194"/>
                  <a:pt x="391494" y="2626241"/>
                  <a:pt x="395636" y="2588964"/>
                </a:cubicBezTo>
                <a:cubicBezTo>
                  <a:pt x="403352" y="2519521"/>
                  <a:pt x="402980" y="2449417"/>
                  <a:pt x="406652" y="2379643"/>
                </a:cubicBezTo>
                <a:cubicBezTo>
                  <a:pt x="406652" y="2379643"/>
                  <a:pt x="388902" y="2321486"/>
                  <a:pt x="384619" y="2291508"/>
                </a:cubicBezTo>
                <a:cubicBezTo>
                  <a:pt x="377848" y="2244109"/>
                  <a:pt x="377274" y="2196029"/>
                  <a:pt x="373602" y="2148289"/>
                </a:cubicBezTo>
                <a:cubicBezTo>
                  <a:pt x="373602" y="2148289"/>
                  <a:pt x="386203" y="2103412"/>
                  <a:pt x="395636" y="2082188"/>
                </a:cubicBezTo>
                <a:cubicBezTo>
                  <a:pt x="401013" y="2070089"/>
                  <a:pt x="411748" y="2060980"/>
                  <a:pt x="417669" y="2049137"/>
                </a:cubicBezTo>
                <a:cubicBezTo>
                  <a:pt x="422862" y="2038750"/>
                  <a:pt x="427329" y="2027620"/>
                  <a:pt x="428686" y="2016087"/>
                </a:cubicBezTo>
                <a:cubicBezTo>
                  <a:pt x="446069" y="1868333"/>
                  <a:pt x="447983" y="1903253"/>
                  <a:pt x="428686" y="1806766"/>
                </a:cubicBezTo>
                <a:cubicBezTo>
                  <a:pt x="428686" y="1806766"/>
                  <a:pt x="400877" y="1761568"/>
                  <a:pt x="384619" y="1740665"/>
                </a:cubicBezTo>
                <a:cubicBezTo>
                  <a:pt x="375054" y="1728367"/>
                  <a:pt x="362585" y="1718631"/>
                  <a:pt x="351568" y="1707614"/>
                </a:cubicBezTo>
                <a:cubicBezTo>
                  <a:pt x="332843" y="1688889"/>
                  <a:pt x="322190" y="1663547"/>
                  <a:pt x="307501" y="1641513"/>
                </a:cubicBezTo>
                <a:lnTo>
                  <a:pt x="318518" y="1608463"/>
                </a:lnTo>
                <a:cubicBezTo>
                  <a:pt x="334994" y="1559035"/>
                  <a:pt x="348871" y="1528853"/>
                  <a:pt x="351568" y="1476260"/>
                </a:cubicBezTo>
                <a:cubicBezTo>
                  <a:pt x="357777" y="1355178"/>
                  <a:pt x="358913" y="1233889"/>
                  <a:pt x="362585" y="1112704"/>
                </a:cubicBezTo>
                <a:lnTo>
                  <a:pt x="351568" y="1079653"/>
                </a:lnTo>
                <a:cubicBezTo>
                  <a:pt x="299202" y="922557"/>
                  <a:pt x="351819" y="1086042"/>
                  <a:pt x="318518" y="969484"/>
                </a:cubicBezTo>
                <a:cubicBezTo>
                  <a:pt x="300111" y="905056"/>
                  <a:pt x="313710" y="969883"/>
                  <a:pt x="296484" y="892366"/>
                </a:cubicBezTo>
                <a:cubicBezTo>
                  <a:pt x="292422" y="874087"/>
                  <a:pt x="290009" y="855448"/>
                  <a:pt x="285467" y="837282"/>
                </a:cubicBezTo>
                <a:cubicBezTo>
                  <a:pt x="282650" y="826016"/>
                  <a:pt x="276969" y="815567"/>
                  <a:pt x="274450" y="804231"/>
                </a:cubicBezTo>
                <a:cubicBezTo>
                  <a:pt x="268335" y="776716"/>
                  <a:pt x="255930" y="685612"/>
                  <a:pt x="252416" y="661012"/>
                </a:cubicBezTo>
                <a:lnTo>
                  <a:pt x="241399" y="627961"/>
                </a:lnTo>
                <a:cubicBezTo>
                  <a:pt x="235887" y="611425"/>
                  <a:pt x="208358" y="528830"/>
                  <a:pt x="208349" y="528810"/>
                </a:cubicBezTo>
                <a:cubicBezTo>
                  <a:pt x="202971" y="516710"/>
                  <a:pt x="193660" y="506776"/>
                  <a:pt x="186315" y="495759"/>
                </a:cubicBezTo>
                <a:cubicBezTo>
                  <a:pt x="168861" y="469578"/>
                  <a:pt x="153264" y="380476"/>
                  <a:pt x="153264" y="352540"/>
                </a:cubicBezTo>
                <a:cubicBezTo>
                  <a:pt x="153264" y="326573"/>
                  <a:pt x="160609" y="301128"/>
                  <a:pt x="164281" y="275422"/>
                </a:cubicBezTo>
                <a:lnTo>
                  <a:pt x="153264" y="242371"/>
                </a:lnTo>
                <a:lnTo>
                  <a:pt x="142248" y="209320"/>
                </a:lnTo>
                <a:cubicBezTo>
                  <a:pt x="134904" y="187286"/>
                  <a:pt x="126157" y="165671"/>
                  <a:pt x="120214" y="143219"/>
                </a:cubicBezTo>
                <a:cubicBezTo>
                  <a:pt x="113434" y="117604"/>
                  <a:pt x="105453" y="89075"/>
                  <a:pt x="97239" y="59799"/>
                </a:cubicBezTo>
                <a:close/>
              </a:path>
            </a:pathLst>
          </a:custGeom>
          <a:solidFill>
            <a:srgbClr val="ECE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9AC7E72-5EAB-4159-8399-BE6C95D32C43}"/>
              </a:ext>
            </a:extLst>
          </p:cNvPr>
          <p:cNvSpPr/>
          <p:nvPr/>
        </p:nvSpPr>
        <p:spPr>
          <a:xfrm>
            <a:off x="114924" y="80771"/>
            <a:ext cx="732019" cy="732019"/>
          </a:xfrm>
          <a:prstGeom prst="ellipse">
            <a:avLst/>
          </a:prstGeom>
          <a:solidFill>
            <a:srgbClr val="A3C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endParaRPr lang="en-US" b="1" dirty="0"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B50810-6D6A-410B-8656-FCFBB0582A56}"/>
              </a:ext>
            </a:extLst>
          </p:cNvPr>
          <p:cNvSpPr txBox="1"/>
          <p:nvPr/>
        </p:nvSpPr>
        <p:spPr>
          <a:xfrm>
            <a:off x="846943" y="31281"/>
            <a:ext cx="318011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800" b="1" dirty="0" err="1">
                <a:ln/>
                <a:solidFill>
                  <a:srgbClr val="4A4A4A"/>
                </a:solidFill>
              </a:rPr>
              <a:t>Kể</a:t>
            </a:r>
            <a:r>
              <a:rPr lang="en-US" sz="4800" b="1" dirty="0">
                <a:ln/>
                <a:solidFill>
                  <a:srgbClr val="4A4A4A"/>
                </a:solidFill>
              </a:rPr>
              <a:t> </a:t>
            </a:r>
            <a:r>
              <a:rPr lang="en-US" sz="4800" b="1" dirty="0" err="1">
                <a:ln/>
                <a:solidFill>
                  <a:srgbClr val="4A4A4A"/>
                </a:solidFill>
              </a:rPr>
              <a:t>chuyện</a:t>
            </a:r>
            <a:endParaRPr lang="en-US" sz="4800" b="1" dirty="0">
              <a:ln/>
              <a:solidFill>
                <a:srgbClr val="4A4A4A"/>
              </a:solidFill>
            </a:endParaRPr>
          </a:p>
        </p:txBody>
      </p:sp>
      <p:sp>
        <p:nvSpPr>
          <p:cNvPr id="9" name="TextBox 49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ED9989AB-9D82-42B6-890F-E9D40AEEAA98}"/>
              </a:ext>
            </a:extLst>
          </p:cNvPr>
          <p:cNvSpPr txBox="1"/>
          <p:nvPr/>
        </p:nvSpPr>
        <p:spPr>
          <a:xfrm>
            <a:off x="6544335" y="2476019"/>
            <a:ext cx="47242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68A1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5400" dirty="0">
                <a:solidFill>
                  <a:srgbClr val="68A1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rgbClr val="68A1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5400" dirty="0">
                <a:solidFill>
                  <a:srgbClr val="68A1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rgbClr val="68A1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5400" dirty="0">
                <a:solidFill>
                  <a:srgbClr val="68A1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rgbClr val="68A1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5400" dirty="0">
                <a:solidFill>
                  <a:srgbClr val="68A1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rgbClr val="68A1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lâm</a:t>
            </a:r>
            <a:r>
              <a:rPr lang="en-US" sz="5400" dirty="0">
                <a:solidFill>
                  <a:srgbClr val="68A1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rgbClr val="68A1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bệnh</a:t>
            </a:r>
            <a:r>
              <a:rPr lang="vi-VN" sz="5400" dirty="0">
                <a:solidFill>
                  <a:srgbClr val="68A1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5400" dirty="0">
              <a:solidFill>
                <a:srgbClr val="68A1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C27972-0806-4D74-A39F-6D38FD45C1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9" t="1272" r="56550" b="2244"/>
          <a:stretch/>
        </p:blipFill>
        <p:spPr>
          <a:xfrm>
            <a:off x="480933" y="1879983"/>
            <a:ext cx="4896396" cy="309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44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<a:extLst>
              <a:ext uri="{FF2B5EF4-FFF2-40B4-BE49-F238E27FC236}">
                <a16:creationId xmlns:a16="http://schemas.microsoft.com/office/drawing/2014/main" id="{9953E739-2E96-4FD4-AFC7-1E1E0AA8733A}"/>
              </a:ext>
            </a:extLst>
          </p:cNvPr>
          <p:cNvSpPr/>
          <p:nvPr/>
        </p:nvSpPr>
        <p:spPr>
          <a:xfrm>
            <a:off x="5289550" y="0"/>
            <a:ext cx="6902451" cy="6857998"/>
          </a:xfrm>
          <a:custGeom>
            <a:avLst/>
            <a:gdLst>
              <a:gd name="connsiteX0" fmla="*/ 315459 w 5569891"/>
              <a:gd name="connsiteY0" fmla="*/ 6019191 h 6857998"/>
              <a:gd name="connsiteX1" fmla="*/ 315161 w 5569891"/>
              <a:gd name="connsiteY1" fmla="*/ 6019622 h 6857998"/>
              <a:gd name="connsiteX2" fmla="*/ 314371 w 5569891"/>
              <a:gd name="connsiteY2" fmla="*/ 6020648 h 6857998"/>
              <a:gd name="connsiteX3" fmla="*/ 80654 w 5569891"/>
              <a:gd name="connsiteY3" fmla="*/ 0 h 6857998"/>
              <a:gd name="connsiteX4" fmla="*/ 5569891 w 5569891"/>
              <a:gd name="connsiteY4" fmla="*/ 0 h 6857998"/>
              <a:gd name="connsiteX5" fmla="*/ 5569891 w 5569891"/>
              <a:gd name="connsiteY5" fmla="*/ 6857998 h 6857998"/>
              <a:gd name="connsiteX6" fmla="*/ 0 w 5569891"/>
              <a:gd name="connsiteY6" fmla="*/ 6857998 h 6857998"/>
              <a:gd name="connsiteX7" fmla="*/ 5629 w 5569891"/>
              <a:gd name="connsiteY7" fmla="*/ 6826071 h 6857998"/>
              <a:gd name="connsiteX8" fmla="*/ 21062 w 5569891"/>
              <a:gd name="connsiteY8" fmla="*/ 6698255 h 6857998"/>
              <a:gd name="connsiteX9" fmla="*/ 43096 w 5569891"/>
              <a:gd name="connsiteY9" fmla="*/ 6588087 h 6857998"/>
              <a:gd name="connsiteX10" fmla="*/ 76146 w 5569891"/>
              <a:gd name="connsiteY10" fmla="*/ 6477918 h 6857998"/>
              <a:gd name="connsiteX11" fmla="*/ 109197 w 5569891"/>
              <a:gd name="connsiteY11" fmla="*/ 6411817 h 6857998"/>
              <a:gd name="connsiteX12" fmla="*/ 131231 w 5569891"/>
              <a:gd name="connsiteY12" fmla="*/ 6378766 h 6857998"/>
              <a:gd name="connsiteX13" fmla="*/ 175298 w 5569891"/>
              <a:gd name="connsiteY13" fmla="*/ 6312665 h 6857998"/>
              <a:gd name="connsiteX14" fmla="*/ 219366 w 5569891"/>
              <a:gd name="connsiteY14" fmla="*/ 6246564 h 6857998"/>
              <a:gd name="connsiteX15" fmla="*/ 230383 w 5569891"/>
              <a:gd name="connsiteY15" fmla="*/ 6213513 h 6857998"/>
              <a:gd name="connsiteX16" fmla="*/ 252416 w 5569891"/>
              <a:gd name="connsiteY16" fmla="*/ 6180463 h 6857998"/>
              <a:gd name="connsiteX17" fmla="*/ 263433 w 5569891"/>
              <a:gd name="connsiteY17" fmla="*/ 6147412 h 6857998"/>
              <a:gd name="connsiteX18" fmla="*/ 285467 w 5569891"/>
              <a:gd name="connsiteY18" fmla="*/ 6081311 h 6857998"/>
              <a:gd name="connsiteX19" fmla="*/ 307501 w 5569891"/>
              <a:gd name="connsiteY19" fmla="*/ 6048260 h 6857998"/>
              <a:gd name="connsiteX20" fmla="*/ 317452 w 5569891"/>
              <a:gd name="connsiteY20" fmla="*/ 6016522 h 6857998"/>
              <a:gd name="connsiteX21" fmla="*/ 315459 w 5569891"/>
              <a:gd name="connsiteY21" fmla="*/ 6019191 h 6857998"/>
              <a:gd name="connsiteX22" fmla="*/ 322871 w 5569891"/>
              <a:gd name="connsiteY22" fmla="*/ 6008455 h 6857998"/>
              <a:gd name="connsiteX23" fmla="*/ 340551 w 5569891"/>
              <a:gd name="connsiteY23" fmla="*/ 5982159 h 6857998"/>
              <a:gd name="connsiteX24" fmla="*/ 351568 w 5569891"/>
              <a:gd name="connsiteY24" fmla="*/ 5949108 h 6857998"/>
              <a:gd name="connsiteX25" fmla="*/ 384619 w 5569891"/>
              <a:gd name="connsiteY25" fmla="*/ 5849957 h 6857998"/>
              <a:gd name="connsiteX26" fmla="*/ 428686 w 5569891"/>
              <a:gd name="connsiteY26" fmla="*/ 5783855 h 6857998"/>
              <a:gd name="connsiteX27" fmla="*/ 439703 w 5569891"/>
              <a:gd name="connsiteY27" fmla="*/ 5750805 h 6857998"/>
              <a:gd name="connsiteX28" fmla="*/ 461737 w 5569891"/>
              <a:gd name="connsiteY28" fmla="*/ 5717754 h 6857998"/>
              <a:gd name="connsiteX29" fmla="*/ 494787 w 5569891"/>
              <a:gd name="connsiteY29" fmla="*/ 5695720 h 6857998"/>
              <a:gd name="connsiteX30" fmla="*/ 505804 w 5569891"/>
              <a:gd name="connsiteY30" fmla="*/ 5651653 h 6857998"/>
              <a:gd name="connsiteX31" fmla="*/ 516821 w 5569891"/>
              <a:gd name="connsiteY31" fmla="*/ 5563518 h 6857998"/>
              <a:gd name="connsiteX32" fmla="*/ 549872 w 5569891"/>
              <a:gd name="connsiteY32" fmla="*/ 5376231 h 6857998"/>
              <a:gd name="connsiteX33" fmla="*/ 560889 w 5569891"/>
              <a:gd name="connsiteY33" fmla="*/ 5266063 h 6857998"/>
              <a:gd name="connsiteX34" fmla="*/ 571905 w 5569891"/>
              <a:gd name="connsiteY34" fmla="*/ 5221995 h 6857998"/>
              <a:gd name="connsiteX35" fmla="*/ 604956 w 5569891"/>
              <a:gd name="connsiteY35" fmla="*/ 5199961 h 6857998"/>
              <a:gd name="connsiteX36" fmla="*/ 638007 w 5569891"/>
              <a:gd name="connsiteY36" fmla="*/ 5188945 h 6857998"/>
              <a:gd name="connsiteX37" fmla="*/ 671057 w 5569891"/>
              <a:gd name="connsiteY37" fmla="*/ 5100810 h 6857998"/>
              <a:gd name="connsiteX38" fmla="*/ 682074 w 5569891"/>
              <a:gd name="connsiteY38" fmla="*/ 5034708 h 6857998"/>
              <a:gd name="connsiteX39" fmla="*/ 704108 w 5569891"/>
              <a:gd name="connsiteY39" fmla="*/ 4968607 h 6857998"/>
              <a:gd name="connsiteX40" fmla="*/ 715125 w 5569891"/>
              <a:gd name="connsiteY40" fmla="*/ 4858439 h 6857998"/>
              <a:gd name="connsiteX41" fmla="*/ 737158 w 5569891"/>
              <a:gd name="connsiteY41" fmla="*/ 4627084 h 6857998"/>
              <a:gd name="connsiteX42" fmla="*/ 759192 w 5569891"/>
              <a:gd name="connsiteY42" fmla="*/ 4549966 h 6857998"/>
              <a:gd name="connsiteX43" fmla="*/ 748175 w 5569891"/>
              <a:gd name="connsiteY43" fmla="*/ 4516916 h 6857998"/>
              <a:gd name="connsiteX44" fmla="*/ 737158 w 5569891"/>
              <a:gd name="connsiteY44" fmla="*/ 4483865 h 6857998"/>
              <a:gd name="connsiteX45" fmla="*/ 693091 w 5569891"/>
              <a:gd name="connsiteY45" fmla="*/ 4384713 h 6857998"/>
              <a:gd name="connsiteX46" fmla="*/ 649024 w 5569891"/>
              <a:gd name="connsiteY46" fmla="*/ 4318612 h 6857998"/>
              <a:gd name="connsiteX47" fmla="*/ 638007 w 5569891"/>
              <a:gd name="connsiteY47" fmla="*/ 4285561 h 6857998"/>
              <a:gd name="connsiteX48" fmla="*/ 615973 w 5569891"/>
              <a:gd name="connsiteY48" fmla="*/ 4197427 h 6857998"/>
              <a:gd name="connsiteX49" fmla="*/ 593939 w 5569891"/>
              <a:gd name="connsiteY49" fmla="*/ 4076241 h 6857998"/>
              <a:gd name="connsiteX50" fmla="*/ 549872 w 5569891"/>
              <a:gd name="connsiteY50" fmla="*/ 3977089 h 6857998"/>
              <a:gd name="connsiteX51" fmla="*/ 527838 w 5569891"/>
              <a:gd name="connsiteY51" fmla="*/ 3944039 h 6857998"/>
              <a:gd name="connsiteX52" fmla="*/ 483771 w 5569891"/>
              <a:gd name="connsiteY52" fmla="*/ 3877937 h 6857998"/>
              <a:gd name="connsiteX53" fmla="*/ 450720 w 5569891"/>
              <a:gd name="connsiteY53" fmla="*/ 3646583 h 6857998"/>
              <a:gd name="connsiteX54" fmla="*/ 439703 w 5569891"/>
              <a:gd name="connsiteY54" fmla="*/ 3580482 h 6857998"/>
              <a:gd name="connsiteX55" fmla="*/ 417669 w 5569891"/>
              <a:gd name="connsiteY55" fmla="*/ 3481330 h 6857998"/>
              <a:gd name="connsiteX56" fmla="*/ 395636 w 5569891"/>
              <a:gd name="connsiteY56" fmla="*/ 3349128 h 6857998"/>
              <a:gd name="connsiteX57" fmla="*/ 373602 w 5569891"/>
              <a:gd name="connsiteY57" fmla="*/ 3272010 h 6857998"/>
              <a:gd name="connsiteX58" fmla="*/ 362585 w 5569891"/>
              <a:gd name="connsiteY58" fmla="*/ 3161841 h 6857998"/>
              <a:gd name="connsiteX59" fmla="*/ 373602 w 5569891"/>
              <a:gd name="connsiteY59" fmla="*/ 3128790 h 6857998"/>
              <a:gd name="connsiteX60" fmla="*/ 406652 w 5569891"/>
              <a:gd name="connsiteY60" fmla="*/ 2974554 h 6857998"/>
              <a:gd name="connsiteX61" fmla="*/ 384619 w 5569891"/>
              <a:gd name="connsiteY61" fmla="*/ 2941504 h 6857998"/>
              <a:gd name="connsiteX62" fmla="*/ 362585 w 5569891"/>
              <a:gd name="connsiteY62" fmla="*/ 2864386 h 6857998"/>
              <a:gd name="connsiteX63" fmla="*/ 351568 w 5569891"/>
              <a:gd name="connsiteY63" fmla="*/ 2798284 h 6857998"/>
              <a:gd name="connsiteX64" fmla="*/ 362585 w 5569891"/>
              <a:gd name="connsiteY64" fmla="*/ 2710149 h 6857998"/>
              <a:gd name="connsiteX65" fmla="*/ 395636 w 5569891"/>
              <a:gd name="connsiteY65" fmla="*/ 2588964 h 6857998"/>
              <a:gd name="connsiteX66" fmla="*/ 406652 w 5569891"/>
              <a:gd name="connsiteY66" fmla="*/ 2379643 h 6857998"/>
              <a:gd name="connsiteX67" fmla="*/ 384619 w 5569891"/>
              <a:gd name="connsiteY67" fmla="*/ 2291508 h 6857998"/>
              <a:gd name="connsiteX68" fmla="*/ 373602 w 5569891"/>
              <a:gd name="connsiteY68" fmla="*/ 2148289 h 6857998"/>
              <a:gd name="connsiteX69" fmla="*/ 395636 w 5569891"/>
              <a:gd name="connsiteY69" fmla="*/ 2082188 h 6857998"/>
              <a:gd name="connsiteX70" fmla="*/ 417669 w 5569891"/>
              <a:gd name="connsiteY70" fmla="*/ 2049137 h 6857998"/>
              <a:gd name="connsiteX71" fmla="*/ 428686 w 5569891"/>
              <a:gd name="connsiteY71" fmla="*/ 2016087 h 6857998"/>
              <a:gd name="connsiteX72" fmla="*/ 428686 w 5569891"/>
              <a:gd name="connsiteY72" fmla="*/ 1806766 h 6857998"/>
              <a:gd name="connsiteX73" fmla="*/ 384619 w 5569891"/>
              <a:gd name="connsiteY73" fmla="*/ 1740665 h 6857998"/>
              <a:gd name="connsiteX74" fmla="*/ 351568 w 5569891"/>
              <a:gd name="connsiteY74" fmla="*/ 1707614 h 6857998"/>
              <a:gd name="connsiteX75" fmla="*/ 307501 w 5569891"/>
              <a:gd name="connsiteY75" fmla="*/ 1641513 h 6857998"/>
              <a:gd name="connsiteX76" fmla="*/ 318518 w 5569891"/>
              <a:gd name="connsiteY76" fmla="*/ 1608463 h 6857998"/>
              <a:gd name="connsiteX77" fmla="*/ 351568 w 5569891"/>
              <a:gd name="connsiteY77" fmla="*/ 1476260 h 6857998"/>
              <a:gd name="connsiteX78" fmla="*/ 362585 w 5569891"/>
              <a:gd name="connsiteY78" fmla="*/ 1112704 h 6857998"/>
              <a:gd name="connsiteX79" fmla="*/ 351568 w 5569891"/>
              <a:gd name="connsiteY79" fmla="*/ 1079653 h 6857998"/>
              <a:gd name="connsiteX80" fmla="*/ 318518 w 5569891"/>
              <a:gd name="connsiteY80" fmla="*/ 969484 h 6857998"/>
              <a:gd name="connsiteX81" fmla="*/ 296484 w 5569891"/>
              <a:gd name="connsiteY81" fmla="*/ 892366 h 6857998"/>
              <a:gd name="connsiteX82" fmla="*/ 285467 w 5569891"/>
              <a:gd name="connsiteY82" fmla="*/ 837282 h 6857998"/>
              <a:gd name="connsiteX83" fmla="*/ 274450 w 5569891"/>
              <a:gd name="connsiteY83" fmla="*/ 804231 h 6857998"/>
              <a:gd name="connsiteX84" fmla="*/ 252416 w 5569891"/>
              <a:gd name="connsiteY84" fmla="*/ 661012 h 6857998"/>
              <a:gd name="connsiteX85" fmla="*/ 241399 w 5569891"/>
              <a:gd name="connsiteY85" fmla="*/ 627961 h 6857998"/>
              <a:gd name="connsiteX86" fmla="*/ 208349 w 5569891"/>
              <a:gd name="connsiteY86" fmla="*/ 528810 h 6857998"/>
              <a:gd name="connsiteX87" fmla="*/ 186315 w 5569891"/>
              <a:gd name="connsiteY87" fmla="*/ 495759 h 6857998"/>
              <a:gd name="connsiteX88" fmla="*/ 153264 w 5569891"/>
              <a:gd name="connsiteY88" fmla="*/ 352540 h 6857998"/>
              <a:gd name="connsiteX89" fmla="*/ 164281 w 5569891"/>
              <a:gd name="connsiteY89" fmla="*/ 275422 h 6857998"/>
              <a:gd name="connsiteX90" fmla="*/ 153264 w 5569891"/>
              <a:gd name="connsiteY90" fmla="*/ 242371 h 6857998"/>
              <a:gd name="connsiteX91" fmla="*/ 142248 w 5569891"/>
              <a:gd name="connsiteY91" fmla="*/ 209320 h 6857998"/>
              <a:gd name="connsiteX92" fmla="*/ 120214 w 5569891"/>
              <a:gd name="connsiteY92" fmla="*/ 143219 h 6857998"/>
              <a:gd name="connsiteX93" fmla="*/ 97239 w 5569891"/>
              <a:gd name="connsiteY93" fmla="*/ 59799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5569891" h="6857998">
                <a:moveTo>
                  <a:pt x="315459" y="6019191"/>
                </a:moveTo>
                <a:lnTo>
                  <a:pt x="315161" y="6019622"/>
                </a:lnTo>
                <a:cubicBezTo>
                  <a:pt x="313913" y="6021377"/>
                  <a:pt x="313819" y="6021442"/>
                  <a:pt x="314371" y="6020648"/>
                </a:cubicBezTo>
                <a:close/>
                <a:moveTo>
                  <a:pt x="80654" y="0"/>
                </a:moveTo>
                <a:lnTo>
                  <a:pt x="5569891" y="0"/>
                </a:lnTo>
                <a:lnTo>
                  <a:pt x="5569891" y="6857998"/>
                </a:lnTo>
                <a:lnTo>
                  <a:pt x="0" y="6857998"/>
                </a:lnTo>
                <a:lnTo>
                  <a:pt x="5629" y="6826071"/>
                </a:lnTo>
                <a:cubicBezTo>
                  <a:pt x="16878" y="6767806"/>
                  <a:pt x="1921" y="6889666"/>
                  <a:pt x="21062" y="6698255"/>
                </a:cubicBezTo>
                <a:cubicBezTo>
                  <a:pt x="21062" y="6698255"/>
                  <a:pt x="35249" y="6624706"/>
                  <a:pt x="43096" y="6588087"/>
                </a:cubicBezTo>
                <a:cubicBezTo>
                  <a:pt x="53086" y="6541468"/>
                  <a:pt x="59541" y="6527735"/>
                  <a:pt x="76146" y="6477918"/>
                </a:cubicBezTo>
                <a:cubicBezTo>
                  <a:pt x="104622" y="6435205"/>
                  <a:pt x="93993" y="6457428"/>
                  <a:pt x="109197" y="6411817"/>
                </a:cubicBezTo>
                <a:cubicBezTo>
                  <a:pt x="113384" y="6399256"/>
                  <a:pt x="123886" y="6389783"/>
                  <a:pt x="131231" y="6378766"/>
                </a:cubicBezTo>
                <a:lnTo>
                  <a:pt x="175298" y="6312665"/>
                </a:lnTo>
                <a:cubicBezTo>
                  <a:pt x="189987" y="6290631"/>
                  <a:pt x="206505" y="6269713"/>
                  <a:pt x="219366" y="6246564"/>
                </a:cubicBezTo>
                <a:cubicBezTo>
                  <a:pt x="225006" y="6236412"/>
                  <a:pt x="225190" y="6223900"/>
                  <a:pt x="230383" y="6213513"/>
                </a:cubicBezTo>
                <a:cubicBezTo>
                  <a:pt x="236304" y="6201670"/>
                  <a:pt x="245072" y="6191480"/>
                  <a:pt x="252416" y="6180463"/>
                </a:cubicBezTo>
                <a:cubicBezTo>
                  <a:pt x="258858" y="6170800"/>
                  <a:pt x="259761" y="6158429"/>
                  <a:pt x="263433" y="6147412"/>
                </a:cubicBezTo>
                <a:cubicBezTo>
                  <a:pt x="270778" y="6125378"/>
                  <a:pt x="276034" y="6102535"/>
                  <a:pt x="285467" y="6081311"/>
                </a:cubicBezTo>
                <a:cubicBezTo>
                  <a:pt x="290845" y="6069211"/>
                  <a:pt x="301579" y="6060103"/>
                  <a:pt x="307501" y="6048260"/>
                </a:cubicBezTo>
                <a:cubicBezTo>
                  <a:pt x="330310" y="6002644"/>
                  <a:pt x="322785" y="6009801"/>
                  <a:pt x="317452" y="6016522"/>
                </a:cubicBezTo>
                <a:lnTo>
                  <a:pt x="315459" y="6019191"/>
                </a:lnTo>
                <a:lnTo>
                  <a:pt x="322871" y="6008455"/>
                </a:lnTo>
                <a:cubicBezTo>
                  <a:pt x="326934" y="6002489"/>
                  <a:pt x="332658" y="5994000"/>
                  <a:pt x="340551" y="5982159"/>
                </a:cubicBezTo>
                <a:cubicBezTo>
                  <a:pt x="346992" y="5972496"/>
                  <a:pt x="347896" y="5960125"/>
                  <a:pt x="351568" y="5949108"/>
                </a:cubicBezTo>
                <a:lnTo>
                  <a:pt x="384619" y="5849957"/>
                </a:lnTo>
                <a:cubicBezTo>
                  <a:pt x="392993" y="5824835"/>
                  <a:pt x="415826" y="5807004"/>
                  <a:pt x="428686" y="5783855"/>
                </a:cubicBezTo>
                <a:cubicBezTo>
                  <a:pt x="434326" y="5773704"/>
                  <a:pt x="434510" y="5761192"/>
                  <a:pt x="439703" y="5750805"/>
                </a:cubicBezTo>
                <a:cubicBezTo>
                  <a:pt x="445625" y="5738962"/>
                  <a:pt x="454392" y="5728771"/>
                  <a:pt x="461737" y="5717754"/>
                </a:cubicBezTo>
                <a:cubicBezTo>
                  <a:pt x="472754" y="5710409"/>
                  <a:pt x="487443" y="5706737"/>
                  <a:pt x="494787" y="5695720"/>
                </a:cubicBezTo>
                <a:cubicBezTo>
                  <a:pt x="503186" y="5683122"/>
                  <a:pt x="503315" y="5666588"/>
                  <a:pt x="505804" y="5651653"/>
                </a:cubicBezTo>
                <a:cubicBezTo>
                  <a:pt x="510671" y="5622449"/>
                  <a:pt x="513149" y="5592896"/>
                  <a:pt x="516821" y="5563518"/>
                </a:cubicBezTo>
                <a:cubicBezTo>
                  <a:pt x="543202" y="5484375"/>
                  <a:pt x="530931" y="5527758"/>
                  <a:pt x="549872" y="5376231"/>
                </a:cubicBezTo>
                <a:cubicBezTo>
                  <a:pt x="554450" y="5339610"/>
                  <a:pt x="555670" y="5302598"/>
                  <a:pt x="560889" y="5266063"/>
                </a:cubicBezTo>
                <a:cubicBezTo>
                  <a:pt x="563030" y="5251074"/>
                  <a:pt x="563506" y="5234593"/>
                  <a:pt x="571905" y="5221995"/>
                </a:cubicBezTo>
                <a:cubicBezTo>
                  <a:pt x="579250" y="5210978"/>
                  <a:pt x="593939" y="5207306"/>
                  <a:pt x="604956" y="5199961"/>
                </a:cubicBezTo>
                <a:cubicBezTo>
                  <a:pt x="615973" y="5196289"/>
                  <a:pt x="628939" y="5196199"/>
                  <a:pt x="638007" y="5188945"/>
                </a:cubicBezTo>
                <a:cubicBezTo>
                  <a:pt x="664573" y="5167692"/>
                  <a:pt x="665721" y="5130159"/>
                  <a:pt x="671057" y="5100810"/>
                </a:cubicBezTo>
                <a:cubicBezTo>
                  <a:pt x="675053" y="5078832"/>
                  <a:pt x="678402" y="5056742"/>
                  <a:pt x="682074" y="5034708"/>
                </a:cubicBezTo>
                <a:cubicBezTo>
                  <a:pt x="682074" y="5034708"/>
                  <a:pt x="699828" y="4991435"/>
                  <a:pt x="704108" y="4968607"/>
                </a:cubicBezTo>
                <a:cubicBezTo>
                  <a:pt x="710909" y="4932333"/>
                  <a:pt x="711453" y="4895162"/>
                  <a:pt x="715125" y="4858439"/>
                </a:cubicBezTo>
                <a:cubicBezTo>
                  <a:pt x="744192" y="4742170"/>
                  <a:pt x="713347" y="4877112"/>
                  <a:pt x="737158" y="4627084"/>
                </a:cubicBezTo>
                <a:cubicBezTo>
                  <a:pt x="739002" y="4607719"/>
                  <a:pt x="752583" y="4569794"/>
                  <a:pt x="759192" y="4549966"/>
                </a:cubicBezTo>
                <a:lnTo>
                  <a:pt x="748175" y="4516916"/>
                </a:lnTo>
                <a:lnTo>
                  <a:pt x="737158" y="4483865"/>
                </a:lnTo>
                <a:cubicBezTo>
                  <a:pt x="710937" y="4405201"/>
                  <a:pt x="728009" y="4437090"/>
                  <a:pt x="693091" y="4384713"/>
                </a:cubicBezTo>
                <a:cubicBezTo>
                  <a:pt x="678402" y="4362679"/>
                  <a:pt x="661884" y="4341761"/>
                  <a:pt x="649024" y="4318612"/>
                </a:cubicBezTo>
                <a:cubicBezTo>
                  <a:pt x="643384" y="4308460"/>
                  <a:pt x="641679" y="4296578"/>
                  <a:pt x="638007" y="4285561"/>
                </a:cubicBezTo>
                <a:cubicBezTo>
                  <a:pt x="628431" y="4256833"/>
                  <a:pt x="622782" y="4226934"/>
                  <a:pt x="615973" y="4197427"/>
                </a:cubicBezTo>
                <a:cubicBezTo>
                  <a:pt x="606735" y="4157396"/>
                  <a:pt x="600686" y="4116725"/>
                  <a:pt x="593939" y="4076241"/>
                </a:cubicBezTo>
                <a:cubicBezTo>
                  <a:pt x="559022" y="4023865"/>
                  <a:pt x="576092" y="4055751"/>
                  <a:pt x="549872" y="3977089"/>
                </a:cubicBezTo>
                <a:lnTo>
                  <a:pt x="527838" y="3944039"/>
                </a:lnTo>
                <a:lnTo>
                  <a:pt x="483771" y="3877937"/>
                </a:lnTo>
                <a:cubicBezTo>
                  <a:pt x="448667" y="3825279"/>
                  <a:pt x="452852" y="3678565"/>
                  <a:pt x="450720" y="3646583"/>
                </a:cubicBezTo>
                <a:cubicBezTo>
                  <a:pt x="447048" y="3624549"/>
                  <a:pt x="444084" y="3602386"/>
                  <a:pt x="439703" y="3580482"/>
                </a:cubicBezTo>
                <a:cubicBezTo>
                  <a:pt x="419896" y="3481450"/>
                  <a:pt x="436909" y="3596769"/>
                  <a:pt x="417669" y="3481330"/>
                </a:cubicBezTo>
                <a:cubicBezTo>
                  <a:pt x="408343" y="3425377"/>
                  <a:pt x="408615" y="3401045"/>
                  <a:pt x="395636" y="3349128"/>
                </a:cubicBezTo>
                <a:cubicBezTo>
                  <a:pt x="385172" y="3307272"/>
                  <a:pt x="380471" y="3320095"/>
                  <a:pt x="373602" y="3272010"/>
                </a:cubicBezTo>
                <a:cubicBezTo>
                  <a:pt x="368383" y="3235475"/>
                  <a:pt x="366257" y="3198564"/>
                  <a:pt x="362585" y="3161841"/>
                </a:cubicBezTo>
                <a:lnTo>
                  <a:pt x="373602" y="3128790"/>
                </a:lnTo>
                <a:cubicBezTo>
                  <a:pt x="404999" y="3034601"/>
                  <a:pt x="392755" y="3085736"/>
                  <a:pt x="406652" y="2974554"/>
                </a:cubicBezTo>
                <a:cubicBezTo>
                  <a:pt x="399308" y="2963537"/>
                  <a:pt x="390540" y="2953347"/>
                  <a:pt x="384619" y="2941504"/>
                </a:cubicBezTo>
                <a:cubicBezTo>
                  <a:pt x="377619" y="2927504"/>
                  <a:pt x="364938" y="2876152"/>
                  <a:pt x="362585" y="2864386"/>
                </a:cubicBezTo>
                <a:cubicBezTo>
                  <a:pt x="358204" y="2842482"/>
                  <a:pt x="351568" y="2820622"/>
                  <a:pt x="351568" y="2798284"/>
                </a:cubicBezTo>
                <a:cubicBezTo>
                  <a:pt x="351568" y="2768677"/>
                  <a:pt x="358913" y="2739527"/>
                  <a:pt x="362585" y="2710149"/>
                </a:cubicBezTo>
                <a:cubicBezTo>
                  <a:pt x="375237" y="2672194"/>
                  <a:pt x="391494" y="2626241"/>
                  <a:pt x="395636" y="2588964"/>
                </a:cubicBezTo>
                <a:cubicBezTo>
                  <a:pt x="403352" y="2519521"/>
                  <a:pt x="402980" y="2449417"/>
                  <a:pt x="406652" y="2379643"/>
                </a:cubicBezTo>
                <a:cubicBezTo>
                  <a:pt x="406652" y="2379643"/>
                  <a:pt x="388902" y="2321486"/>
                  <a:pt x="384619" y="2291508"/>
                </a:cubicBezTo>
                <a:cubicBezTo>
                  <a:pt x="377848" y="2244109"/>
                  <a:pt x="377274" y="2196029"/>
                  <a:pt x="373602" y="2148289"/>
                </a:cubicBezTo>
                <a:cubicBezTo>
                  <a:pt x="373602" y="2148289"/>
                  <a:pt x="386203" y="2103412"/>
                  <a:pt x="395636" y="2082188"/>
                </a:cubicBezTo>
                <a:cubicBezTo>
                  <a:pt x="401013" y="2070089"/>
                  <a:pt x="411748" y="2060980"/>
                  <a:pt x="417669" y="2049137"/>
                </a:cubicBezTo>
                <a:cubicBezTo>
                  <a:pt x="422862" y="2038750"/>
                  <a:pt x="427329" y="2027620"/>
                  <a:pt x="428686" y="2016087"/>
                </a:cubicBezTo>
                <a:cubicBezTo>
                  <a:pt x="446069" y="1868333"/>
                  <a:pt x="447983" y="1903253"/>
                  <a:pt x="428686" y="1806766"/>
                </a:cubicBezTo>
                <a:cubicBezTo>
                  <a:pt x="428686" y="1806766"/>
                  <a:pt x="400877" y="1761568"/>
                  <a:pt x="384619" y="1740665"/>
                </a:cubicBezTo>
                <a:cubicBezTo>
                  <a:pt x="375054" y="1728367"/>
                  <a:pt x="362585" y="1718631"/>
                  <a:pt x="351568" y="1707614"/>
                </a:cubicBezTo>
                <a:cubicBezTo>
                  <a:pt x="332843" y="1688889"/>
                  <a:pt x="322190" y="1663547"/>
                  <a:pt x="307501" y="1641513"/>
                </a:cubicBezTo>
                <a:lnTo>
                  <a:pt x="318518" y="1608463"/>
                </a:lnTo>
                <a:cubicBezTo>
                  <a:pt x="334994" y="1559035"/>
                  <a:pt x="348871" y="1528853"/>
                  <a:pt x="351568" y="1476260"/>
                </a:cubicBezTo>
                <a:cubicBezTo>
                  <a:pt x="357777" y="1355178"/>
                  <a:pt x="358913" y="1233889"/>
                  <a:pt x="362585" y="1112704"/>
                </a:cubicBezTo>
                <a:lnTo>
                  <a:pt x="351568" y="1079653"/>
                </a:lnTo>
                <a:cubicBezTo>
                  <a:pt x="299202" y="922557"/>
                  <a:pt x="351819" y="1086042"/>
                  <a:pt x="318518" y="969484"/>
                </a:cubicBezTo>
                <a:cubicBezTo>
                  <a:pt x="300111" y="905056"/>
                  <a:pt x="313710" y="969883"/>
                  <a:pt x="296484" y="892366"/>
                </a:cubicBezTo>
                <a:cubicBezTo>
                  <a:pt x="292422" y="874087"/>
                  <a:pt x="290009" y="855448"/>
                  <a:pt x="285467" y="837282"/>
                </a:cubicBezTo>
                <a:cubicBezTo>
                  <a:pt x="282650" y="826016"/>
                  <a:pt x="276969" y="815567"/>
                  <a:pt x="274450" y="804231"/>
                </a:cubicBezTo>
                <a:cubicBezTo>
                  <a:pt x="268335" y="776716"/>
                  <a:pt x="255930" y="685612"/>
                  <a:pt x="252416" y="661012"/>
                </a:cubicBezTo>
                <a:lnTo>
                  <a:pt x="241399" y="627961"/>
                </a:lnTo>
                <a:cubicBezTo>
                  <a:pt x="235887" y="611425"/>
                  <a:pt x="208358" y="528830"/>
                  <a:pt x="208349" y="528810"/>
                </a:cubicBezTo>
                <a:cubicBezTo>
                  <a:pt x="202971" y="516710"/>
                  <a:pt x="193660" y="506776"/>
                  <a:pt x="186315" y="495759"/>
                </a:cubicBezTo>
                <a:cubicBezTo>
                  <a:pt x="168861" y="469578"/>
                  <a:pt x="153264" y="380476"/>
                  <a:pt x="153264" y="352540"/>
                </a:cubicBezTo>
                <a:cubicBezTo>
                  <a:pt x="153264" y="326573"/>
                  <a:pt x="160609" y="301128"/>
                  <a:pt x="164281" y="275422"/>
                </a:cubicBezTo>
                <a:lnTo>
                  <a:pt x="153264" y="242371"/>
                </a:lnTo>
                <a:lnTo>
                  <a:pt x="142248" y="209320"/>
                </a:lnTo>
                <a:cubicBezTo>
                  <a:pt x="134904" y="187286"/>
                  <a:pt x="126157" y="165671"/>
                  <a:pt x="120214" y="143219"/>
                </a:cubicBezTo>
                <a:cubicBezTo>
                  <a:pt x="113434" y="117604"/>
                  <a:pt x="105453" y="89075"/>
                  <a:pt x="97239" y="59799"/>
                </a:cubicBezTo>
                <a:close/>
              </a:path>
            </a:pathLst>
          </a:custGeom>
          <a:solidFill>
            <a:srgbClr val="ECE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9AC7E72-5EAB-4159-8399-BE6C95D32C43}"/>
              </a:ext>
            </a:extLst>
          </p:cNvPr>
          <p:cNvSpPr/>
          <p:nvPr/>
        </p:nvSpPr>
        <p:spPr>
          <a:xfrm>
            <a:off x="114924" y="80771"/>
            <a:ext cx="732019" cy="732019"/>
          </a:xfrm>
          <a:prstGeom prst="ellipse">
            <a:avLst/>
          </a:prstGeom>
          <a:solidFill>
            <a:srgbClr val="A3C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endParaRPr lang="en-US" b="1" dirty="0"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B50810-6D6A-410B-8656-FCFBB0582A56}"/>
              </a:ext>
            </a:extLst>
          </p:cNvPr>
          <p:cNvSpPr txBox="1"/>
          <p:nvPr/>
        </p:nvSpPr>
        <p:spPr>
          <a:xfrm>
            <a:off x="846943" y="31281"/>
            <a:ext cx="318011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800" b="1" dirty="0" err="1">
                <a:ln/>
                <a:solidFill>
                  <a:srgbClr val="4A4A4A"/>
                </a:solidFill>
              </a:rPr>
              <a:t>Kể</a:t>
            </a:r>
            <a:r>
              <a:rPr lang="en-US" sz="4800" b="1" dirty="0">
                <a:ln/>
                <a:solidFill>
                  <a:srgbClr val="4A4A4A"/>
                </a:solidFill>
              </a:rPr>
              <a:t> </a:t>
            </a:r>
            <a:r>
              <a:rPr lang="en-US" sz="4800" b="1" dirty="0" err="1">
                <a:ln/>
                <a:solidFill>
                  <a:srgbClr val="4A4A4A"/>
                </a:solidFill>
              </a:rPr>
              <a:t>chuyện</a:t>
            </a:r>
            <a:endParaRPr lang="en-US" sz="4800" b="1" dirty="0">
              <a:ln/>
              <a:solidFill>
                <a:srgbClr val="4A4A4A"/>
              </a:solidFill>
            </a:endParaRPr>
          </a:p>
        </p:txBody>
      </p:sp>
      <p:sp>
        <p:nvSpPr>
          <p:cNvPr id="9" name="TextBox 49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ED9989AB-9D82-42B6-890F-E9D40AEEAA98}"/>
              </a:ext>
            </a:extLst>
          </p:cNvPr>
          <p:cNvSpPr txBox="1"/>
          <p:nvPr/>
        </p:nvSpPr>
        <p:spPr>
          <a:xfrm>
            <a:off x="6544335" y="2476019"/>
            <a:ext cx="47242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</a:t>
            </a:r>
            <a:r>
              <a:rPr lang="en-US" sz="5400" dirty="0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già</a:t>
            </a:r>
            <a:r>
              <a:rPr lang="en-US" sz="5400" dirty="0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5400" dirty="0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5400" dirty="0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5400" dirty="0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5400" dirty="0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5400" dirty="0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vi-VN" sz="5400" dirty="0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r>
              <a:rPr lang="en-US" sz="5400" dirty="0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B84FAC-4BB3-456C-8400-DCCC8FC52B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932" t="1275" r="969" b="1739"/>
          <a:stretch/>
        </p:blipFill>
        <p:spPr>
          <a:xfrm>
            <a:off x="339145" y="1801243"/>
            <a:ext cx="5308521" cy="3255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5132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<a:extLst>
              <a:ext uri="{FF2B5EF4-FFF2-40B4-BE49-F238E27FC236}">
                <a16:creationId xmlns:a16="http://schemas.microsoft.com/office/drawing/2014/main" id="{9953E739-2E96-4FD4-AFC7-1E1E0AA8733A}"/>
              </a:ext>
            </a:extLst>
          </p:cNvPr>
          <p:cNvSpPr/>
          <p:nvPr/>
        </p:nvSpPr>
        <p:spPr>
          <a:xfrm>
            <a:off x="5289550" y="0"/>
            <a:ext cx="6902451" cy="6857998"/>
          </a:xfrm>
          <a:custGeom>
            <a:avLst/>
            <a:gdLst>
              <a:gd name="connsiteX0" fmla="*/ 315459 w 5569891"/>
              <a:gd name="connsiteY0" fmla="*/ 6019191 h 6857998"/>
              <a:gd name="connsiteX1" fmla="*/ 315161 w 5569891"/>
              <a:gd name="connsiteY1" fmla="*/ 6019622 h 6857998"/>
              <a:gd name="connsiteX2" fmla="*/ 314371 w 5569891"/>
              <a:gd name="connsiteY2" fmla="*/ 6020648 h 6857998"/>
              <a:gd name="connsiteX3" fmla="*/ 80654 w 5569891"/>
              <a:gd name="connsiteY3" fmla="*/ 0 h 6857998"/>
              <a:gd name="connsiteX4" fmla="*/ 5569891 w 5569891"/>
              <a:gd name="connsiteY4" fmla="*/ 0 h 6857998"/>
              <a:gd name="connsiteX5" fmla="*/ 5569891 w 5569891"/>
              <a:gd name="connsiteY5" fmla="*/ 6857998 h 6857998"/>
              <a:gd name="connsiteX6" fmla="*/ 0 w 5569891"/>
              <a:gd name="connsiteY6" fmla="*/ 6857998 h 6857998"/>
              <a:gd name="connsiteX7" fmla="*/ 5629 w 5569891"/>
              <a:gd name="connsiteY7" fmla="*/ 6826071 h 6857998"/>
              <a:gd name="connsiteX8" fmla="*/ 21062 w 5569891"/>
              <a:gd name="connsiteY8" fmla="*/ 6698255 h 6857998"/>
              <a:gd name="connsiteX9" fmla="*/ 43096 w 5569891"/>
              <a:gd name="connsiteY9" fmla="*/ 6588087 h 6857998"/>
              <a:gd name="connsiteX10" fmla="*/ 76146 w 5569891"/>
              <a:gd name="connsiteY10" fmla="*/ 6477918 h 6857998"/>
              <a:gd name="connsiteX11" fmla="*/ 109197 w 5569891"/>
              <a:gd name="connsiteY11" fmla="*/ 6411817 h 6857998"/>
              <a:gd name="connsiteX12" fmla="*/ 131231 w 5569891"/>
              <a:gd name="connsiteY12" fmla="*/ 6378766 h 6857998"/>
              <a:gd name="connsiteX13" fmla="*/ 175298 w 5569891"/>
              <a:gd name="connsiteY13" fmla="*/ 6312665 h 6857998"/>
              <a:gd name="connsiteX14" fmla="*/ 219366 w 5569891"/>
              <a:gd name="connsiteY14" fmla="*/ 6246564 h 6857998"/>
              <a:gd name="connsiteX15" fmla="*/ 230383 w 5569891"/>
              <a:gd name="connsiteY15" fmla="*/ 6213513 h 6857998"/>
              <a:gd name="connsiteX16" fmla="*/ 252416 w 5569891"/>
              <a:gd name="connsiteY16" fmla="*/ 6180463 h 6857998"/>
              <a:gd name="connsiteX17" fmla="*/ 263433 w 5569891"/>
              <a:gd name="connsiteY17" fmla="*/ 6147412 h 6857998"/>
              <a:gd name="connsiteX18" fmla="*/ 285467 w 5569891"/>
              <a:gd name="connsiteY18" fmla="*/ 6081311 h 6857998"/>
              <a:gd name="connsiteX19" fmla="*/ 307501 w 5569891"/>
              <a:gd name="connsiteY19" fmla="*/ 6048260 h 6857998"/>
              <a:gd name="connsiteX20" fmla="*/ 317452 w 5569891"/>
              <a:gd name="connsiteY20" fmla="*/ 6016522 h 6857998"/>
              <a:gd name="connsiteX21" fmla="*/ 315459 w 5569891"/>
              <a:gd name="connsiteY21" fmla="*/ 6019191 h 6857998"/>
              <a:gd name="connsiteX22" fmla="*/ 322871 w 5569891"/>
              <a:gd name="connsiteY22" fmla="*/ 6008455 h 6857998"/>
              <a:gd name="connsiteX23" fmla="*/ 340551 w 5569891"/>
              <a:gd name="connsiteY23" fmla="*/ 5982159 h 6857998"/>
              <a:gd name="connsiteX24" fmla="*/ 351568 w 5569891"/>
              <a:gd name="connsiteY24" fmla="*/ 5949108 h 6857998"/>
              <a:gd name="connsiteX25" fmla="*/ 384619 w 5569891"/>
              <a:gd name="connsiteY25" fmla="*/ 5849957 h 6857998"/>
              <a:gd name="connsiteX26" fmla="*/ 428686 w 5569891"/>
              <a:gd name="connsiteY26" fmla="*/ 5783855 h 6857998"/>
              <a:gd name="connsiteX27" fmla="*/ 439703 w 5569891"/>
              <a:gd name="connsiteY27" fmla="*/ 5750805 h 6857998"/>
              <a:gd name="connsiteX28" fmla="*/ 461737 w 5569891"/>
              <a:gd name="connsiteY28" fmla="*/ 5717754 h 6857998"/>
              <a:gd name="connsiteX29" fmla="*/ 494787 w 5569891"/>
              <a:gd name="connsiteY29" fmla="*/ 5695720 h 6857998"/>
              <a:gd name="connsiteX30" fmla="*/ 505804 w 5569891"/>
              <a:gd name="connsiteY30" fmla="*/ 5651653 h 6857998"/>
              <a:gd name="connsiteX31" fmla="*/ 516821 w 5569891"/>
              <a:gd name="connsiteY31" fmla="*/ 5563518 h 6857998"/>
              <a:gd name="connsiteX32" fmla="*/ 549872 w 5569891"/>
              <a:gd name="connsiteY32" fmla="*/ 5376231 h 6857998"/>
              <a:gd name="connsiteX33" fmla="*/ 560889 w 5569891"/>
              <a:gd name="connsiteY33" fmla="*/ 5266063 h 6857998"/>
              <a:gd name="connsiteX34" fmla="*/ 571905 w 5569891"/>
              <a:gd name="connsiteY34" fmla="*/ 5221995 h 6857998"/>
              <a:gd name="connsiteX35" fmla="*/ 604956 w 5569891"/>
              <a:gd name="connsiteY35" fmla="*/ 5199961 h 6857998"/>
              <a:gd name="connsiteX36" fmla="*/ 638007 w 5569891"/>
              <a:gd name="connsiteY36" fmla="*/ 5188945 h 6857998"/>
              <a:gd name="connsiteX37" fmla="*/ 671057 w 5569891"/>
              <a:gd name="connsiteY37" fmla="*/ 5100810 h 6857998"/>
              <a:gd name="connsiteX38" fmla="*/ 682074 w 5569891"/>
              <a:gd name="connsiteY38" fmla="*/ 5034708 h 6857998"/>
              <a:gd name="connsiteX39" fmla="*/ 704108 w 5569891"/>
              <a:gd name="connsiteY39" fmla="*/ 4968607 h 6857998"/>
              <a:gd name="connsiteX40" fmla="*/ 715125 w 5569891"/>
              <a:gd name="connsiteY40" fmla="*/ 4858439 h 6857998"/>
              <a:gd name="connsiteX41" fmla="*/ 737158 w 5569891"/>
              <a:gd name="connsiteY41" fmla="*/ 4627084 h 6857998"/>
              <a:gd name="connsiteX42" fmla="*/ 759192 w 5569891"/>
              <a:gd name="connsiteY42" fmla="*/ 4549966 h 6857998"/>
              <a:gd name="connsiteX43" fmla="*/ 748175 w 5569891"/>
              <a:gd name="connsiteY43" fmla="*/ 4516916 h 6857998"/>
              <a:gd name="connsiteX44" fmla="*/ 737158 w 5569891"/>
              <a:gd name="connsiteY44" fmla="*/ 4483865 h 6857998"/>
              <a:gd name="connsiteX45" fmla="*/ 693091 w 5569891"/>
              <a:gd name="connsiteY45" fmla="*/ 4384713 h 6857998"/>
              <a:gd name="connsiteX46" fmla="*/ 649024 w 5569891"/>
              <a:gd name="connsiteY46" fmla="*/ 4318612 h 6857998"/>
              <a:gd name="connsiteX47" fmla="*/ 638007 w 5569891"/>
              <a:gd name="connsiteY47" fmla="*/ 4285561 h 6857998"/>
              <a:gd name="connsiteX48" fmla="*/ 615973 w 5569891"/>
              <a:gd name="connsiteY48" fmla="*/ 4197427 h 6857998"/>
              <a:gd name="connsiteX49" fmla="*/ 593939 w 5569891"/>
              <a:gd name="connsiteY49" fmla="*/ 4076241 h 6857998"/>
              <a:gd name="connsiteX50" fmla="*/ 549872 w 5569891"/>
              <a:gd name="connsiteY50" fmla="*/ 3977089 h 6857998"/>
              <a:gd name="connsiteX51" fmla="*/ 527838 w 5569891"/>
              <a:gd name="connsiteY51" fmla="*/ 3944039 h 6857998"/>
              <a:gd name="connsiteX52" fmla="*/ 483771 w 5569891"/>
              <a:gd name="connsiteY52" fmla="*/ 3877937 h 6857998"/>
              <a:gd name="connsiteX53" fmla="*/ 450720 w 5569891"/>
              <a:gd name="connsiteY53" fmla="*/ 3646583 h 6857998"/>
              <a:gd name="connsiteX54" fmla="*/ 439703 w 5569891"/>
              <a:gd name="connsiteY54" fmla="*/ 3580482 h 6857998"/>
              <a:gd name="connsiteX55" fmla="*/ 417669 w 5569891"/>
              <a:gd name="connsiteY55" fmla="*/ 3481330 h 6857998"/>
              <a:gd name="connsiteX56" fmla="*/ 395636 w 5569891"/>
              <a:gd name="connsiteY56" fmla="*/ 3349128 h 6857998"/>
              <a:gd name="connsiteX57" fmla="*/ 373602 w 5569891"/>
              <a:gd name="connsiteY57" fmla="*/ 3272010 h 6857998"/>
              <a:gd name="connsiteX58" fmla="*/ 362585 w 5569891"/>
              <a:gd name="connsiteY58" fmla="*/ 3161841 h 6857998"/>
              <a:gd name="connsiteX59" fmla="*/ 373602 w 5569891"/>
              <a:gd name="connsiteY59" fmla="*/ 3128790 h 6857998"/>
              <a:gd name="connsiteX60" fmla="*/ 406652 w 5569891"/>
              <a:gd name="connsiteY60" fmla="*/ 2974554 h 6857998"/>
              <a:gd name="connsiteX61" fmla="*/ 384619 w 5569891"/>
              <a:gd name="connsiteY61" fmla="*/ 2941504 h 6857998"/>
              <a:gd name="connsiteX62" fmla="*/ 362585 w 5569891"/>
              <a:gd name="connsiteY62" fmla="*/ 2864386 h 6857998"/>
              <a:gd name="connsiteX63" fmla="*/ 351568 w 5569891"/>
              <a:gd name="connsiteY63" fmla="*/ 2798284 h 6857998"/>
              <a:gd name="connsiteX64" fmla="*/ 362585 w 5569891"/>
              <a:gd name="connsiteY64" fmla="*/ 2710149 h 6857998"/>
              <a:gd name="connsiteX65" fmla="*/ 395636 w 5569891"/>
              <a:gd name="connsiteY65" fmla="*/ 2588964 h 6857998"/>
              <a:gd name="connsiteX66" fmla="*/ 406652 w 5569891"/>
              <a:gd name="connsiteY66" fmla="*/ 2379643 h 6857998"/>
              <a:gd name="connsiteX67" fmla="*/ 384619 w 5569891"/>
              <a:gd name="connsiteY67" fmla="*/ 2291508 h 6857998"/>
              <a:gd name="connsiteX68" fmla="*/ 373602 w 5569891"/>
              <a:gd name="connsiteY68" fmla="*/ 2148289 h 6857998"/>
              <a:gd name="connsiteX69" fmla="*/ 395636 w 5569891"/>
              <a:gd name="connsiteY69" fmla="*/ 2082188 h 6857998"/>
              <a:gd name="connsiteX70" fmla="*/ 417669 w 5569891"/>
              <a:gd name="connsiteY70" fmla="*/ 2049137 h 6857998"/>
              <a:gd name="connsiteX71" fmla="*/ 428686 w 5569891"/>
              <a:gd name="connsiteY71" fmla="*/ 2016087 h 6857998"/>
              <a:gd name="connsiteX72" fmla="*/ 428686 w 5569891"/>
              <a:gd name="connsiteY72" fmla="*/ 1806766 h 6857998"/>
              <a:gd name="connsiteX73" fmla="*/ 384619 w 5569891"/>
              <a:gd name="connsiteY73" fmla="*/ 1740665 h 6857998"/>
              <a:gd name="connsiteX74" fmla="*/ 351568 w 5569891"/>
              <a:gd name="connsiteY74" fmla="*/ 1707614 h 6857998"/>
              <a:gd name="connsiteX75" fmla="*/ 307501 w 5569891"/>
              <a:gd name="connsiteY75" fmla="*/ 1641513 h 6857998"/>
              <a:gd name="connsiteX76" fmla="*/ 318518 w 5569891"/>
              <a:gd name="connsiteY76" fmla="*/ 1608463 h 6857998"/>
              <a:gd name="connsiteX77" fmla="*/ 351568 w 5569891"/>
              <a:gd name="connsiteY77" fmla="*/ 1476260 h 6857998"/>
              <a:gd name="connsiteX78" fmla="*/ 362585 w 5569891"/>
              <a:gd name="connsiteY78" fmla="*/ 1112704 h 6857998"/>
              <a:gd name="connsiteX79" fmla="*/ 351568 w 5569891"/>
              <a:gd name="connsiteY79" fmla="*/ 1079653 h 6857998"/>
              <a:gd name="connsiteX80" fmla="*/ 318518 w 5569891"/>
              <a:gd name="connsiteY80" fmla="*/ 969484 h 6857998"/>
              <a:gd name="connsiteX81" fmla="*/ 296484 w 5569891"/>
              <a:gd name="connsiteY81" fmla="*/ 892366 h 6857998"/>
              <a:gd name="connsiteX82" fmla="*/ 285467 w 5569891"/>
              <a:gd name="connsiteY82" fmla="*/ 837282 h 6857998"/>
              <a:gd name="connsiteX83" fmla="*/ 274450 w 5569891"/>
              <a:gd name="connsiteY83" fmla="*/ 804231 h 6857998"/>
              <a:gd name="connsiteX84" fmla="*/ 252416 w 5569891"/>
              <a:gd name="connsiteY84" fmla="*/ 661012 h 6857998"/>
              <a:gd name="connsiteX85" fmla="*/ 241399 w 5569891"/>
              <a:gd name="connsiteY85" fmla="*/ 627961 h 6857998"/>
              <a:gd name="connsiteX86" fmla="*/ 208349 w 5569891"/>
              <a:gd name="connsiteY86" fmla="*/ 528810 h 6857998"/>
              <a:gd name="connsiteX87" fmla="*/ 186315 w 5569891"/>
              <a:gd name="connsiteY87" fmla="*/ 495759 h 6857998"/>
              <a:gd name="connsiteX88" fmla="*/ 153264 w 5569891"/>
              <a:gd name="connsiteY88" fmla="*/ 352540 h 6857998"/>
              <a:gd name="connsiteX89" fmla="*/ 164281 w 5569891"/>
              <a:gd name="connsiteY89" fmla="*/ 275422 h 6857998"/>
              <a:gd name="connsiteX90" fmla="*/ 153264 w 5569891"/>
              <a:gd name="connsiteY90" fmla="*/ 242371 h 6857998"/>
              <a:gd name="connsiteX91" fmla="*/ 142248 w 5569891"/>
              <a:gd name="connsiteY91" fmla="*/ 209320 h 6857998"/>
              <a:gd name="connsiteX92" fmla="*/ 120214 w 5569891"/>
              <a:gd name="connsiteY92" fmla="*/ 143219 h 6857998"/>
              <a:gd name="connsiteX93" fmla="*/ 97239 w 5569891"/>
              <a:gd name="connsiteY93" fmla="*/ 59799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5569891" h="6857998">
                <a:moveTo>
                  <a:pt x="315459" y="6019191"/>
                </a:moveTo>
                <a:lnTo>
                  <a:pt x="315161" y="6019622"/>
                </a:lnTo>
                <a:cubicBezTo>
                  <a:pt x="313913" y="6021377"/>
                  <a:pt x="313819" y="6021442"/>
                  <a:pt x="314371" y="6020648"/>
                </a:cubicBezTo>
                <a:close/>
                <a:moveTo>
                  <a:pt x="80654" y="0"/>
                </a:moveTo>
                <a:lnTo>
                  <a:pt x="5569891" y="0"/>
                </a:lnTo>
                <a:lnTo>
                  <a:pt x="5569891" y="6857998"/>
                </a:lnTo>
                <a:lnTo>
                  <a:pt x="0" y="6857998"/>
                </a:lnTo>
                <a:lnTo>
                  <a:pt x="5629" y="6826071"/>
                </a:lnTo>
                <a:cubicBezTo>
                  <a:pt x="16878" y="6767806"/>
                  <a:pt x="1921" y="6889666"/>
                  <a:pt x="21062" y="6698255"/>
                </a:cubicBezTo>
                <a:cubicBezTo>
                  <a:pt x="21062" y="6698255"/>
                  <a:pt x="35249" y="6624706"/>
                  <a:pt x="43096" y="6588087"/>
                </a:cubicBezTo>
                <a:cubicBezTo>
                  <a:pt x="53086" y="6541468"/>
                  <a:pt x="59541" y="6527735"/>
                  <a:pt x="76146" y="6477918"/>
                </a:cubicBezTo>
                <a:cubicBezTo>
                  <a:pt x="104622" y="6435205"/>
                  <a:pt x="93993" y="6457428"/>
                  <a:pt x="109197" y="6411817"/>
                </a:cubicBezTo>
                <a:cubicBezTo>
                  <a:pt x="113384" y="6399256"/>
                  <a:pt x="123886" y="6389783"/>
                  <a:pt x="131231" y="6378766"/>
                </a:cubicBezTo>
                <a:lnTo>
                  <a:pt x="175298" y="6312665"/>
                </a:lnTo>
                <a:cubicBezTo>
                  <a:pt x="189987" y="6290631"/>
                  <a:pt x="206505" y="6269713"/>
                  <a:pt x="219366" y="6246564"/>
                </a:cubicBezTo>
                <a:cubicBezTo>
                  <a:pt x="225006" y="6236412"/>
                  <a:pt x="225190" y="6223900"/>
                  <a:pt x="230383" y="6213513"/>
                </a:cubicBezTo>
                <a:cubicBezTo>
                  <a:pt x="236304" y="6201670"/>
                  <a:pt x="245072" y="6191480"/>
                  <a:pt x="252416" y="6180463"/>
                </a:cubicBezTo>
                <a:cubicBezTo>
                  <a:pt x="258858" y="6170800"/>
                  <a:pt x="259761" y="6158429"/>
                  <a:pt x="263433" y="6147412"/>
                </a:cubicBezTo>
                <a:cubicBezTo>
                  <a:pt x="270778" y="6125378"/>
                  <a:pt x="276034" y="6102535"/>
                  <a:pt x="285467" y="6081311"/>
                </a:cubicBezTo>
                <a:cubicBezTo>
                  <a:pt x="290845" y="6069211"/>
                  <a:pt x="301579" y="6060103"/>
                  <a:pt x="307501" y="6048260"/>
                </a:cubicBezTo>
                <a:cubicBezTo>
                  <a:pt x="330310" y="6002644"/>
                  <a:pt x="322785" y="6009801"/>
                  <a:pt x="317452" y="6016522"/>
                </a:cubicBezTo>
                <a:lnTo>
                  <a:pt x="315459" y="6019191"/>
                </a:lnTo>
                <a:lnTo>
                  <a:pt x="322871" y="6008455"/>
                </a:lnTo>
                <a:cubicBezTo>
                  <a:pt x="326934" y="6002489"/>
                  <a:pt x="332658" y="5994000"/>
                  <a:pt x="340551" y="5982159"/>
                </a:cubicBezTo>
                <a:cubicBezTo>
                  <a:pt x="346992" y="5972496"/>
                  <a:pt x="347896" y="5960125"/>
                  <a:pt x="351568" y="5949108"/>
                </a:cubicBezTo>
                <a:lnTo>
                  <a:pt x="384619" y="5849957"/>
                </a:lnTo>
                <a:cubicBezTo>
                  <a:pt x="392993" y="5824835"/>
                  <a:pt x="415826" y="5807004"/>
                  <a:pt x="428686" y="5783855"/>
                </a:cubicBezTo>
                <a:cubicBezTo>
                  <a:pt x="434326" y="5773704"/>
                  <a:pt x="434510" y="5761192"/>
                  <a:pt x="439703" y="5750805"/>
                </a:cubicBezTo>
                <a:cubicBezTo>
                  <a:pt x="445625" y="5738962"/>
                  <a:pt x="454392" y="5728771"/>
                  <a:pt x="461737" y="5717754"/>
                </a:cubicBezTo>
                <a:cubicBezTo>
                  <a:pt x="472754" y="5710409"/>
                  <a:pt x="487443" y="5706737"/>
                  <a:pt x="494787" y="5695720"/>
                </a:cubicBezTo>
                <a:cubicBezTo>
                  <a:pt x="503186" y="5683122"/>
                  <a:pt x="503315" y="5666588"/>
                  <a:pt x="505804" y="5651653"/>
                </a:cubicBezTo>
                <a:cubicBezTo>
                  <a:pt x="510671" y="5622449"/>
                  <a:pt x="513149" y="5592896"/>
                  <a:pt x="516821" y="5563518"/>
                </a:cubicBezTo>
                <a:cubicBezTo>
                  <a:pt x="543202" y="5484375"/>
                  <a:pt x="530931" y="5527758"/>
                  <a:pt x="549872" y="5376231"/>
                </a:cubicBezTo>
                <a:cubicBezTo>
                  <a:pt x="554450" y="5339610"/>
                  <a:pt x="555670" y="5302598"/>
                  <a:pt x="560889" y="5266063"/>
                </a:cubicBezTo>
                <a:cubicBezTo>
                  <a:pt x="563030" y="5251074"/>
                  <a:pt x="563506" y="5234593"/>
                  <a:pt x="571905" y="5221995"/>
                </a:cubicBezTo>
                <a:cubicBezTo>
                  <a:pt x="579250" y="5210978"/>
                  <a:pt x="593939" y="5207306"/>
                  <a:pt x="604956" y="5199961"/>
                </a:cubicBezTo>
                <a:cubicBezTo>
                  <a:pt x="615973" y="5196289"/>
                  <a:pt x="628939" y="5196199"/>
                  <a:pt x="638007" y="5188945"/>
                </a:cubicBezTo>
                <a:cubicBezTo>
                  <a:pt x="664573" y="5167692"/>
                  <a:pt x="665721" y="5130159"/>
                  <a:pt x="671057" y="5100810"/>
                </a:cubicBezTo>
                <a:cubicBezTo>
                  <a:pt x="675053" y="5078832"/>
                  <a:pt x="678402" y="5056742"/>
                  <a:pt x="682074" y="5034708"/>
                </a:cubicBezTo>
                <a:cubicBezTo>
                  <a:pt x="682074" y="5034708"/>
                  <a:pt x="699828" y="4991435"/>
                  <a:pt x="704108" y="4968607"/>
                </a:cubicBezTo>
                <a:cubicBezTo>
                  <a:pt x="710909" y="4932333"/>
                  <a:pt x="711453" y="4895162"/>
                  <a:pt x="715125" y="4858439"/>
                </a:cubicBezTo>
                <a:cubicBezTo>
                  <a:pt x="744192" y="4742170"/>
                  <a:pt x="713347" y="4877112"/>
                  <a:pt x="737158" y="4627084"/>
                </a:cubicBezTo>
                <a:cubicBezTo>
                  <a:pt x="739002" y="4607719"/>
                  <a:pt x="752583" y="4569794"/>
                  <a:pt x="759192" y="4549966"/>
                </a:cubicBezTo>
                <a:lnTo>
                  <a:pt x="748175" y="4516916"/>
                </a:lnTo>
                <a:lnTo>
                  <a:pt x="737158" y="4483865"/>
                </a:lnTo>
                <a:cubicBezTo>
                  <a:pt x="710937" y="4405201"/>
                  <a:pt x="728009" y="4437090"/>
                  <a:pt x="693091" y="4384713"/>
                </a:cubicBezTo>
                <a:cubicBezTo>
                  <a:pt x="678402" y="4362679"/>
                  <a:pt x="661884" y="4341761"/>
                  <a:pt x="649024" y="4318612"/>
                </a:cubicBezTo>
                <a:cubicBezTo>
                  <a:pt x="643384" y="4308460"/>
                  <a:pt x="641679" y="4296578"/>
                  <a:pt x="638007" y="4285561"/>
                </a:cubicBezTo>
                <a:cubicBezTo>
                  <a:pt x="628431" y="4256833"/>
                  <a:pt x="622782" y="4226934"/>
                  <a:pt x="615973" y="4197427"/>
                </a:cubicBezTo>
                <a:cubicBezTo>
                  <a:pt x="606735" y="4157396"/>
                  <a:pt x="600686" y="4116725"/>
                  <a:pt x="593939" y="4076241"/>
                </a:cubicBezTo>
                <a:cubicBezTo>
                  <a:pt x="559022" y="4023865"/>
                  <a:pt x="576092" y="4055751"/>
                  <a:pt x="549872" y="3977089"/>
                </a:cubicBezTo>
                <a:lnTo>
                  <a:pt x="527838" y="3944039"/>
                </a:lnTo>
                <a:lnTo>
                  <a:pt x="483771" y="3877937"/>
                </a:lnTo>
                <a:cubicBezTo>
                  <a:pt x="448667" y="3825279"/>
                  <a:pt x="452852" y="3678565"/>
                  <a:pt x="450720" y="3646583"/>
                </a:cubicBezTo>
                <a:cubicBezTo>
                  <a:pt x="447048" y="3624549"/>
                  <a:pt x="444084" y="3602386"/>
                  <a:pt x="439703" y="3580482"/>
                </a:cubicBezTo>
                <a:cubicBezTo>
                  <a:pt x="419896" y="3481450"/>
                  <a:pt x="436909" y="3596769"/>
                  <a:pt x="417669" y="3481330"/>
                </a:cubicBezTo>
                <a:cubicBezTo>
                  <a:pt x="408343" y="3425377"/>
                  <a:pt x="408615" y="3401045"/>
                  <a:pt x="395636" y="3349128"/>
                </a:cubicBezTo>
                <a:cubicBezTo>
                  <a:pt x="385172" y="3307272"/>
                  <a:pt x="380471" y="3320095"/>
                  <a:pt x="373602" y="3272010"/>
                </a:cubicBezTo>
                <a:cubicBezTo>
                  <a:pt x="368383" y="3235475"/>
                  <a:pt x="366257" y="3198564"/>
                  <a:pt x="362585" y="3161841"/>
                </a:cubicBezTo>
                <a:lnTo>
                  <a:pt x="373602" y="3128790"/>
                </a:lnTo>
                <a:cubicBezTo>
                  <a:pt x="404999" y="3034601"/>
                  <a:pt x="392755" y="3085736"/>
                  <a:pt x="406652" y="2974554"/>
                </a:cubicBezTo>
                <a:cubicBezTo>
                  <a:pt x="399308" y="2963537"/>
                  <a:pt x="390540" y="2953347"/>
                  <a:pt x="384619" y="2941504"/>
                </a:cubicBezTo>
                <a:cubicBezTo>
                  <a:pt x="377619" y="2927504"/>
                  <a:pt x="364938" y="2876152"/>
                  <a:pt x="362585" y="2864386"/>
                </a:cubicBezTo>
                <a:cubicBezTo>
                  <a:pt x="358204" y="2842482"/>
                  <a:pt x="351568" y="2820622"/>
                  <a:pt x="351568" y="2798284"/>
                </a:cubicBezTo>
                <a:cubicBezTo>
                  <a:pt x="351568" y="2768677"/>
                  <a:pt x="358913" y="2739527"/>
                  <a:pt x="362585" y="2710149"/>
                </a:cubicBezTo>
                <a:cubicBezTo>
                  <a:pt x="375237" y="2672194"/>
                  <a:pt x="391494" y="2626241"/>
                  <a:pt x="395636" y="2588964"/>
                </a:cubicBezTo>
                <a:cubicBezTo>
                  <a:pt x="403352" y="2519521"/>
                  <a:pt x="402980" y="2449417"/>
                  <a:pt x="406652" y="2379643"/>
                </a:cubicBezTo>
                <a:cubicBezTo>
                  <a:pt x="406652" y="2379643"/>
                  <a:pt x="388902" y="2321486"/>
                  <a:pt x="384619" y="2291508"/>
                </a:cubicBezTo>
                <a:cubicBezTo>
                  <a:pt x="377848" y="2244109"/>
                  <a:pt x="377274" y="2196029"/>
                  <a:pt x="373602" y="2148289"/>
                </a:cubicBezTo>
                <a:cubicBezTo>
                  <a:pt x="373602" y="2148289"/>
                  <a:pt x="386203" y="2103412"/>
                  <a:pt x="395636" y="2082188"/>
                </a:cubicBezTo>
                <a:cubicBezTo>
                  <a:pt x="401013" y="2070089"/>
                  <a:pt x="411748" y="2060980"/>
                  <a:pt x="417669" y="2049137"/>
                </a:cubicBezTo>
                <a:cubicBezTo>
                  <a:pt x="422862" y="2038750"/>
                  <a:pt x="427329" y="2027620"/>
                  <a:pt x="428686" y="2016087"/>
                </a:cubicBezTo>
                <a:cubicBezTo>
                  <a:pt x="446069" y="1868333"/>
                  <a:pt x="447983" y="1903253"/>
                  <a:pt x="428686" y="1806766"/>
                </a:cubicBezTo>
                <a:cubicBezTo>
                  <a:pt x="428686" y="1806766"/>
                  <a:pt x="400877" y="1761568"/>
                  <a:pt x="384619" y="1740665"/>
                </a:cubicBezTo>
                <a:cubicBezTo>
                  <a:pt x="375054" y="1728367"/>
                  <a:pt x="362585" y="1718631"/>
                  <a:pt x="351568" y="1707614"/>
                </a:cubicBezTo>
                <a:cubicBezTo>
                  <a:pt x="332843" y="1688889"/>
                  <a:pt x="322190" y="1663547"/>
                  <a:pt x="307501" y="1641513"/>
                </a:cubicBezTo>
                <a:lnTo>
                  <a:pt x="318518" y="1608463"/>
                </a:lnTo>
                <a:cubicBezTo>
                  <a:pt x="334994" y="1559035"/>
                  <a:pt x="348871" y="1528853"/>
                  <a:pt x="351568" y="1476260"/>
                </a:cubicBezTo>
                <a:cubicBezTo>
                  <a:pt x="357777" y="1355178"/>
                  <a:pt x="358913" y="1233889"/>
                  <a:pt x="362585" y="1112704"/>
                </a:cubicBezTo>
                <a:lnTo>
                  <a:pt x="351568" y="1079653"/>
                </a:lnTo>
                <a:cubicBezTo>
                  <a:pt x="299202" y="922557"/>
                  <a:pt x="351819" y="1086042"/>
                  <a:pt x="318518" y="969484"/>
                </a:cubicBezTo>
                <a:cubicBezTo>
                  <a:pt x="300111" y="905056"/>
                  <a:pt x="313710" y="969883"/>
                  <a:pt x="296484" y="892366"/>
                </a:cubicBezTo>
                <a:cubicBezTo>
                  <a:pt x="292422" y="874087"/>
                  <a:pt x="290009" y="855448"/>
                  <a:pt x="285467" y="837282"/>
                </a:cubicBezTo>
                <a:cubicBezTo>
                  <a:pt x="282650" y="826016"/>
                  <a:pt x="276969" y="815567"/>
                  <a:pt x="274450" y="804231"/>
                </a:cubicBezTo>
                <a:cubicBezTo>
                  <a:pt x="268335" y="776716"/>
                  <a:pt x="255930" y="685612"/>
                  <a:pt x="252416" y="661012"/>
                </a:cubicBezTo>
                <a:lnTo>
                  <a:pt x="241399" y="627961"/>
                </a:lnTo>
                <a:cubicBezTo>
                  <a:pt x="235887" y="611425"/>
                  <a:pt x="208358" y="528830"/>
                  <a:pt x="208349" y="528810"/>
                </a:cubicBezTo>
                <a:cubicBezTo>
                  <a:pt x="202971" y="516710"/>
                  <a:pt x="193660" y="506776"/>
                  <a:pt x="186315" y="495759"/>
                </a:cubicBezTo>
                <a:cubicBezTo>
                  <a:pt x="168861" y="469578"/>
                  <a:pt x="153264" y="380476"/>
                  <a:pt x="153264" y="352540"/>
                </a:cubicBezTo>
                <a:cubicBezTo>
                  <a:pt x="153264" y="326573"/>
                  <a:pt x="160609" y="301128"/>
                  <a:pt x="164281" y="275422"/>
                </a:cubicBezTo>
                <a:lnTo>
                  <a:pt x="153264" y="242371"/>
                </a:lnTo>
                <a:lnTo>
                  <a:pt x="142248" y="209320"/>
                </a:lnTo>
                <a:cubicBezTo>
                  <a:pt x="134904" y="187286"/>
                  <a:pt x="126157" y="165671"/>
                  <a:pt x="120214" y="143219"/>
                </a:cubicBezTo>
                <a:cubicBezTo>
                  <a:pt x="113434" y="117604"/>
                  <a:pt x="105453" y="89075"/>
                  <a:pt x="97239" y="59799"/>
                </a:cubicBezTo>
                <a:close/>
              </a:path>
            </a:pathLst>
          </a:custGeom>
          <a:solidFill>
            <a:srgbClr val="ECE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9AC7E72-5EAB-4159-8399-BE6C95D32C43}"/>
              </a:ext>
            </a:extLst>
          </p:cNvPr>
          <p:cNvSpPr/>
          <p:nvPr/>
        </p:nvSpPr>
        <p:spPr>
          <a:xfrm>
            <a:off x="114924" y="80771"/>
            <a:ext cx="732019" cy="732019"/>
          </a:xfrm>
          <a:prstGeom prst="ellipse">
            <a:avLst/>
          </a:prstGeom>
          <a:solidFill>
            <a:srgbClr val="A3C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endParaRPr lang="en-US" b="1" dirty="0"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B50810-6D6A-410B-8656-FCFBB0582A56}"/>
              </a:ext>
            </a:extLst>
          </p:cNvPr>
          <p:cNvSpPr txBox="1"/>
          <p:nvPr/>
        </p:nvSpPr>
        <p:spPr>
          <a:xfrm>
            <a:off x="846943" y="31281"/>
            <a:ext cx="318011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800" b="1" dirty="0" err="1">
                <a:ln/>
                <a:solidFill>
                  <a:srgbClr val="4A4A4A"/>
                </a:solidFill>
              </a:rPr>
              <a:t>Kể</a:t>
            </a:r>
            <a:r>
              <a:rPr lang="en-US" sz="4800" b="1" dirty="0">
                <a:ln/>
                <a:solidFill>
                  <a:srgbClr val="4A4A4A"/>
                </a:solidFill>
              </a:rPr>
              <a:t> </a:t>
            </a:r>
            <a:r>
              <a:rPr lang="en-US" sz="4800" b="1" dirty="0" err="1">
                <a:ln/>
                <a:solidFill>
                  <a:srgbClr val="4A4A4A"/>
                </a:solidFill>
              </a:rPr>
              <a:t>chuyện</a:t>
            </a:r>
            <a:endParaRPr lang="en-US" sz="4800" b="1" dirty="0">
              <a:ln/>
              <a:solidFill>
                <a:srgbClr val="4A4A4A"/>
              </a:solidFill>
            </a:endParaRPr>
          </a:p>
        </p:txBody>
      </p:sp>
      <p:sp>
        <p:nvSpPr>
          <p:cNvPr id="9" name="TextBox 49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ED9989AB-9D82-42B6-890F-E9D40AEEAA98}"/>
              </a:ext>
            </a:extLst>
          </p:cNvPr>
          <p:cNvSpPr txBox="1"/>
          <p:nvPr/>
        </p:nvSpPr>
        <p:spPr>
          <a:xfrm>
            <a:off x="6564431" y="2199020"/>
            <a:ext cx="51518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4800" dirty="0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lang="en-US" sz="4800" dirty="0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4800" dirty="0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4800" dirty="0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800" dirty="0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</a:t>
            </a:r>
            <a:r>
              <a:rPr lang="en-US" sz="4800" dirty="0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4800" dirty="0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800" dirty="0" err="1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4800" dirty="0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4800" dirty="0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4800" dirty="0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4800" dirty="0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vi-VN" sz="4800" dirty="0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4800" dirty="0">
              <a:solidFill>
                <a:srgbClr val="2E97B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17D216-68F2-4D8F-A517-CF73365EE6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46" t="7234" r="49169"/>
          <a:stretch/>
        </p:blipFill>
        <p:spPr>
          <a:xfrm>
            <a:off x="328604" y="1673283"/>
            <a:ext cx="5151865" cy="3359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6833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<a:extLst>
              <a:ext uri="{FF2B5EF4-FFF2-40B4-BE49-F238E27FC236}">
                <a16:creationId xmlns:a16="http://schemas.microsoft.com/office/drawing/2014/main" id="{9953E739-2E96-4FD4-AFC7-1E1E0AA8733A}"/>
              </a:ext>
            </a:extLst>
          </p:cNvPr>
          <p:cNvSpPr/>
          <p:nvPr/>
        </p:nvSpPr>
        <p:spPr>
          <a:xfrm>
            <a:off x="5289550" y="0"/>
            <a:ext cx="6902451" cy="6857998"/>
          </a:xfrm>
          <a:custGeom>
            <a:avLst/>
            <a:gdLst>
              <a:gd name="connsiteX0" fmla="*/ 315459 w 5569891"/>
              <a:gd name="connsiteY0" fmla="*/ 6019191 h 6857998"/>
              <a:gd name="connsiteX1" fmla="*/ 315161 w 5569891"/>
              <a:gd name="connsiteY1" fmla="*/ 6019622 h 6857998"/>
              <a:gd name="connsiteX2" fmla="*/ 314371 w 5569891"/>
              <a:gd name="connsiteY2" fmla="*/ 6020648 h 6857998"/>
              <a:gd name="connsiteX3" fmla="*/ 80654 w 5569891"/>
              <a:gd name="connsiteY3" fmla="*/ 0 h 6857998"/>
              <a:gd name="connsiteX4" fmla="*/ 5569891 w 5569891"/>
              <a:gd name="connsiteY4" fmla="*/ 0 h 6857998"/>
              <a:gd name="connsiteX5" fmla="*/ 5569891 w 5569891"/>
              <a:gd name="connsiteY5" fmla="*/ 6857998 h 6857998"/>
              <a:gd name="connsiteX6" fmla="*/ 0 w 5569891"/>
              <a:gd name="connsiteY6" fmla="*/ 6857998 h 6857998"/>
              <a:gd name="connsiteX7" fmla="*/ 5629 w 5569891"/>
              <a:gd name="connsiteY7" fmla="*/ 6826071 h 6857998"/>
              <a:gd name="connsiteX8" fmla="*/ 21062 w 5569891"/>
              <a:gd name="connsiteY8" fmla="*/ 6698255 h 6857998"/>
              <a:gd name="connsiteX9" fmla="*/ 43096 w 5569891"/>
              <a:gd name="connsiteY9" fmla="*/ 6588087 h 6857998"/>
              <a:gd name="connsiteX10" fmla="*/ 76146 w 5569891"/>
              <a:gd name="connsiteY10" fmla="*/ 6477918 h 6857998"/>
              <a:gd name="connsiteX11" fmla="*/ 109197 w 5569891"/>
              <a:gd name="connsiteY11" fmla="*/ 6411817 h 6857998"/>
              <a:gd name="connsiteX12" fmla="*/ 131231 w 5569891"/>
              <a:gd name="connsiteY12" fmla="*/ 6378766 h 6857998"/>
              <a:gd name="connsiteX13" fmla="*/ 175298 w 5569891"/>
              <a:gd name="connsiteY13" fmla="*/ 6312665 h 6857998"/>
              <a:gd name="connsiteX14" fmla="*/ 219366 w 5569891"/>
              <a:gd name="connsiteY14" fmla="*/ 6246564 h 6857998"/>
              <a:gd name="connsiteX15" fmla="*/ 230383 w 5569891"/>
              <a:gd name="connsiteY15" fmla="*/ 6213513 h 6857998"/>
              <a:gd name="connsiteX16" fmla="*/ 252416 w 5569891"/>
              <a:gd name="connsiteY16" fmla="*/ 6180463 h 6857998"/>
              <a:gd name="connsiteX17" fmla="*/ 263433 w 5569891"/>
              <a:gd name="connsiteY17" fmla="*/ 6147412 h 6857998"/>
              <a:gd name="connsiteX18" fmla="*/ 285467 w 5569891"/>
              <a:gd name="connsiteY18" fmla="*/ 6081311 h 6857998"/>
              <a:gd name="connsiteX19" fmla="*/ 307501 w 5569891"/>
              <a:gd name="connsiteY19" fmla="*/ 6048260 h 6857998"/>
              <a:gd name="connsiteX20" fmla="*/ 317452 w 5569891"/>
              <a:gd name="connsiteY20" fmla="*/ 6016522 h 6857998"/>
              <a:gd name="connsiteX21" fmla="*/ 315459 w 5569891"/>
              <a:gd name="connsiteY21" fmla="*/ 6019191 h 6857998"/>
              <a:gd name="connsiteX22" fmla="*/ 322871 w 5569891"/>
              <a:gd name="connsiteY22" fmla="*/ 6008455 h 6857998"/>
              <a:gd name="connsiteX23" fmla="*/ 340551 w 5569891"/>
              <a:gd name="connsiteY23" fmla="*/ 5982159 h 6857998"/>
              <a:gd name="connsiteX24" fmla="*/ 351568 w 5569891"/>
              <a:gd name="connsiteY24" fmla="*/ 5949108 h 6857998"/>
              <a:gd name="connsiteX25" fmla="*/ 384619 w 5569891"/>
              <a:gd name="connsiteY25" fmla="*/ 5849957 h 6857998"/>
              <a:gd name="connsiteX26" fmla="*/ 428686 w 5569891"/>
              <a:gd name="connsiteY26" fmla="*/ 5783855 h 6857998"/>
              <a:gd name="connsiteX27" fmla="*/ 439703 w 5569891"/>
              <a:gd name="connsiteY27" fmla="*/ 5750805 h 6857998"/>
              <a:gd name="connsiteX28" fmla="*/ 461737 w 5569891"/>
              <a:gd name="connsiteY28" fmla="*/ 5717754 h 6857998"/>
              <a:gd name="connsiteX29" fmla="*/ 494787 w 5569891"/>
              <a:gd name="connsiteY29" fmla="*/ 5695720 h 6857998"/>
              <a:gd name="connsiteX30" fmla="*/ 505804 w 5569891"/>
              <a:gd name="connsiteY30" fmla="*/ 5651653 h 6857998"/>
              <a:gd name="connsiteX31" fmla="*/ 516821 w 5569891"/>
              <a:gd name="connsiteY31" fmla="*/ 5563518 h 6857998"/>
              <a:gd name="connsiteX32" fmla="*/ 549872 w 5569891"/>
              <a:gd name="connsiteY32" fmla="*/ 5376231 h 6857998"/>
              <a:gd name="connsiteX33" fmla="*/ 560889 w 5569891"/>
              <a:gd name="connsiteY33" fmla="*/ 5266063 h 6857998"/>
              <a:gd name="connsiteX34" fmla="*/ 571905 w 5569891"/>
              <a:gd name="connsiteY34" fmla="*/ 5221995 h 6857998"/>
              <a:gd name="connsiteX35" fmla="*/ 604956 w 5569891"/>
              <a:gd name="connsiteY35" fmla="*/ 5199961 h 6857998"/>
              <a:gd name="connsiteX36" fmla="*/ 638007 w 5569891"/>
              <a:gd name="connsiteY36" fmla="*/ 5188945 h 6857998"/>
              <a:gd name="connsiteX37" fmla="*/ 671057 w 5569891"/>
              <a:gd name="connsiteY37" fmla="*/ 5100810 h 6857998"/>
              <a:gd name="connsiteX38" fmla="*/ 682074 w 5569891"/>
              <a:gd name="connsiteY38" fmla="*/ 5034708 h 6857998"/>
              <a:gd name="connsiteX39" fmla="*/ 704108 w 5569891"/>
              <a:gd name="connsiteY39" fmla="*/ 4968607 h 6857998"/>
              <a:gd name="connsiteX40" fmla="*/ 715125 w 5569891"/>
              <a:gd name="connsiteY40" fmla="*/ 4858439 h 6857998"/>
              <a:gd name="connsiteX41" fmla="*/ 737158 w 5569891"/>
              <a:gd name="connsiteY41" fmla="*/ 4627084 h 6857998"/>
              <a:gd name="connsiteX42" fmla="*/ 759192 w 5569891"/>
              <a:gd name="connsiteY42" fmla="*/ 4549966 h 6857998"/>
              <a:gd name="connsiteX43" fmla="*/ 748175 w 5569891"/>
              <a:gd name="connsiteY43" fmla="*/ 4516916 h 6857998"/>
              <a:gd name="connsiteX44" fmla="*/ 737158 w 5569891"/>
              <a:gd name="connsiteY44" fmla="*/ 4483865 h 6857998"/>
              <a:gd name="connsiteX45" fmla="*/ 693091 w 5569891"/>
              <a:gd name="connsiteY45" fmla="*/ 4384713 h 6857998"/>
              <a:gd name="connsiteX46" fmla="*/ 649024 w 5569891"/>
              <a:gd name="connsiteY46" fmla="*/ 4318612 h 6857998"/>
              <a:gd name="connsiteX47" fmla="*/ 638007 w 5569891"/>
              <a:gd name="connsiteY47" fmla="*/ 4285561 h 6857998"/>
              <a:gd name="connsiteX48" fmla="*/ 615973 w 5569891"/>
              <a:gd name="connsiteY48" fmla="*/ 4197427 h 6857998"/>
              <a:gd name="connsiteX49" fmla="*/ 593939 w 5569891"/>
              <a:gd name="connsiteY49" fmla="*/ 4076241 h 6857998"/>
              <a:gd name="connsiteX50" fmla="*/ 549872 w 5569891"/>
              <a:gd name="connsiteY50" fmla="*/ 3977089 h 6857998"/>
              <a:gd name="connsiteX51" fmla="*/ 527838 w 5569891"/>
              <a:gd name="connsiteY51" fmla="*/ 3944039 h 6857998"/>
              <a:gd name="connsiteX52" fmla="*/ 483771 w 5569891"/>
              <a:gd name="connsiteY52" fmla="*/ 3877937 h 6857998"/>
              <a:gd name="connsiteX53" fmla="*/ 450720 w 5569891"/>
              <a:gd name="connsiteY53" fmla="*/ 3646583 h 6857998"/>
              <a:gd name="connsiteX54" fmla="*/ 439703 w 5569891"/>
              <a:gd name="connsiteY54" fmla="*/ 3580482 h 6857998"/>
              <a:gd name="connsiteX55" fmla="*/ 417669 w 5569891"/>
              <a:gd name="connsiteY55" fmla="*/ 3481330 h 6857998"/>
              <a:gd name="connsiteX56" fmla="*/ 395636 w 5569891"/>
              <a:gd name="connsiteY56" fmla="*/ 3349128 h 6857998"/>
              <a:gd name="connsiteX57" fmla="*/ 373602 w 5569891"/>
              <a:gd name="connsiteY57" fmla="*/ 3272010 h 6857998"/>
              <a:gd name="connsiteX58" fmla="*/ 362585 w 5569891"/>
              <a:gd name="connsiteY58" fmla="*/ 3161841 h 6857998"/>
              <a:gd name="connsiteX59" fmla="*/ 373602 w 5569891"/>
              <a:gd name="connsiteY59" fmla="*/ 3128790 h 6857998"/>
              <a:gd name="connsiteX60" fmla="*/ 406652 w 5569891"/>
              <a:gd name="connsiteY60" fmla="*/ 2974554 h 6857998"/>
              <a:gd name="connsiteX61" fmla="*/ 384619 w 5569891"/>
              <a:gd name="connsiteY61" fmla="*/ 2941504 h 6857998"/>
              <a:gd name="connsiteX62" fmla="*/ 362585 w 5569891"/>
              <a:gd name="connsiteY62" fmla="*/ 2864386 h 6857998"/>
              <a:gd name="connsiteX63" fmla="*/ 351568 w 5569891"/>
              <a:gd name="connsiteY63" fmla="*/ 2798284 h 6857998"/>
              <a:gd name="connsiteX64" fmla="*/ 362585 w 5569891"/>
              <a:gd name="connsiteY64" fmla="*/ 2710149 h 6857998"/>
              <a:gd name="connsiteX65" fmla="*/ 395636 w 5569891"/>
              <a:gd name="connsiteY65" fmla="*/ 2588964 h 6857998"/>
              <a:gd name="connsiteX66" fmla="*/ 406652 w 5569891"/>
              <a:gd name="connsiteY66" fmla="*/ 2379643 h 6857998"/>
              <a:gd name="connsiteX67" fmla="*/ 384619 w 5569891"/>
              <a:gd name="connsiteY67" fmla="*/ 2291508 h 6857998"/>
              <a:gd name="connsiteX68" fmla="*/ 373602 w 5569891"/>
              <a:gd name="connsiteY68" fmla="*/ 2148289 h 6857998"/>
              <a:gd name="connsiteX69" fmla="*/ 395636 w 5569891"/>
              <a:gd name="connsiteY69" fmla="*/ 2082188 h 6857998"/>
              <a:gd name="connsiteX70" fmla="*/ 417669 w 5569891"/>
              <a:gd name="connsiteY70" fmla="*/ 2049137 h 6857998"/>
              <a:gd name="connsiteX71" fmla="*/ 428686 w 5569891"/>
              <a:gd name="connsiteY71" fmla="*/ 2016087 h 6857998"/>
              <a:gd name="connsiteX72" fmla="*/ 428686 w 5569891"/>
              <a:gd name="connsiteY72" fmla="*/ 1806766 h 6857998"/>
              <a:gd name="connsiteX73" fmla="*/ 384619 w 5569891"/>
              <a:gd name="connsiteY73" fmla="*/ 1740665 h 6857998"/>
              <a:gd name="connsiteX74" fmla="*/ 351568 w 5569891"/>
              <a:gd name="connsiteY74" fmla="*/ 1707614 h 6857998"/>
              <a:gd name="connsiteX75" fmla="*/ 307501 w 5569891"/>
              <a:gd name="connsiteY75" fmla="*/ 1641513 h 6857998"/>
              <a:gd name="connsiteX76" fmla="*/ 318518 w 5569891"/>
              <a:gd name="connsiteY76" fmla="*/ 1608463 h 6857998"/>
              <a:gd name="connsiteX77" fmla="*/ 351568 w 5569891"/>
              <a:gd name="connsiteY77" fmla="*/ 1476260 h 6857998"/>
              <a:gd name="connsiteX78" fmla="*/ 362585 w 5569891"/>
              <a:gd name="connsiteY78" fmla="*/ 1112704 h 6857998"/>
              <a:gd name="connsiteX79" fmla="*/ 351568 w 5569891"/>
              <a:gd name="connsiteY79" fmla="*/ 1079653 h 6857998"/>
              <a:gd name="connsiteX80" fmla="*/ 318518 w 5569891"/>
              <a:gd name="connsiteY80" fmla="*/ 969484 h 6857998"/>
              <a:gd name="connsiteX81" fmla="*/ 296484 w 5569891"/>
              <a:gd name="connsiteY81" fmla="*/ 892366 h 6857998"/>
              <a:gd name="connsiteX82" fmla="*/ 285467 w 5569891"/>
              <a:gd name="connsiteY82" fmla="*/ 837282 h 6857998"/>
              <a:gd name="connsiteX83" fmla="*/ 274450 w 5569891"/>
              <a:gd name="connsiteY83" fmla="*/ 804231 h 6857998"/>
              <a:gd name="connsiteX84" fmla="*/ 252416 w 5569891"/>
              <a:gd name="connsiteY84" fmla="*/ 661012 h 6857998"/>
              <a:gd name="connsiteX85" fmla="*/ 241399 w 5569891"/>
              <a:gd name="connsiteY85" fmla="*/ 627961 h 6857998"/>
              <a:gd name="connsiteX86" fmla="*/ 208349 w 5569891"/>
              <a:gd name="connsiteY86" fmla="*/ 528810 h 6857998"/>
              <a:gd name="connsiteX87" fmla="*/ 186315 w 5569891"/>
              <a:gd name="connsiteY87" fmla="*/ 495759 h 6857998"/>
              <a:gd name="connsiteX88" fmla="*/ 153264 w 5569891"/>
              <a:gd name="connsiteY88" fmla="*/ 352540 h 6857998"/>
              <a:gd name="connsiteX89" fmla="*/ 164281 w 5569891"/>
              <a:gd name="connsiteY89" fmla="*/ 275422 h 6857998"/>
              <a:gd name="connsiteX90" fmla="*/ 153264 w 5569891"/>
              <a:gd name="connsiteY90" fmla="*/ 242371 h 6857998"/>
              <a:gd name="connsiteX91" fmla="*/ 142248 w 5569891"/>
              <a:gd name="connsiteY91" fmla="*/ 209320 h 6857998"/>
              <a:gd name="connsiteX92" fmla="*/ 120214 w 5569891"/>
              <a:gd name="connsiteY92" fmla="*/ 143219 h 6857998"/>
              <a:gd name="connsiteX93" fmla="*/ 97239 w 5569891"/>
              <a:gd name="connsiteY93" fmla="*/ 59799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5569891" h="6857998">
                <a:moveTo>
                  <a:pt x="315459" y="6019191"/>
                </a:moveTo>
                <a:lnTo>
                  <a:pt x="315161" y="6019622"/>
                </a:lnTo>
                <a:cubicBezTo>
                  <a:pt x="313913" y="6021377"/>
                  <a:pt x="313819" y="6021442"/>
                  <a:pt x="314371" y="6020648"/>
                </a:cubicBezTo>
                <a:close/>
                <a:moveTo>
                  <a:pt x="80654" y="0"/>
                </a:moveTo>
                <a:lnTo>
                  <a:pt x="5569891" y="0"/>
                </a:lnTo>
                <a:lnTo>
                  <a:pt x="5569891" y="6857998"/>
                </a:lnTo>
                <a:lnTo>
                  <a:pt x="0" y="6857998"/>
                </a:lnTo>
                <a:lnTo>
                  <a:pt x="5629" y="6826071"/>
                </a:lnTo>
                <a:cubicBezTo>
                  <a:pt x="16878" y="6767806"/>
                  <a:pt x="1921" y="6889666"/>
                  <a:pt x="21062" y="6698255"/>
                </a:cubicBezTo>
                <a:cubicBezTo>
                  <a:pt x="21062" y="6698255"/>
                  <a:pt x="35249" y="6624706"/>
                  <a:pt x="43096" y="6588087"/>
                </a:cubicBezTo>
                <a:cubicBezTo>
                  <a:pt x="53086" y="6541468"/>
                  <a:pt x="59541" y="6527735"/>
                  <a:pt x="76146" y="6477918"/>
                </a:cubicBezTo>
                <a:cubicBezTo>
                  <a:pt x="104622" y="6435205"/>
                  <a:pt x="93993" y="6457428"/>
                  <a:pt x="109197" y="6411817"/>
                </a:cubicBezTo>
                <a:cubicBezTo>
                  <a:pt x="113384" y="6399256"/>
                  <a:pt x="123886" y="6389783"/>
                  <a:pt x="131231" y="6378766"/>
                </a:cubicBezTo>
                <a:lnTo>
                  <a:pt x="175298" y="6312665"/>
                </a:lnTo>
                <a:cubicBezTo>
                  <a:pt x="189987" y="6290631"/>
                  <a:pt x="206505" y="6269713"/>
                  <a:pt x="219366" y="6246564"/>
                </a:cubicBezTo>
                <a:cubicBezTo>
                  <a:pt x="225006" y="6236412"/>
                  <a:pt x="225190" y="6223900"/>
                  <a:pt x="230383" y="6213513"/>
                </a:cubicBezTo>
                <a:cubicBezTo>
                  <a:pt x="236304" y="6201670"/>
                  <a:pt x="245072" y="6191480"/>
                  <a:pt x="252416" y="6180463"/>
                </a:cubicBezTo>
                <a:cubicBezTo>
                  <a:pt x="258858" y="6170800"/>
                  <a:pt x="259761" y="6158429"/>
                  <a:pt x="263433" y="6147412"/>
                </a:cubicBezTo>
                <a:cubicBezTo>
                  <a:pt x="270778" y="6125378"/>
                  <a:pt x="276034" y="6102535"/>
                  <a:pt x="285467" y="6081311"/>
                </a:cubicBezTo>
                <a:cubicBezTo>
                  <a:pt x="290845" y="6069211"/>
                  <a:pt x="301579" y="6060103"/>
                  <a:pt x="307501" y="6048260"/>
                </a:cubicBezTo>
                <a:cubicBezTo>
                  <a:pt x="330310" y="6002644"/>
                  <a:pt x="322785" y="6009801"/>
                  <a:pt x="317452" y="6016522"/>
                </a:cubicBezTo>
                <a:lnTo>
                  <a:pt x="315459" y="6019191"/>
                </a:lnTo>
                <a:lnTo>
                  <a:pt x="322871" y="6008455"/>
                </a:lnTo>
                <a:cubicBezTo>
                  <a:pt x="326934" y="6002489"/>
                  <a:pt x="332658" y="5994000"/>
                  <a:pt x="340551" y="5982159"/>
                </a:cubicBezTo>
                <a:cubicBezTo>
                  <a:pt x="346992" y="5972496"/>
                  <a:pt x="347896" y="5960125"/>
                  <a:pt x="351568" y="5949108"/>
                </a:cubicBezTo>
                <a:lnTo>
                  <a:pt x="384619" y="5849957"/>
                </a:lnTo>
                <a:cubicBezTo>
                  <a:pt x="392993" y="5824835"/>
                  <a:pt x="415826" y="5807004"/>
                  <a:pt x="428686" y="5783855"/>
                </a:cubicBezTo>
                <a:cubicBezTo>
                  <a:pt x="434326" y="5773704"/>
                  <a:pt x="434510" y="5761192"/>
                  <a:pt x="439703" y="5750805"/>
                </a:cubicBezTo>
                <a:cubicBezTo>
                  <a:pt x="445625" y="5738962"/>
                  <a:pt x="454392" y="5728771"/>
                  <a:pt x="461737" y="5717754"/>
                </a:cubicBezTo>
                <a:cubicBezTo>
                  <a:pt x="472754" y="5710409"/>
                  <a:pt x="487443" y="5706737"/>
                  <a:pt x="494787" y="5695720"/>
                </a:cubicBezTo>
                <a:cubicBezTo>
                  <a:pt x="503186" y="5683122"/>
                  <a:pt x="503315" y="5666588"/>
                  <a:pt x="505804" y="5651653"/>
                </a:cubicBezTo>
                <a:cubicBezTo>
                  <a:pt x="510671" y="5622449"/>
                  <a:pt x="513149" y="5592896"/>
                  <a:pt x="516821" y="5563518"/>
                </a:cubicBezTo>
                <a:cubicBezTo>
                  <a:pt x="543202" y="5484375"/>
                  <a:pt x="530931" y="5527758"/>
                  <a:pt x="549872" y="5376231"/>
                </a:cubicBezTo>
                <a:cubicBezTo>
                  <a:pt x="554450" y="5339610"/>
                  <a:pt x="555670" y="5302598"/>
                  <a:pt x="560889" y="5266063"/>
                </a:cubicBezTo>
                <a:cubicBezTo>
                  <a:pt x="563030" y="5251074"/>
                  <a:pt x="563506" y="5234593"/>
                  <a:pt x="571905" y="5221995"/>
                </a:cubicBezTo>
                <a:cubicBezTo>
                  <a:pt x="579250" y="5210978"/>
                  <a:pt x="593939" y="5207306"/>
                  <a:pt x="604956" y="5199961"/>
                </a:cubicBezTo>
                <a:cubicBezTo>
                  <a:pt x="615973" y="5196289"/>
                  <a:pt x="628939" y="5196199"/>
                  <a:pt x="638007" y="5188945"/>
                </a:cubicBezTo>
                <a:cubicBezTo>
                  <a:pt x="664573" y="5167692"/>
                  <a:pt x="665721" y="5130159"/>
                  <a:pt x="671057" y="5100810"/>
                </a:cubicBezTo>
                <a:cubicBezTo>
                  <a:pt x="675053" y="5078832"/>
                  <a:pt x="678402" y="5056742"/>
                  <a:pt x="682074" y="5034708"/>
                </a:cubicBezTo>
                <a:cubicBezTo>
                  <a:pt x="682074" y="5034708"/>
                  <a:pt x="699828" y="4991435"/>
                  <a:pt x="704108" y="4968607"/>
                </a:cubicBezTo>
                <a:cubicBezTo>
                  <a:pt x="710909" y="4932333"/>
                  <a:pt x="711453" y="4895162"/>
                  <a:pt x="715125" y="4858439"/>
                </a:cubicBezTo>
                <a:cubicBezTo>
                  <a:pt x="744192" y="4742170"/>
                  <a:pt x="713347" y="4877112"/>
                  <a:pt x="737158" y="4627084"/>
                </a:cubicBezTo>
                <a:cubicBezTo>
                  <a:pt x="739002" y="4607719"/>
                  <a:pt x="752583" y="4569794"/>
                  <a:pt x="759192" y="4549966"/>
                </a:cubicBezTo>
                <a:lnTo>
                  <a:pt x="748175" y="4516916"/>
                </a:lnTo>
                <a:lnTo>
                  <a:pt x="737158" y="4483865"/>
                </a:lnTo>
                <a:cubicBezTo>
                  <a:pt x="710937" y="4405201"/>
                  <a:pt x="728009" y="4437090"/>
                  <a:pt x="693091" y="4384713"/>
                </a:cubicBezTo>
                <a:cubicBezTo>
                  <a:pt x="678402" y="4362679"/>
                  <a:pt x="661884" y="4341761"/>
                  <a:pt x="649024" y="4318612"/>
                </a:cubicBezTo>
                <a:cubicBezTo>
                  <a:pt x="643384" y="4308460"/>
                  <a:pt x="641679" y="4296578"/>
                  <a:pt x="638007" y="4285561"/>
                </a:cubicBezTo>
                <a:cubicBezTo>
                  <a:pt x="628431" y="4256833"/>
                  <a:pt x="622782" y="4226934"/>
                  <a:pt x="615973" y="4197427"/>
                </a:cubicBezTo>
                <a:cubicBezTo>
                  <a:pt x="606735" y="4157396"/>
                  <a:pt x="600686" y="4116725"/>
                  <a:pt x="593939" y="4076241"/>
                </a:cubicBezTo>
                <a:cubicBezTo>
                  <a:pt x="559022" y="4023865"/>
                  <a:pt x="576092" y="4055751"/>
                  <a:pt x="549872" y="3977089"/>
                </a:cubicBezTo>
                <a:lnTo>
                  <a:pt x="527838" y="3944039"/>
                </a:lnTo>
                <a:lnTo>
                  <a:pt x="483771" y="3877937"/>
                </a:lnTo>
                <a:cubicBezTo>
                  <a:pt x="448667" y="3825279"/>
                  <a:pt x="452852" y="3678565"/>
                  <a:pt x="450720" y="3646583"/>
                </a:cubicBezTo>
                <a:cubicBezTo>
                  <a:pt x="447048" y="3624549"/>
                  <a:pt x="444084" y="3602386"/>
                  <a:pt x="439703" y="3580482"/>
                </a:cubicBezTo>
                <a:cubicBezTo>
                  <a:pt x="419896" y="3481450"/>
                  <a:pt x="436909" y="3596769"/>
                  <a:pt x="417669" y="3481330"/>
                </a:cubicBezTo>
                <a:cubicBezTo>
                  <a:pt x="408343" y="3425377"/>
                  <a:pt x="408615" y="3401045"/>
                  <a:pt x="395636" y="3349128"/>
                </a:cubicBezTo>
                <a:cubicBezTo>
                  <a:pt x="385172" y="3307272"/>
                  <a:pt x="380471" y="3320095"/>
                  <a:pt x="373602" y="3272010"/>
                </a:cubicBezTo>
                <a:cubicBezTo>
                  <a:pt x="368383" y="3235475"/>
                  <a:pt x="366257" y="3198564"/>
                  <a:pt x="362585" y="3161841"/>
                </a:cubicBezTo>
                <a:lnTo>
                  <a:pt x="373602" y="3128790"/>
                </a:lnTo>
                <a:cubicBezTo>
                  <a:pt x="404999" y="3034601"/>
                  <a:pt x="392755" y="3085736"/>
                  <a:pt x="406652" y="2974554"/>
                </a:cubicBezTo>
                <a:cubicBezTo>
                  <a:pt x="399308" y="2963537"/>
                  <a:pt x="390540" y="2953347"/>
                  <a:pt x="384619" y="2941504"/>
                </a:cubicBezTo>
                <a:cubicBezTo>
                  <a:pt x="377619" y="2927504"/>
                  <a:pt x="364938" y="2876152"/>
                  <a:pt x="362585" y="2864386"/>
                </a:cubicBezTo>
                <a:cubicBezTo>
                  <a:pt x="358204" y="2842482"/>
                  <a:pt x="351568" y="2820622"/>
                  <a:pt x="351568" y="2798284"/>
                </a:cubicBezTo>
                <a:cubicBezTo>
                  <a:pt x="351568" y="2768677"/>
                  <a:pt x="358913" y="2739527"/>
                  <a:pt x="362585" y="2710149"/>
                </a:cubicBezTo>
                <a:cubicBezTo>
                  <a:pt x="375237" y="2672194"/>
                  <a:pt x="391494" y="2626241"/>
                  <a:pt x="395636" y="2588964"/>
                </a:cubicBezTo>
                <a:cubicBezTo>
                  <a:pt x="403352" y="2519521"/>
                  <a:pt x="402980" y="2449417"/>
                  <a:pt x="406652" y="2379643"/>
                </a:cubicBezTo>
                <a:cubicBezTo>
                  <a:pt x="406652" y="2379643"/>
                  <a:pt x="388902" y="2321486"/>
                  <a:pt x="384619" y="2291508"/>
                </a:cubicBezTo>
                <a:cubicBezTo>
                  <a:pt x="377848" y="2244109"/>
                  <a:pt x="377274" y="2196029"/>
                  <a:pt x="373602" y="2148289"/>
                </a:cubicBezTo>
                <a:cubicBezTo>
                  <a:pt x="373602" y="2148289"/>
                  <a:pt x="386203" y="2103412"/>
                  <a:pt x="395636" y="2082188"/>
                </a:cubicBezTo>
                <a:cubicBezTo>
                  <a:pt x="401013" y="2070089"/>
                  <a:pt x="411748" y="2060980"/>
                  <a:pt x="417669" y="2049137"/>
                </a:cubicBezTo>
                <a:cubicBezTo>
                  <a:pt x="422862" y="2038750"/>
                  <a:pt x="427329" y="2027620"/>
                  <a:pt x="428686" y="2016087"/>
                </a:cubicBezTo>
                <a:cubicBezTo>
                  <a:pt x="446069" y="1868333"/>
                  <a:pt x="447983" y="1903253"/>
                  <a:pt x="428686" y="1806766"/>
                </a:cubicBezTo>
                <a:cubicBezTo>
                  <a:pt x="428686" y="1806766"/>
                  <a:pt x="400877" y="1761568"/>
                  <a:pt x="384619" y="1740665"/>
                </a:cubicBezTo>
                <a:cubicBezTo>
                  <a:pt x="375054" y="1728367"/>
                  <a:pt x="362585" y="1718631"/>
                  <a:pt x="351568" y="1707614"/>
                </a:cubicBezTo>
                <a:cubicBezTo>
                  <a:pt x="332843" y="1688889"/>
                  <a:pt x="322190" y="1663547"/>
                  <a:pt x="307501" y="1641513"/>
                </a:cubicBezTo>
                <a:lnTo>
                  <a:pt x="318518" y="1608463"/>
                </a:lnTo>
                <a:cubicBezTo>
                  <a:pt x="334994" y="1559035"/>
                  <a:pt x="348871" y="1528853"/>
                  <a:pt x="351568" y="1476260"/>
                </a:cubicBezTo>
                <a:cubicBezTo>
                  <a:pt x="357777" y="1355178"/>
                  <a:pt x="358913" y="1233889"/>
                  <a:pt x="362585" y="1112704"/>
                </a:cubicBezTo>
                <a:lnTo>
                  <a:pt x="351568" y="1079653"/>
                </a:lnTo>
                <a:cubicBezTo>
                  <a:pt x="299202" y="922557"/>
                  <a:pt x="351819" y="1086042"/>
                  <a:pt x="318518" y="969484"/>
                </a:cubicBezTo>
                <a:cubicBezTo>
                  <a:pt x="300111" y="905056"/>
                  <a:pt x="313710" y="969883"/>
                  <a:pt x="296484" y="892366"/>
                </a:cubicBezTo>
                <a:cubicBezTo>
                  <a:pt x="292422" y="874087"/>
                  <a:pt x="290009" y="855448"/>
                  <a:pt x="285467" y="837282"/>
                </a:cubicBezTo>
                <a:cubicBezTo>
                  <a:pt x="282650" y="826016"/>
                  <a:pt x="276969" y="815567"/>
                  <a:pt x="274450" y="804231"/>
                </a:cubicBezTo>
                <a:cubicBezTo>
                  <a:pt x="268335" y="776716"/>
                  <a:pt x="255930" y="685612"/>
                  <a:pt x="252416" y="661012"/>
                </a:cubicBezTo>
                <a:lnTo>
                  <a:pt x="241399" y="627961"/>
                </a:lnTo>
                <a:cubicBezTo>
                  <a:pt x="235887" y="611425"/>
                  <a:pt x="208358" y="528830"/>
                  <a:pt x="208349" y="528810"/>
                </a:cubicBezTo>
                <a:cubicBezTo>
                  <a:pt x="202971" y="516710"/>
                  <a:pt x="193660" y="506776"/>
                  <a:pt x="186315" y="495759"/>
                </a:cubicBezTo>
                <a:cubicBezTo>
                  <a:pt x="168861" y="469578"/>
                  <a:pt x="153264" y="380476"/>
                  <a:pt x="153264" y="352540"/>
                </a:cubicBezTo>
                <a:cubicBezTo>
                  <a:pt x="153264" y="326573"/>
                  <a:pt x="160609" y="301128"/>
                  <a:pt x="164281" y="275422"/>
                </a:cubicBezTo>
                <a:lnTo>
                  <a:pt x="153264" y="242371"/>
                </a:lnTo>
                <a:lnTo>
                  <a:pt x="142248" y="209320"/>
                </a:lnTo>
                <a:cubicBezTo>
                  <a:pt x="134904" y="187286"/>
                  <a:pt x="126157" y="165671"/>
                  <a:pt x="120214" y="143219"/>
                </a:cubicBezTo>
                <a:cubicBezTo>
                  <a:pt x="113434" y="117604"/>
                  <a:pt x="105453" y="89075"/>
                  <a:pt x="97239" y="59799"/>
                </a:cubicBezTo>
                <a:close/>
              </a:path>
            </a:pathLst>
          </a:custGeom>
          <a:solidFill>
            <a:srgbClr val="ECE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9AC7E72-5EAB-4159-8399-BE6C95D32C43}"/>
              </a:ext>
            </a:extLst>
          </p:cNvPr>
          <p:cNvSpPr/>
          <p:nvPr/>
        </p:nvSpPr>
        <p:spPr>
          <a:xfrm>
            <a:off x="114924" y="80771"/>
            <a:ext cx="732019" cy="732019"/>
          </a:xfrm>
          <a:prstGeom prst="ellipse">
            <a:avLst/>
          </a:prstGeom>
          <a:solidFill>
            <a:srgbClr val="A3C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endParaRPr lang="en-US" b="1" dirty="0"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B50810-6D6A-410B-8656-FCFBB0582A56}"/>
              </a:ext>
            </a:extLst>
          </p:cNvPr>
          <p:cNvSpPr txBox="1"/>
          <p:nvPr/>
        </p:nvSpPr>
        <p:spPr>
          <a:xfrm>
            <a:off x="846943" y="31281"/>
            <a:ext cx="318011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800" b="1" dirty="0" err="1">
                <a:ln/>
                <a:solidFill>
                  <a:srgbClr val="4A4A4A"/>
                </a:solidFill>
              </a:rPr>
              <a:t>Kể</a:t>
            </a:r>
            <a:r>
              <a:rPr lang="en-US" sz="4800" b="1" dirty="0">
                <a:ln/>
                <a:solidFill>
                  <a:srgbClr val="4A4A4A"/>
                </a:solidFill>
              </a:rPr>
              <a:t> </a:t>
            </a:r>
            <a:r>
              <a:rPr lang="en-US" sz="4800" b="1" dirty="0" err="1">
                <a:ln/>
                <a:solidFill>
                  <a:srgbClr val="4A4A4A"/>
                </a:solidFill>
              </a:rPr>
              <a:t>chuyện</a:t>
            </a:r>
            <a:endParaRPr lang="en-US" sz="4800" b="1" dirty="0">
              <a:ln/>
              <a:solidFill>
                <a:srgbClr val="4A4A4A"/>
              </a:solidFill>
            </a:endParaRPr>
          </a:p>
        </p:txBody>
      </p:sp>
      <p:sp>
        <p:nvSpPr>
          <p:cNvPr id="9" name="TextBox 49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ED9989AB-9D82-42B6-890F-E9D40AEEAA98}"/>
              </a:ext>
            </a:extLst>
          </p:cNvPr>
          <p:cNvSpPr txBox="1"/>
          <p:nvPr/>
        </p:nvSpPr>
        <p:spPr>
          <a:xfrm>
            <a:off x="6413705" y="2431259"/>
            <a:ext cx="51518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lang="en-US" sz="5400" dirty="0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5400" dirty="0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5400" dirty="0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5400" dirty="0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khỏi</a:t>
            </a:r>
            <a:r>
              <a:rPr lang="en-US" sz="5400" dirty="0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bệnh</a:t>
            </a:r>
            <a:r>
              <a:rPr lang="vi-VN" sz="5400" dirty="0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5400" dirty="0">
              <a:solidFill>
                <a:srgbClr val="2E97B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C2CD4F-420D-42AB-AD67-BF5FF9C2C4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970" t="6986" r="4522" b="4349"/>
          <a:stretch/>
        </p:blipFill>
        <p:spPr>
          <a:xfrm>
            <a:off x="333223" y="1716311"/>
            <a:ext cx="5147246" cy="3363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1271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<a:extLst>
              <a:ext uri="{FF2B5EF4-FFF2-40B4-BE49-F238E27FC236}">
                <a16:creationId xmlns:a16="http://schemas.microsoft.com/office/drawing/2014/main" id="{05DC957F-19E1-44A8-8559-FAA1388EFDAC}"/>
              </a:ext>
            </a:extLst>
          </p:cNvPr>
          <p:cNvSpPr/>
          <p:nvPr/>
        </p:nvSpPr>
        <p:spPr>
          <a:xfrm>
            <a:off x="11108724" y="4931017"/>
            <a:ext cx="1083276" cy="1926983"/>
          </a:xfrm>
          <a:custGeom>
            <a:avLst/>
            <a:gdLst>
              <a:gd name="connsiteX0" fmla="*/ 1083276 w 1083276"/>
              <a:gd name="connsiteY0" fmla="*/ 0 h 1926983"/>
              <a:gd name="connsiteX1" fmla="*/ 1083276 w 1083276"/>
              <a:gd name="connsiteY1" fmla="*/ 1926983 h 1926983"/>
              <a:gd name="connsiteX2" fmla="*/ 0 w 1083276"/>
              <a:gd name="connsiteY2" fmla="*/ 1926983 h 1926983"/>
              <a:gd name="connsiteX3" fmla="*/ 24714 w 1083276"/>
              <a:gd name="connsiteY3" fmla="*/ 1889913 h 1926983"/>
              <a:gd name="connsiteX4" fmla="*/ 111211 w 1083276"/>
              <a:gd name="connsiteY4" fmla="*/ 1778702 h 1926983"/>
              <a:gd name="connsiteX5" fmla="*/ 123568 w 1083276"/>
              <a:gd name="connsiteY5" fmla="*/ 1741632 h 1926983"/>
              <a:gd name="connsiteX6" fmla="*/ 148281 w 1083276"/>
              <a:gd name="connsiteY6" fmla="*/ 1704561 h 1926983"/>
              <a:gd name="connsiteX7" fmla="*/ 160638 w 1083276"/>
              <a:gd name="connsiteY7" fmla="*/ 1618064 h 1926983"/>
              <a:gd name="connsiteX8" fmla="*/ 185352 w 1083276"/>
              <a:gd name="connsiteY8" fmla="*/ 1543924 h 1926983"/>
              <a:gd name="connsiteX9" fmla="*/ 210941 w 1083276"/>
              <a:gd name="connsiteY9" fmla="*/ 1503655 h 1926983"/>
              <a:gd name="connsiteX10" fmla="*/ 208127 w 1083276"/>
              <a:gd name="connsiteY10" fmla="*/ 1513389 h 1926983"/>
              <a:gd name="connsiteX11" fmla="*/ 206600 w 1083276"/>
              <a:gd name="connsiteY11" fmla="*/ 1518191 h 1926983"/>
              <a:gd name="connsiteX12" fmla="*/ 207731 w 1083276"/>
              <a:gd name="connsiteY12" fmla="*/ 1514757 h 1926983"/>
              <a:gd name="connsiteX13" fmla="*/ 208127 w 1083276"/>
              <a:gd name="connsiteY13" fmla="*/ 1513389 h 1926983"/>
              <a:gd name="connsiteX14" fmla="*/ 210510 w 1083276"/>
              <a:gd name="connsiteY14" fmla="*/ 1505889 h 1926983"/>
              <a:gd name="connsiteX15" fmla="*/ 222422 w 1083276"/>
              <a:gd name="connsiteY15" fmla="*/ 1469783 h 1926983"/>
              <a:gd name="connsiteX16" fmla="*/ 271849 w 1083276"/>
              <a:gd name="connsiteY16" fmla="*/ 1395642 h 1926983"/>
              <a:gd name="connsiteX17" fmla="*/ 296562 w 1083276"/>
              <a:gd name="connsiteY17" fmla="*/ 1309145 h 1926983"/>
              <a:gd name="connsiteX18" fmla="*/ 321276 w 1083276"/>
              <a:gd name="connsiteY18" fmla="*/ 1197934 h 1926983"/>
              <a:gd name="connsiteX19" fmla="*/ 345990 w 1083276"/>
              <a:gd name="connsiteY19" fmla="*/ 1123794 h 1926983"/>
              <a:gd name="connsiteX20" fmla="*/ 370703 w 1083276"/>
              <a:gd name="connsiteY20" fmla="*/ 1086724 h 1926983"/>
              <a:gd name="connsiteX21" fmla="*/ 407773 w 1083276"/>
              <a:gd name="connsiteY21" fmla="*/ 1012583 h 1926983"/>
              <a:gd name="connsiteX22" fmla="*/ 469557 w 1083276"/>
              <a:gd name="connsiteY22" fmla="*/ 938442 h 1926983"/>
              <a:gd name="connsiteX23" fmla="*/ 518984 w 1083276"/>
              <a:gd name="connsiteY23" fmla="*/ 864302 h 1926983"/>
              <a:gd name="connsiteX24" fmla="*/ 543698 w 1083276"/>
              <a:gd name="connsiteY24" fmla="*/ 777805 h 1926983"/>
              <a:gd name="connsiteX25" fmla="*/ 556054 w 1083276"/>
              <a:gd name="connsiteY25" fmla="*/ 740734 h 1926983"/>
              <a:gd name="connsiteX26" fmla="*/ 593125 w 1083276"/>
              <a:gd name="connsiteY26" fmla="*/ 629524 h 1926983"/>
              <a:gd name="connsiteX27" fmla="*/ 630195 w 1083276"/>
              <a:gd name="connsiteY27" fmla="*/ 518313 h 1926983"/>
              <a:gd name="connsiteX28" fmla="*/ 667265 w 1083276"/>
              <a:gd name="connsiteY28" fmla="*/ 481242 h 1926983"/>
              <a:gd name="connsiteX29" fmla="*/ 778476 w 1083276"/>
              <a:gd name="connsiteY29" fmla="*/ 419459 h 1926983"/>
              <a:gd name="connsiteX30" fmla="*/ 815546 w 1083276"/>
              <a:gd name="connsiteY30" fmla="*/ 345318 h 1926983"/>
              <a:gd name="connsiteX31" fmla="*/ 852617 w 1083276"/>
              <a:gd name="connsiteY31" fmla="*/ 320605 h 1926983"/>
              <a:gd name="connsiteX32" fmla="*/ 939114 w 1083276"/>
              <a:gd name="connsiteY32" fmla="*/ 209394 h 1926983"/>
              <a:gd name="connsiteX33" fmla="*/ 951471 w 1083276"/>
              <a:gd name="connsiteY33" fmla="*/ 172324 h 1926983"/>
              <a:gd name="connsiteX34" fmla="*/ 1055337 w 1083276"/>
              <a:gd name="connsiteY34" fmla="*/ 35530 h 1926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83276" h="1926983">
                <a:moveTo>
                  <a:pt x="1083276" y="0"/>
                </a:moveTo>
                <a:lnTo>
                  <a:pt x="1083276" y="1926983"/>
                </a:lnTo>
                <a:lnTo>
                  <a:pt x="0" y="1926983"/>
                </a:lnTo>
                <a:lnTo>
                  <a:pt x="24714" y="1889913"/>
                </a:lnTo>
                <a:cubicBezTo>
                  <a:pt x="94757" y="1799858"/>
                  <a:pt x="31745" y="1921740"/>
                  <a:pt x="111211" y="1778702"/>
                </a:cubicBezTo>
                <a:cubicBezTo>
                  <a:pt x="117537" y="1767316"/>
                  <a:pt x="117743" y="1753282"/>
                  <a:pt x="123568" y="1741632"/>
                </a:cubicBezTo>
                <a:cubicBezTo>
                  <a:pt x="130210" y="1728349"/>
                  <a:pt x="144014" y="1718786"/>
                  <a:pt x="148281" y="1704561"/>
                </a:cubicBezTo>
                <a:cubicBezTo>
                  <a:pt x="156650" y="1676664"/>
                  <a:pt x="156519" y="1646896"/>
                  <a:pt x="160638" y="1618064"/>
                </a:cubicBezTo>
                <a:cubicBezTo>
                  <a:pt x="160638" y="1618064"/>
                  <a:pt x="174772" y="1567729"/>
                  <a:pt x="185352" y="1543924"/>
                </a:cubicBezTo>
                <a:cubicBezTo>
                  <a:pt x="217290" y="1472063"/>
                  <a:pt x="215292" y="1487326"/>
                  <a:pt x="210941" y="1503655"/>
                </a:cubicBezTo>
                <a:lnTo>
                  <a:pt x="208127" y="1513389"/>
                </a:lnTo>
                <a:lnTo>
                  <a:pt x="206600" y="1518191"/>
                </a:lnTo>
                <a:cubicBezTo>
                  <a:pt x="206302" y="1519221"/>
                  <a:pt x="206843" y="1517628"/>
                  <a:pt x="207731" y="1514757"/>
                </a:cubicBezTo>
                <a:lnTo>
                  <a:pt x="208127" y="1513389"/>
                </a:lnTo>
                <a:lnTo>
                  <a:pt x="210510" y="1505889"/>
                </a:lnTo>
                <a:cubicBezTo>
                  <a:pt x="212983" y="1498270"/>
                  <a:pt x="216789" y="1486682"/>
                  <a:pt x="222422" y="1469783"/>
                </a:cubicBezTo>
                <a:cubicBezTo>
                  <a:pt x="231815" y="1441605"/>
                  <a:pt x="257424" y="1421606"/>
                  <a:pt x="271849" y="1395642"/>
                </a:cubicBezTo>
                <a:cubicBezTo>
                  <a:pt x="280565" y="1379953"/>
                  <a:pt x="292796" y="1322325"/>
                  <a:pt x="296562" y="1309145"/>
                </a:cubicBezTo>
                <a:cubicBezTo>
                  <a:pt x="320900" y="1223962"/>
                  <a:pt x="298973" y="1331750"/>
                  <a:pt x="321276" y="1197934"/>
                </a:cubicBezTo>
                <a:cubicBezTo>
                  <a:pt x="321276" y="1197934"/>
                  <a:pt x="335410" y="1147599"/>
                  <a:pt x="345990" y="1123794"/>
                </a:cubicBezTo>
                <a:cubicBezTo>
                  <a:pt x="352022" y="1110223"/>
                  <a:pt x="364062" y="1100007"/>
                  <a:pt x="370703" y="1086724"/>
                </a:cubicBezTo>
                <a:cubicBezTo>
                  <a:pt x="398566" y="1030998"/>
                  <a:pt x="363510" y="1065698"/>
                  <a:pt x="407773" y="1012583"/>
                </a:cubicBezTo>
                <a:cubicBezTo>
                  <a:pt x="487066" y="917432"/>
                  <a:pt x="408193" y="1030488"/>
                  <a:pt x="469557" y="938442"/>
                </a:cubicBezTo>
                <a:cubicBezTo>
                  <a:pt x="486032" y="913729"/>
                  <a:pt x="504559" y="890266"/>
                  <a:pt x="518984" y="864302"/>
                </a:cubicBezTo>
                <a:cubicBezTo>
                  <a:pt x="527042" y="849797"/>
                  <a:pt x="540789" y="789440"/>
                  <a:pt x="543698" y="777805"/>
                </a:cubicBezTo>
                <a:cubicBezTo>
                  <a:pt x="546857" y="765169"/>
                  <a:pt x="551935" y="753091"/>
                  <a:pt x="556054" y="740734"/>
                </a:cubicBezTo>
                <a:lnTo>
                  <a:pt x="593125" y="629524"/>
                </a:lnTo>
                <a:cubicBezTo>
                  <a:pt x="599306" y="610980"/>
                  <a:pt x="630186" y="518330"/>
                  <a:pt x="630195" y="518313"/>
                </a:cubicBezTo>
                <a:cubicBezTo>
                  <a:pt x="638682" y="503037"/>
                  <a:pt x="654908" y="493599"/>
                  <a:pt x="667265" y="481242"/>
                </a:cubicBezTo>
                <a:cubicBezTo>
                  <a:pt x="718181" y="464271"/>
                  <a:pt x="726181" y="465217"/>
                  <a:pt x="778476" y="419459"/>
                </a:cubicBezTo>
                <a:cubicBezTo>
                  <a:pt x="801022" y="399731"/>
                  <a:pt x="806732" y="371762"/>
                  <a:pt x="815546" y="345318"/>
                </a:cubicBezTo>
                <a:cubicBezTo>
                  <a:pt x="827903" y="337080"/>
                  <a:pt x="841208" y="330112"/>
                  <a:pt x="852617" y="320605"/>
                </a:cubicBezTo>
                <a:cubicBezTo>
                  <a:pt x="889880" y="289553"/>
                  <a:pt x="915362" y="252147"/>
                  <a:pt x="939114" y="209394"/>
                </a:cubicBezTo>
                <a:cubicBezTo>
                  <a:pt x="945440" y="198008"/>
                  <a:pt x="943860" y="182894"/>
                  <a:pt x="951471" y="172324"/>
                </a:cubicBezTo>
                <a:cubicBezTo>
                  <a:pt x="984928" y="125857"/>
                  <a:pt x="1019938" y="80549"/>
                  <a:pt x="1055337" y="35530"/>
                </a:cubicBezTo>
                <a:close/>
              </a:path>
            </a:pathLst>
          </a:custGeom>
          <a:solidFill>
            <a:srgbClr val="C3CF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14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:a16="http://schemas.microsoft.com/office/drawing/2014/main" id="{588B15EB-827D-49FA-80CF-796C89ABD6AE}"/>
                  </a:ext>
                </a:extLst>
              </p14:cNvPr>
              <p14:cNvContentPartPr/>
              <p14:nvPr/>
            </p14:nvContentPartPr>
            <p14:xfrm>
              <a:off x="11194142" y="4620259"/>
              <a:ext cx="1138320" cy="2472480"/>
            </p14:xfrm>
          </p:contentPart>
        </mc:Choice>
        <mc:Fallback xmlns="">
          <p:pic>
            <p:nvPicPr>
              <p:cNvPr id="3" name="14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:a16="http://schemas.microsoft.com/office/drawing/2014/main" id="{588B15EB-827D-49FA-80CF-796C89ABD6A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184782" y="4610900"/>
                <a:ext cx="1157040" cy="2491197"/>
              </a:xfrm>
              <a:prstGeom prst="rect">
                <a:avLst/>
              </a:prstGeom>
            </p:spPr>
          </p:pic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BADFC54E-89C0-4166-A741-D0172C5BBDCE}"/>
              </a:ext>
            </a:extLst>
          </p:cNvPr>
          <p:cNvSpPr/>
          <p:nvPr/>
        </p:nvSpPr>
        <p:spPr>
          <a:xfrm>
            <a:off x="114924" y="80771"/>
            <a:ext cx="732019" cy="732019"/>
          </a:xfrm>
          <a:prstGeom prst="ellipse">
            <a:avLst/>
          </a:prstGeom>
          <a:solidFill>
            <a:srgbClr val="A3C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endParaRPr lang="en-US" b="1" dirty="0"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250099-6F94-49E7-92D0-F7336BE09378}"/>
              </a:ext>
            </a:extLst>
          </p:cNvPr>
          <p:cNvSpPr txBox="1"/>
          <p:nvPr/>
        </p:nvSpPr>
        <p:spPr>
          <a:xfrm>
            <a:off x="846943" y="31281"/>
            <a:ext cx="318011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800" b="1" dirty="0" err="1">
                <a:ln/>
                <a:solidFill>
                  <a:srgbClr val="4A4A4A"/>
                </a:solidFill>
              </a:rPr>
              <a:t>Kể</a:t>
            </a:r>
            <a:r>
              <a:rPr lang="en-US" sz="4800" b="1" dirty="0">
                <a:ln/>
                <a:solidFill>
                  <a:srgbClr val="4A4A4A"/>
                </a:solidFill>
              </a:rPr>
              <a:t> </a:t>
            </a:r>
            <a:r>
              <a:rPr lang="en-US" sz="4800" b="1" dirty="0" err="1">
                <a:ln/>
                <a:solidFill>
                  <a:srgbClr val="4A4A4A"/>
                </a:solidFill>
              </a:rPr>
              <a:t>chuyện</a:t>
            </a:r>
            <a:endParaRPr lang="en-US" sz="4800" b="1" dirty="0">
              <a:ln/>
              <a:solidFill>
                <a:srgbClr val="4A4A4A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5B867A-D36B-4B66-B62F-BD4071C20031}"/>
              </a:ext>
            </a:extLst>
          </p:cNvPr>
          <p:cNvSpPr txBox="1"/>
          <p:nvPr/>
        </p:nvSpPr>
        <p:spPr>
          <a:xfrm>
            <a:off x="3383477" y="721237"/>
            <a:ext cx="50577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 tích hoa cúc trắng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5874DC0-D92F-4DF3-8148-7AD309FA461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79" t="1272" r="56550" b="2244"/>
          <a:stretch/>
        </p:blipFill>
        <p:spPr>
          <a:xfrm>
            <a:off x="1628634" y="1513298"/>
            <a:ext cx="3849352" cy="24355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7D6D13-4953-4DA5-AF9E-77941E5B3AE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7932" t="1275" r="969" b="1739"/>
          <a:stretch/>
        </p:blipFill>
        <p:spPr>
          <a:xfrm>
            <a:off x="6179541" y="1513298"/>
            <a:ext cx="3971468" cy="24355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B097E8E-F8D1-4D9F-888B-76F82D54A5A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446" t="7234" r="49169"/>
          <a:stretch/>
        </p:blipFill>
        <p:spPr>
          <a:xfrm>
            <a:off x="1568651" y="4125901"/>
            <a:ext cx="3909335" cy="25494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63B4764-2B5E-4C9E-9B22-3A5021C0A15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4970" t="6986" r="4522" b="4349"/>
          <a:stretch/>
        </p:blipFill>
        <p:spPr>
          <a:xfrm>
            <a:off x="6179541" y="4112071"/>
            <a:ext cx="3971468" cy="2435549"/>
          </a:xfrm>
          <a:prstGeom prst="rect">
            <a:avLst/>
          </a:prstGeom>
        </p:spPr>
      </p:pic>
      <p:pic>
        <p:nvPicPr>
          <p:cNvPr id="13" name="Sự tích hoa cúc trắng">
            <a:hlinkClick r:id="" action="ppaction://media"/>
            <a:extLst>
              <a:ext uri="{FF2B5EF4-FFF2-40B4-BE49-F238E27FC236}">
                <a16:creationId xmlns:a16="http://schemas.microsoft.com/office/drawing/2014/main" id="{6CCF4BA8-DF85-4E47-882F-0A9CC1AE21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27798" y="5657545"/>
            <a:ext cx="890075" cy="89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18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7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200"/>
                            </p:stCondLst>
                            <p:childTnLst>
                              <p:par>
                                <p:cTn id="4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2" grpId="0" animBg="1"/>
      <p:bldP spid="4" grpId="0" animBg="1"/>
      <p:bldP spid="5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D-43">
            <a:extLst>
              <a:ext uri="{FF2B5EF4-FFF2-40B4-BE49-F238E27FC236}">
                <a16:creationId xmlns:a16="http://schemas.microsoft.com/office/drawing/2014/main" id="{7B030784-E5BB-43D5-8F76-8F7B0EE251E5}"/>
              </a:ext>
            </a:extLst>
          </p:cNvPr>
          <p:cNvSpPr/>
          <p:nvPr/>
        </p:nvSpPr>
        <p:spPr>
          <a:xfrm>
            <a:off x="11998" y="0"/>
            <a:ext cx="12191997" cy="6858000"/>
          </a:xfrm>
          <a:prstGeom prst="rect">
            <a:avLst/>
          </a:prstGeom>
          <a:solidFill>
            <a:srgbClr val="ECE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4" name="Freeform: Shape 28">
            <a:extLst>
              <a:ext uri="{FF2B5EF4-FFF2-40B4-BE49-F238E27FC236}">
                <a16:creationId xmlns:a16="http://schemas.microsoft.com/office/drawing/2014/main" id="{803032DB-70B3-401E-BAF5-272EF01029C6}"/>
              </a:ext>
            </a:extLst>
          </p:cNvPr>
          <p:cNvSpPr/>
          <p:nvPr/>
        </p:nvSpPr>
        <p:spPr>
          <a:xfrm>
            <a:off x="3" y="2"/>
            <a:ext cx="12191999" cy="4382283"/>
          </a:xfrm>
          <a:custGeom>
            <a:avLst/>
            <a:gdLst>
              <a:gd name="connsiteX0" fmla="*/ 3383404 w 12191999"/>
              <a:gd name="connsiteY0" fmla="*/ 1 h 4382283"/>
              <a:gd name="connsiteX1" fmla="*/ 3980045 w 12191999"/>
              <a:gd name="connsiteY1" fmla="*/ 1 h 4382283"/>
              <a:gd name="connsiteX2" fmla="*/ 4092755 w 12191999"/>
              <a:gd name="connsiteY2" fmla="*/ 161084 h 4382283"/>
              <a:gd name="connsiteX3" fmla="*/ 6081488 w 12191999"/>
              <a:gd name="connsiteY3" fmla="*/ 1757410 h 4382283"/>
              <a:gd name="connsiteX4" fmla="*/ 8078152 w 12191999"/>
              <a:gd name="connsiteY4" fmla="*/ 161084 h 4382283"/>
              <a:gd name="connsiteX5" fmla="*/ 8191657 w 12191999"/>
              <a:gd name="connsiteY5" fmla="*/ 1 h 4382283"/>
              <a:gd name="connsiteX6" fmla="*/ 8808598 w 12191999"/>
              <a:gd name="connsiteY6" fmla="*/ 1 h 4382283"/>
              <a:gd name="connsiteX7" fmla="*/ 8621403 w 12191999"/>
              <a:gd name="connsiteY7" fmla="*/ 247715 h 4382283"/>
              <a:gd name="connsiteX8" fmla="*/ 6096000 w 12191999"/>
              <a:gd name="connsiteY8" fmla="*/ 2280104 h 4382283"/>
              <a:gd name="connsiteX9" fmla="*/ 3570600 w 12191999"/>
              <a:gd name="connsiteY9" fmla="*/ 247715 h 4382283"/>
              <a:gd name="connsiteX10" fmla="*/ 4500363 w 12191999"/>
              <a:gd name="connsiteY10" fmla="*/ 1 h 4382283"/>
              <a:gd name="connsiteX11" fmla="*/ 5148776 w 12191999"/>
              <a:gd name="connsiteY11" fmla="*/ 1 h 4382283"/>
              <a:gd name="connsiteX12" fmla="*/ 5164777 w 12191999"/>
              <a:gd name="connsiteY12" fmla="*/ 16553 h 4382283"/>
              <a:gd name="connsiteX13" fmla="*/ 6081487 w 12191999"/>
              <a:gd name="connsiteY13" fmla="*/ 474771 h 4382283"/>
              <a:gd name="connsiteX14" fmla="*/ 7000102 w 12191999"/>
              <a:gd name="connsiteY14" fmla="*/ 16553 h 4382283"/>
              <a:gd name="connsiteX15" fmla="*/ 7016170 w 12191999"/>
              <a:gd name="connsiteY15" fmla="*/ 1 h 4382283"/>
              <a:gd name="connsiteX16" fmla="*/ 7691638 w 12191999"/>
              <a:gd name="connsiteY16" fmla="*/ 1 h 4382283"/>
              <a:gd name="connsiteX17" fmla="*/ 7553628 w 12191999"/>
              <a:gd name="connsiteY17" fmla="*/ 168902 h 4382283"/>
              <a:gd name="connsiteX18" fmla="*/ 6096000 w 12191999"/>
              <a:gd name="connsiteY18" fmla="*/ 1101316 h 4382283"/>
              <a:gd name="connsiteX19" fmla="*/ 4638374 w 12191999"/>
              <a:gd name="connsiteY19" fmla="*/ 168902 h 4382283"/>
              <a:gd name="connsiteX20" fmla="*/ 2020580 w 12191999"/>
              <a:gd name="connsiteY20" fmla="*/ 0 h 4382283"/>
              <a:gd name="connsiteX21" fmla="*/ 2854415 w 12191999"/>
              <a:gd name="connsiteY21" fmla="*/ 0 h 4382283"/>
              <a:gd name="connsiteX22" fmla="*/ 3208276 w 12191999"/>
              <a:gd name="connsiteY22" fmla="*/ 471644 h 4382283"/>
              <a:gd name="connsiteX23" fmla="*/ 6081487 w 12191999"/>
              <a:gd name="connsiteY23" fmla="*/ 2981266 h 4382283"/>
              <a:gd name="connsiteX24" fmla="*/ 8969212 w 12191999"/>
              <a:gd name="connsiteY24" fmla="*/ 471644 h 4382283"/>
              <a:gd name="connsiteX25" fmla="*/ 9325775 w 12191999"/>
              <a:gd name="connsiteY25" fmla="*/ 0 h 4382283"/>
              <a:gd name="connsiteX26" fmla="*/ 10171422 w 12191999"/>
              <a:gd name="connsiteY26" fmla="*/ 0 h 4382283"/>
              <a:gd name="connsiteX27" fmla="*/ 10049556 w 12191999"/>
              <a:gd name="connsiteY27" fmla="*/ 116611 h 4382283"/>
              <a:gd name="connsiteX28" fmla="*/ 6096000 w 12191999"/>
              <a:gd name="connsiteY28" fmla="*/ 3429000 h 4382283"/>
              <a:gd name="connsiteX29" fmla="*/ 2142447 w 12191999"/>
              <a:gd name="connsiteY29" fmla="*/ 116611 h 4382283"/>
              <a:gd name="connsiteX30" fmla="*/ 0 w 12191999"/>
              <a:gd name="connsiteY30" fmla="*/ 0 h 4382283"/>
              <a:gd name="connsiteX31" fmla="*/ 897543 w 12191999"/>
              <a:gd name="connsiteY31" fmla="*/ 0 h 4382283"/>
              <a:gd name="connsiteX32" fmla="*/ 1041200 w 12191999"/>
              <a:gd name="connsiteY32" fmla="*/ 63586 h 4382283"/>
              <a:gd name="connsiteX33" fmla="*/ 6081486 w 12191999"/>
              <a:gd name="connsiteY33" fmla="*/ 4018519 h 4382283"/>
              <a:gd name="connsiteX34" fmla="*/ 11149553 w 12191999"/>
              <a:gd name="connsiteY34" fmla="*/ 63586 h 4382283"/>
              <a:gd name="connsiteX35" fmla="*/ 11293616 w 12191999"/>
              <a:gd name="connsiteY35" fmla="*/ 0 h 4382283"/>
              <a:gd name="connsiteX36" fmla="*/ 12191999 w 12191999"/>
              <a:gd name="connsiteY36" fmla="*/ 0 h 4382283"/>
              <a:gd name="connsiteX37" fmla="*/ 12191999 w 12191999"/>
              <a:gd name="connsiteY37" fmla="*/ 798286 h 4382283"/>
              <a:gd name="connsiteX38" fmla="*/ 11909190 w 12191999"/>
              <a:gd name="connsiteY38" fmla="*/ 808474 h 4382283"/>
              <a:gd name="connsiteX39" fmla="*/ 6095999 w 12191999"/>
              <a:gd name="connsiteY39" fmla="*/ 4382283 h 4382283"/>
              <a:gd name="connsiteX40" fmla="*/ 282809 w 12191999"/>
              <a:gd name="connsiteY40" fmla="*/ 808474 h 4382283"/>
              <a:gd name="connsiteX41" fmla="*/ 0 w 12191999"/>
              <a:gd name="connsiteY41" fmla="*/ 798286 h 4382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191999" h="4382283">
                <a:moveTo>
                  <a:pt x="3383404" y="1"/>
                </a:moveTo>
                <a:lnTo>
                  <a:pt x="3980045" y="1"/>
                </a:lnTo>
                <a:lnTo>
                  <a:pt x="4092755" y="161084"/>
                </a:lnTo>
                <a:cubicBezTo>
                  <a:pt x="4742518" y="1070169"/>
                  <a:pt x="5398126" y="1757410"/>
                  <a:pt x="6081488" y="1757410"/>
                </a:cubicBezTo>
                <a:cubicBezTo>
                  <a:pt x="6764848" y="1757410"/>
                  <a:pt x="7423885" y="1070169"/>
                  <a:pt x="8078152" y="161084"/>
                </a:cubicBezTo>
                <a:lnTo>
                  <a:pt x="8191657" y="1"/>
                </a:lnTo>
                <a:lnTo>
                  <a:pt x="8808598" y="1"/>
                </a:lnTo>
                <a:lnTo>
                  <a:pt x="8621403" y="247715"/>
                </a:lnTo>
                <a:cubicBezTo>
                  <a:pt x="7793287" y="1330555"/>
                  <a:pt x="6965733" y="2280104"/>
                  <a:pt x="6096000" y="2280104"/>
                </a:cubicBezTo>
                <a:cubicBezTo>
                  <a:pt x="5226268" y="2280104"/>
                  <a:pt x="4398715" y="1330555"/>
                  <a:pt x="3570600" y="247715"/>
                </a:cubicBezTo>
                <a:close/>
                <a:moveTo>
                  <a:pt x="4500363" y="1"/>
                </a:moveTo>
                <a:lnTo>
                  <a:pt x="5148776" y="1"/>
                </a:lnTo>
                <a:lnTo>
                  <a:pt x="5164777" y="16553"/>
                </a:lnTo>
                <a:cubicBezTo>
                  <a:pt x="5465984" y="304568"/>
                  <a:pt x="5770868" y="474771"/>
                  <a:pt x="6081487" y="474771"/>
                </a:cubicBezTo>
                <a:cubicBezTo>
                  <a:pt x="6392105" y="474771"/>
                  <a:pt x="6697698" y="304568"/>
                  <a:pt x="7000102" y="16553"/>
                </a:cubicBezTo>
                <a:lnTo>
                  <a:pt x="7016170" y="1"/>
                </a:lnTo>
                <a:lnTo>
                  <a:pt x="7691638" y="1"/>
                </a:lnTo>
                <a:lnTo>
                  <a:pt x="7553628" y="168902"/>
                </a:lnTo>
                <a:cubicBezTo>
                  <a:pt x="7076208" y="729656"/>
                  <a:pt x="6592990" y="1101316"/>
                  <a:pt x="6096000" y="1101316"/>
                </a:cubicBezTo>
                <a:cubicBezTo>
                  <a:pt x="5599011" y="1101316"/>
                  <a:pt x="5115794" y="729656"/>
                  <a:pt x="4638374" y="168902"/>
                </a:cubicBezTo>
                <a:close/>
                <a:moveTo>
                  <a:pt x="2020580" y="0"/>
                </a:moveTo>
                <a:lnTo>
                  <a:pt x="2854415" y="0"/>
                </a:lnTo>
                <a:lnTo>
                  <a:pt x="3208276" y="471644"/>
                </a:lnTo>
                <a:cubicBezTo>
                  <a:pt x="4152247" y="1735787"/>
                  <a:pt x="5087507" y="2981266"/>
                  <a:pt x="6081487" y="2981266"/>
                </a:cubicBezTo>
                <a:cubicBezTo>
                  <a:pt x="7075466" y="2981266"/>
                  <a:pt x="8017985" y="1735787"/>
                  <a:pt x="8969212" y="471644"/>
                </a:cubicBezTo>
                <a:lnTo>
                  <a:pt x="9325775" y="0"/>
                </a:lnTo>
                <a:lnTo>
                  <a:pt x="10171422" y="0"/>
                </a:lnTo>
                <a:lnTo>
                  <a:pt x="10049556" y="116611"/>
                </a:lnTo>
                <a:cubicBezTo>
                  <a:pt x="8725290" y="1420465"/>
                  <a:pt x="7462723" y="3429000"/>
                  <a:pt x="6096000" y="3429000"/>
                </a:cubicBezTo>
                <a:cubicBezTo>
                  <a:pt x="4729279" y="3429000"/>
                  <a:pt x="3466712" y="1420465"/>
                  <a:pt x="2142447" y="116611"/>
                </a:cubicBezTo>
                <a:close/>
                <a:moveTo>
                  <a:pt x="0" y="0"/>
                </a:moveTo>
                <a:lnTo>
                  <a:pt x="897543" y="0"/>
                </a:lnTo>
                <a:lnTo>
                  <a:pt x="1041200" y="63586"/>
                </a:lnTo>
                <a:cubicBezTo>
                  <a:pt x="2782384" y="919587"/>
                  <a:pt x="4342022" y="4018519"/>
                  <a:pt x="6081486" y="4018519"/>
                </a:cubicBezTo>
                <a:cubicBezTo>
                  <a:pt x="7820950" y="4018519"/>
                  <a:pt x="9402813" y="919587"/>
                  <a:pt x="11149553" y="63586"/>
                </a:cubicBezTo>
                <a:lnTo>
                  <a:pt x="11293616" y="0"/>
                </a:lnTo>
                <a:lnTo>
                  <a:pt x="12191999" y="0"/>
                </a:lnTo>
                <a:lnTo>
                  <a:pt x="12191999" y="798286"/>
                </a:lnTo>
                <a:lnTo>
                  <a:pt x="11909190" y="808474"/>
                </a:lnTo>
                <a:cubicBezTo>
                  <a:pt x="9851558" y="929785"/>
                  <a:pt x="8083959" y="4382283"/>
                  <a:pt x="6095999" y="4382283"/>
                </a:cubicBezTo>
                <a:cubicBezTo>
                  <a:pt x="4108041" y="4382283"/>
                  <a:pt x="2340443" y="929785"/>
                  <a:pt x="282809" y="808474"/>
                </a:cubicBezTo>
                <a:lnTo>
                  <a:pt x="0" y="798286"/>
                </a:lnTo>
                <a:close/>
              </a:path>
            </a:pathLst>
          </a:custGeom>
          <a:solidFill>
            <a:schemeClr val="accent5">
              <a:lumMod val="50000"/>
              <a:alpha val="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800" dirty="0">
              <a:cs typeface="+mn-ea"/>
              <a:sym typeface="+mn-lt"/>
            </a:endParaRPr>
          </a:p>
        </p:txBody>
      </p:sp>
      <p:sp>
        <p:nvSpPr>
          <p:cNvPr id="25" name="Freeform: Shape 7">
            <a:extLst>
              <a:ext uri="{FF2B5EF4-FFF2-40B4-BE49-F238E27FC236}">
                <a16:creationId xmlns:a16="http://schemas.microsoft.com/office/drawing/2014/main" id="{73253052-DAFE-4929-9308-FCD5C17C0C79}"/>
              </a:ext>
            </a:extLst>
          </p:cNvPr>
          <p:cNvSpPr/>
          <p:nvPr/>
        </p:nvSpPr>
        <p:spPr>
          <a:xfrm>
            <a:off x="0" y="1683658"/>
            <a:ext cx="12192000" cy="5174339"/>
          </a:xfrm>
          <a:custGeom>
            <a:avLst/>
            <a:gdLst>
              <a:gd name="connsiteX0" fmla="*/ 0 w 12192000"/>
              <a:gd name="connsiteY0" fmla="*/ 0 h 3020899"/>
              <a:gd name="connsiteX1" fmla="*/ 282809 w 12192000"/>
              <a:gd name="connsiteY1" fmla="*/ 5375 h 3020899"/>
              <a:gd name="connsiteX2" fmla="*/ 6096000 w 12192000"/>
              <a:gd name="connsiteY2" fmla="*/ 484175 h 3020899"/>
              <a:gd name="connsiteX3" fmla="*/ 11909191 w 12192000"/>
              <a:gd name="connsiteY3" fmla="*/ 5375 h 3020899"/>
              <a:gd name="connsiteX4" fmla="*/ 12192000 w 12192000"/>
              <a:gd name="connsiteY4" fmla="*/ 0 h 3020899"/>
              <a:gd name="connsiteX5" fmla="*/ 12192000 w 12192000"/>
              <a:gd name="connsiteY5" fmla="*/ 3020899 h 3020899"/>
              <a:gd name="connsiteX6" fmla="*/ 6096000 w 12192000"/>
              <a:gd name="connsiteY6" fmla="*/ 3020899 h 3020899"/>
              <a:gd name="connsiteX7" fmla="*/ 0 w 12192000"/>
              <a:gd name="connsiteY7" fmla="*/ 3020899 h 3020899"/>
              <a:gd name="connsiteX0" fmla="*/ 0 w 12192000"/>
              <a:gd name="connsiteY0" fmla="*/ 0 h 3020899"/>
              <a:gd name="connsiteX1" fmla="*/ 282809 w 12192000"/>
              <a:gd name="connsiteY1" fmla="*/ 5375 h 3020899"/>
              <a:gd name="connsiteX2" fmla="*/ 6096000 w 12192000"/>
              <a:gd name="connsiteY2" fmla="*/ 875163 h 3020899"/>
              <a:gd name="connsiteX3" fmla="*/ 11909191 w 12192000"/>
              <a:gd name="connsiteY3" fmla="*/ 5375 h 3020899"/>
              <a:gd name="connsiteX4" fmla="*/ 12192000 w 12192000"/>
              <a:gd name="connsiteY4" fmla="*/ 0 h 3020899"/>
              <a:gd name="connsiteX5" fmla="*/ 12192000 w 12192000"/>
              <a:gd name="connsiteY5" fmla="*/ 3020899 h 3020899"/>
              <a:gd name="connsiteX6" fmla="*/ 6096000 w 12192000"/>
              <a:gd name="connsiteY6" fmla="*/ 3020899 h 3020899"/>
              <a:gd name="connsiteX7" fmla="*/ 0 w 12192000"/>
              <a:gd name="connsiteY7" fmla="*/ 3020899 h 3020899"/>
              <a:gd name="connsiteX8" fmla="*/ 0 w 12192000"/>
              <a:gd name="connsiteY8" fmla="*/ 0 h 3020899"/>
              <a:gd name="connsiteX0" fmla="*/ 0 w 12192000"/>
              <a:gd name="connsiteY0" fmla="*/ 0 h 3020899"/>
              <a:gd name="connsiteX1" fmla="*/ 282809 w 12192000"/>
              <a:gd name="connsiteY1" fmla="*/ 5375 h 3020899"/>
              <a:gd name="connsiteX2" fmla="*/ 6096000 w 12192000"/>
              <a:gd name="connsiteY2" fmla="*/ 1378646 h 3020899"/>
              <a:gd name="connsiteX3" fmla="*/ 11909191 w 12192000"/>
              <a:gd name="connsiteY3" fmla="*/ 5375 h 3020899"/>
              <a:gd name="connsiteX4" fmla="*/ 12192000 w 12192000"/>
              <a:gd name="connsiteY4" fmla="*/ 0 h 3020899"/>
              <a:gd name="connsiteX5" fmla="*/ 12192000 w 12192000"/>
              <a:gd name="connsiteY5" fmla="*/ 3020899 h 3020899"/>
              <a:gd name="connsiteX6" fmla="*/ 6096000 w 12192000"/>
              <a:gd name="connsiteY6" fmla="*/ 3020899 h 3020899"/>
              <a:gd name="connsiteX7" fmla="*/ 0 w 12192000"/>
              <a:gd name="connsiteY7" fmla="*/ 3020899 h 3020899"/>
              <a:gd name="connsiteX8" fmla="*/ 0 w 12192000"/>
              <a:gd name="connsiteY8" fmla="*/ 0 h 3020899"/>
              <a:gd name="connsiteX0" fmla="*/ 0 w 12192000"/>
              <a:gd name="connsiteY0" fmla="*/ 0 h 3020899"/>
              <a:gd name="connsiteX1" fmla="*/ 282809 w 12192000"/>
              <a:gd name="connsiteY1" fmla="*/ 5375 h 3020899"/>
              <a:gd name="connsiteX2" fmla="*/ 6096000 w 12192000"/>
              <a:gd name="connsiteY2" fmla="*/ 1707087 h 3020899"/>
              <a:gd name="connsiteX3" fmla="*/ 11909191 w 12192000"/>
              <a:gd name="connsiteY3" fmla="*/ 5375 h 3020899"/>
              <a:gd name="connsiteX4" fmla="*/ 12192000 w 12192000"/>
              <a:gd name="connsiteY4" fmla="*/ 0 h 3020899"/>
              <a:gd name="connsiteX5" fmla="*/ 12192000 w 12192000"/>
              <a:gd name="connsiteY5" fmla="*/ 3020899 h 3020899"/>
              <a:gd name="connsiteX6" fmla="*/ 6096000 w 12192000"/>
              <a:gd name="connsiteY6" fmla="*/ 3020899 h 3020899"/>
              <a:gd name="connsiteX7" fmla="*/ 0 w 12192000"/>
              <a:gd name="connsiteY7" fmla="*/ 3020899 h 3020899"/>
              <a:gd name="connsiteX8" fmla="*/ 0 w 12192000"/>
              <a:gd name="connsiteY8" fmla="*/ 0 h 3020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020899">
                <a:moveTo>
                  <a:pt x="0" y="0"/>
                </a:moveTo>
                <a:lnTo>
                  <a:pt x="282809" y="5375"/>
                </a:lnTo>
                <a:cubicBezTo>
                  <a:pt x="2340442" y="69377"/>
                  <a:pt x="4108041" y="1707087"/>
                  <a:pt x="6096000" y="1707087"/>
                </a:cubicBezTo>
                <a:cubicBezTo>
                  <a:pt x="8083960" y="1707087"/>
                  <a:pt x="9851559" y="69377"/>
                  <a:pt x="11909191" y="5375"/>
                </a:cubicBezTo>
                <a:lnTo>
                  <a:pt x="12192000" y="0"/>
                </a:lnTo>
                <a:lnTo>
                  <a:pt x="12192000" y="3020899"/>
                </a:lnTo>
                <a:lnTo>
                  <a:pt x="6096000" y="3020899"/>
                </a:lnTo>
                <a:lnTo>
                  <a:pt x="0" y="302089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800" dirty="0">
              <a:cs typeface="+mn-ea"/>
              <a:sym typeface="+mn-lt"/>
            </a:endParaRPr>
          </a:p>
        </p:txBody>
      </p:sp>
      <p:grpSp>
        <p:nvGrpSpPr>
          <p:cNvPr id="81" name="Group 20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2512BD13-6380-402E-926D-E077CCD006D6}"/>
              </a:ext>
            </a:extLst>
          </p:cNvPr>
          <p:cNvGrpSpPr/>
          <p:nvPr/>
        </p:nvGrpSpPr>
        <p:grpSpPr>
          <a:xfrm>
            <a:off x="2464824" y="2128838"/>
            <a:ext cx="7022076" cy="2395275"/>
            <a:chOff x="2464825" y="2128839"/>
            <a:chExt cx="4822722" cy="1519084"/>
          </a:xfrm>
        </p:grpSpPr>
        <p:sp>
          <p:nvSpPr>
            <p:cNvPr id="82" name="Rectangle: Rounded Corners 16">
              <a:extLst>
                <a:ext uri="{FF2B5EF4-FFF2-40B4-BE49-F238E27FC236}">
                  <a16:creationId xmlns:a16="http://schemas.microsoft.com/office/drawing/2014/main" id="{FE8305AF-1CF5-4A8F-91AC-8283F1027F9F}"/>
                </a:ext>
              </a:extLst>
            </p:cNvPr>
            <p:cNvSpPr/>
            <p:nvPr/>
          </p:nvSpPr>
          <p:spPr>
            <a:xfrm>
              <a:off x="2464825" y="2128839"/>
              <a:ext cx="4822722" cy="1519084"/>
            </a:xfrm>
            <a:prstGeom prst="round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270000" dist="546100" dir="2700000" sx="83000" sy="83000" algn="tl" rotWithShape="0">
                <a:prstClr val="black">
                  <a:alpha val="24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3" name="TextBox 17">
              <a:extLst>
                <a:ext uri="{FF2B5EF4-FFF2-40B4-BE49-F238E27FC236}">
                  <a16:creationId xmlns:a16="http://schemas.microsoft.com/office/drawing/2014/main" id="{A8D33A04-2968-4E5D-BFBE-A37978DC76BF}"/>
                </a:ext>
              </a:extLst>
            </p:cNvPr>
            <p:cNvSpPr txBox="1"/>
            <p:nvPr/>
          </p:nvSpPr>
          <p:spPr>
            <a:xfrm>
              <a:off x="2521359" y="2162161"/>
              <a:ext cx="4709653" cy="1463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00" b="0" i="0" u="none" strike="noStrike" kern="0" cap="none" normalizeH="0" baseline="0" noProof="0" dirty="0">
                  <a:ln>
                    <a:noFill/>
                  </a:ln>
                  <a:solidFill>
                    <a:srgbClr val="2E97BC"/>
                  </a:solidFill>
                  <a:effectLst/>
                  <a:uLnTx/>
                  <a:uFillTx/>
                  <a:cs typeface="+mn-ea"/>
                  <a:sym typeface="+mn-lt"/>
                </a:rPr>
                <a:t>CỦNG CỐ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00" b="0" i="0" u="none" strike="noStrike" kern="0" cap="none" normalizeH="0" baseline="0" noProof="0" dirty="0">
                  <a:ln>
                    <a:noFill/>
                  </a:ln>
                  <a:solidFill>
                    <a:srgbClr val="2E97BC"/>
                  </a:solidFill>
                  <a:effectLst/>
                  <a:uLnTx/>
                  <a:uFillTx/>
                  <a:cs typeface="+mn-ea"/>
                  <a:sym typeface="+mn-lt"/>
                </a:rPr>
                <a:t>BÀI HỌC</a:t>
              </a:r>
            </a:p>
          </p:txBody>
        </p:sp>
      </p:grpSp>
      <p:sp>
        <p:nvSpPr>
          <p:cNvPr id="84" name="Freeform: Shape 24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C08593DC-8B12-4BC6-9400-D4C72A549011}"/>
              </a:ext>
            </a:extLst>
          </p:cNvPr>
          <p:cNvSpPr/>
          <p:nvPr/>
        </p:nvSpPr>
        <p:spPr>
          <a:xfrm>
            <a:off x="735611" y="4914291"/>
            <a:ext cx="906132" cy="504283"/>
          </a:xfrm>
          <a:custGeom>
            <a:avLst/>
            <a:gdLst>
              <a:gd name="connsiteX0" fmla="*/ 9836 w 1095375"/>
              <a:gd name="connsiteY0" fmla="*/ 399874 h 609600"/>
              <a:gd name="connsiteX1" fmla="*/ 926141 w 1095375"/>
              <a:gd name="connsiteY1" fmla="*/ 449404 h 609600"/>
              <a:gd name="connsiteX2" fmla="*/ 606101 w 1095375"/>
              <a:gd name="connsiteY2" fmla="*/ 102694 h 609600"/>
              <a:gd name="connsiteX3" fmla="*/ 9836 w 1095375"/>
              <a:gd name="connsiteY3" fmla="*/ 399874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5375" h="609600">
                <a:moveTo>
                  <a:pt x="9836" y="399874"/>
                </a:moveTo>
                <a:cubicBezTo>
                  <a:pt x="-81604" y="551322"/>
                  <a:pt x="483229" y="769444"/>
                  <a:pt x="926141" y="449404"/>
                </a:cubicBezTo>
                <a:cubicBezTo>
                  <a:pt x="1332859" y="156034"/>
                  <a:pt x="949001" y="-170674"/>
                  <a:pt x="606101" y="102694"/>
                </a:cubicBezTo>
                <a:cubicBezTo>
                  <a:pt x="263201" y="377014"/>
                  <a:pt x="70796" y="297957"/>
                  <a:pt x="9836" y="399874"/>
                </a:cubicBezTo>
                <a:close/>
              </a:path>
            </a:pathLst>
          </a:custGeom>
          <a:solidFill>
            <a:srgbClr val="B0D1CA">
              <a:alpha val="41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2E3949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86" name="Group 30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82162AF8-8880-4541-B7C4-207BCD4EDC16}"/>
              </a:ext>
            </a:extLst>
          </p:cNvPr>
          <p:cNvGrpSpPr/>
          <p:nvPr/>
        </p:nvGrpSpPr>
        <p:grpSpPr>
          <a:xfrm>
            <a:off x="3742588" y="1138155"/>
            <a:ext cx="4706824" cy="520042"/>
            <a:chOff x="3730420" y="1138155"/>
            <a:chExt cx="4706824" cy="520042"/>
          </a:xfrm>
        </p:grpSpPr>
        <p:grpSp>
          <p:nvGrpSpPr>
            <p:cNvPr id="87" name="Group 26">
              <a:extLst>
                <a:ext uri="{FF2B5EF4-FFF2-40B4-BE49-F238E27FC236}">
                  <a16:creationId xmlns:a16="http://schemas.microsoft.com/office/drawing/2014/main" id="{0E81F5A6-8061-42A6-AE2E-D6B4BCF1B977}"/>
                </a:ext>
              </a:extLst>
            </p:cNvPr>
            <p:cNvGrpSpPr/>
            <p:nvPr/>
          </p:nvGrpSpPr>
          <p:grpSpPr>
            <a:xfrm>
              <a:off x="3730420" y="1138155"/>
              <a:ext cx="401524" cy="520042"/>
              <a:chOff x="3730420" y="1177977"/>
              <a:chExt cx="401524" cy="520042"/>
            </a:xfrm>
          </p:grpSpPr>
          <p:sp>
            <p:nvSpPr>
              <p:cNvPr id="91" name="Freeform: Shape 22">
                <a:extLst>
                  <a:ext uri="{FF2B5EF4-FFF2-40B4-BE49-F238E27FC236}">
                    <a16:creationId xmlns:a16="http://schemas.microsoft.com/office/drawing/2014/main" id="{C32DB3EB-68C5-4941-9571-694161447F60}"/>
                  </a:ext>
                </a:extLst>
              </p:cNvPr>
              <p:cNvSpPr/>
              <p:nvPr/>
            </p:nvSpPr>
            <p:spPr>
              <a:xfrm>
                <a:off x="3856165" y="1177977"/>
                <a:ext cx="275779" cy="323056"/>
              </a:xfrm>
              <a:custGeom>
                <a:avLst/>
                <a:gdLst>
                  <a:gd name="connsiteX0" fmla="*/ 323290 w 333375"/>
                  <a:gd name="connsiteY0" fmla="*/ 0 h 390525"/>
                  <a:gd name="connsiteX1" fmla="*/ 148030 w 333375"/>
                  <a:gd name="connsiteY1" fmla="*/ 354330 h 390525"/>
                  <a:gd name="connsiteX2" fmla="*/ 69925 w 333375"/>
                  <a:gd name="connsiteY2" fmla="*/ 186690 h 390525"/>
                  <a:gd name="connsiteX3" fmla="*/ 323290 w 333375"/>
                  <a:gd name="connsiteY3" fmla="*/ 0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375" h="390525">
                    <a:moveTo>
                      <a:pt x="323290" y="0"/>
                    </a:moveTo>
                    <a:cubicBezTo>
                      <a:pt x="387108" y="953"/>
                      <a:pt x="248995" y="246697"/>
                      <a:pt x="148030" y="354330"/>
                    </a:cubicBezTo>
                    <a:cubicBezTo>
                      <a:pt x="47065" y="461963"/>
                      <a:pt x="-82475" y="328613"/>
                      <a:pt x="69925" y="186690"/>
                    </a:cubicBezTo>
                    <a:cubicBezTo>
                      <a:pt x="222325" y="43815"/>
                      <a:pt x="303288" y="0"/>
                      <a:pt x="32329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2E3949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2" name="Freeform: Shape 23">
                <a:extLst>
                  <a:ext uri="{FF2B5EF4-FFF2-40B4-BE49-F238E27FC236}">
                    <a16:creationId xmlns:a16="http://schemas.microsoft.com/office/drawing/2014/main" id="{3895F8F5-2F44-4B83-BFFA-49475D676DF7}"/>
                  </a:ext>
                </a:extLst>
              </p:cNvPr>
              <p:cNvSpPr/>
              <p:nvPr/>
            </p:nvSpPr>
            <p:spPr>
              <a:xfrm>
                <a:off x="3730420" y="1556190"/>
                <a:ext cx="141829" cy="141829"/>
              </a:xfrm>
              <a:custGeom>
                <a:avLst/>
                <a:gdLst>
                  <a:gd name="connsiteX0" fmla="*/ 177165 w 171450"/>
                  <a:gd name="connsiteY0" fmla="*/ 88583 h 171450"/>
                  <a:gd name="connsiteX1" fmla="*/ 88583 w 171450"/>
                  <a:gd name="connsiteY1" fmla="*/ 177165 h 171450"/>
                  <a:gd name="connsiteX2" fmla="*/ 0 w 171450"/>
                  <a:gd name="connsiteY2" fmla="*/ 88583 h 171450"/>
                  <a:gd name="connsiteX3" fmla="*/ 88583 w 171450"/>
                  <a:gd name="connsiteY3" fmla="*/ 0 h 171450"/>
                  <a:gd name="connsiteX4" fmla="*/ 177165 w 171450"/>
                  <a:gd name="connsiteY4" fmla="*/ 88583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450" h="171450">
                    <a:moveTo>
                      <a:pt x="177165" y="88583"/>
                    </a:moveTo>
                    <a:cubicBezTo>
                      <a:pt x="177165" y="137505"/>
                      <a:pt x="137505" y="177165"/>
                      <a:pt x="88583" y="177165"/>
                    </a:cubicBezTo>
                    <a:cubicBezTo>
                      <a:pt x="39660" y="177165"/>
                      <a:pt x="0" y="137505"/>
                      <a:pt x="0" y="88583"/>
                    </a:cubicBezTo>
                    <a:cubicBezTo>
                      <a:pt x="0" y="39660"/>
                      <a:pt x="39660" y="0"/>
                      <a:pt x="88583" y="0"/>
                    </a:cubicBezTo>
                    <a:cubicBezTo>
                      <a:pt x="137505" y="0"/>
                      <a:pt x="177165" y="39660"/>
                      <a:pt x="177165" y="885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2E3949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88" name="Group 27">
              <a:extLst>
                <a:ext uri="{FF2B5EF4-FFF2-40B4-BE49-F238E27FC236}">
                  <a16:creationId xmlns:a16="http://schemas.microsoft.com/office/drawing/2014/main" id="{305CDB61-6DDD-49AE-8696-8B1BCC6BA0B9}"/>
                </a:ext>
              </a:extLst>
            </p:cNvPr>
            <p:cNvGrpSpPr/>
            <p:nvPr/>
          </p:nvGrpSpPr>
          <p:grpSpPr>
            <a:xfrm rot="10800000">
              <a:off x="8035720" y="1138155"/>
              <a:ext cx="401524" cy="520042"/>
              <a:chOff x="3730420" y="1177977"/>
              <a:chExt cx="401524" cy="520042"/>
            </a:xfrm>
          </p:grpSpPr>
          <p:sp>
            <p:nvSpPr>
              <p:cNvPr id="89" name="Freeform: Shape 28">
                <a:extLst>
                  <a:ext uri="{FF2B5EF4-FFF2-40B4-BE49-F238E27FC236}">
                    <a16:creationId xmlns:a16="http://schemas.microsoft.com/office/drawing/2014/main" id="{13B70AA4-6673-4C3F-B270-2897BABEFFBF}"/>
                  </a:ext>
                </a:extLst>
              </p:cNvPr>
              <p:cNvSpPr/>
              <p:nvPr/>
            </p:nvSpPr>
            <p:spPr>
              <a:xfrm>
                <a:off x="3856165" y="1177977"/>
                <a:ext cx="275779" cy="323056"/>
              </a:xfrm>
              <a:custGeom>
                <a:avLst/>
                <a:gdLst>
                  <a:gd name="connsiteX0" fmla="*/ 323290 w 333375"/>
                  <a:gd name="connsiteY0" fmla="*/ 0 h 390525"/>
                  <a:gd name="connsiteX1" fmla="*/ 148030 w 333375"/>
                  <a:gd name="connsiteY1" fmla="*/ 354330 h 390525"/>
                  <a:gd name="connsiteX2" fmla="*/ 69925 w 333375"/>
                  <a:gd name="connsiteY2" fmla="*/ 186690 h 390525"/>
                  <a:gd name="connsiteX3" fmla="*/ 323290 w 333375"/>
                  <a:gd name="connsiteY3" fmla="*/ 0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375" h="390525">
                    <a:moveTo>
                      <a:pt x="323290" y="0"/>
                    </a:moveTo>
                    <a:cubicBezTo>
                      <a:pt x="387108" y="953"/>
                      <a:pt x="248995" y="246697"/>
                      <a:pt x="148030" y="354330"/>
                    </a:cubicBezTo>
                    <a:cubicBezTo>
                      <a:pt x="47065" y="461963"/>
                      <a:pt x="-82475" y="328613"/>
                      <a:pt x="69925" y="186690"/>
                    </a:cubicBezTo>
                    <a:cubicBezTo>
                      <a:pt x="222325" y="43815"/>
                      <a:pt x="303288" y="0"/>
                      <a:pt x="32329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2E3949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0" name="Freeform: Shape 29">
                <a:extLst>
                  <a:ext uri="{FF2B5EF4-FFF2-40B4-BE49-F238E27FC236}">
                    <a16:creationId xmlns:a16="http://schemas.microsoft.com/office/drawing/2014/main" id="{8F0DF370-7478-4D0A-BE7F-268E369F2904}"/>
                  </a:ext>
                </a:extLst>
              </p:cNvPr>
              <p:cNvSpPr/>
              <p:nvPr/>
            </p:nvSpPr>
            <p:spPr>
              <a:xfrm>
                <a:off x="3730420" y="1556190"/>
                <a:ext cx="141829" cy="141829"/>
              </a:xfrm>
              <a:custGeom>
                <a:avLst/>
                <a:gdLst>
                  <a:gd name="connsiteX0" fmla="*/ 177165 w 171450"/>
                  <a:gd name="connsiteY0" fmla="*/ 88583 h 171450"/>
                  <a:gd name="connsiteX1" fmla="*/ 88583 w 171450"/>
                  <a:gd name="connsiteY1" fmla="*/ 177165 h 171450"/>
                  <a:gd name="connsiteX2" fmla="*/ 0 w 171450"/>
                  <a:gd name="connsiteY2" fmla="*/ 88583 h 171450"/>
                  <a:gd name="connsiteX3" fmla="*/ 88583 w 171450"/>
                  <a:gd name="connsiteY3" fmla="*/ 0 h 171450"/>
                  <a:gd name="connsiteX4" fmla="*/ 177165 w 171450"/>
                  <a:gd name="connsiteY4" fmla="*/ 88583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450" h="171450">
                    <a:moveTo>
                      <a:pt x="177165" y="88583"/>
                    </a:moveTo>
                    <a:cubicBezTo>
                      <a:pt x="177165" y="137505"/>
                      <a:pt x="137505" y="177165"/>
                      <a:pt x="88583" y="177165"/>
                    </a:cubicBezTo>
                    <a:cubicBezTo>
                      <a:pt x="39660" y="177165"/>
                      <a:pt x="0" y="137505"/>
                      <a:pt x="0" y="88583"/>
                    </a:cubicBezTo>
                    <a:cubicBezTo>
                      <a:pt x="0" y="39660"/>
                      <a:pt x="39660" y="0"/>
                      <a:pt x="88583" y="0"/>
                    </a:cubicBezTo>
                    <a:cubicBezTo>
                      <a:pt x="137505" y="0"/>
                      <a:pt x="177165" y="39660"/>
                      <a:pt x="177165" y="885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2E3949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3" name="Group 31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AA0B6FEE-EE96-4254-A3A0-D914F2CA33AD}"/>
              </a:ext>
            </a:extLst>
          </p:cNvPr>
          <p:cNvGrpSpPr/>
          <p:nvPr/>
        </p:nvGrpSpPr>
        <p:grpSpPr>
          <a:xfrm>
            <a:off x="1312912" y="3132482"/>
            <a:ext cx="354681" cy="296531"/>
            <a:chOff x="356813" y="4730723"/>
            <a:chExt cx="244804" cy="204668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94" name="Freeform: Shape 32">
              <a:extLst>
                <a:ext uri="{FF2B5EF4-FFF2-40B4-BE49-F238E27FC236}">
                  <a16:creationId xmlns:a16="http://schemas.microsoft.com/office/drawing/2014/main" id="{D679180C-74FA-489F-998C-0F2DD1B44672}"/>
                </a:ext>
              </a:extLst>
            </p:cNvPr>
            <p:cNvSpPr/>
            <p:nvPr/>
          </p:nvSpPr>
          <p:spPr>
            <a:xfrm>
              <a:off x="356813" y="4817200"/>
              <a:ext cx="118191" cy="118191"/>
            </a:xfrm>
            <a:custGeom>
              <a:avLst/>
              <a:gdLst>
                <a:gd name="connsiteX0" fmla="*/ 142875 w 142875"/>
                <a:gd name="connsiteY0" fmla="*/ 71437 h 142875"/>
                <a:gd name="connsiteX1" fmla="*/ 71438 w 142875"/>
                <a:gd name="connsiteY1" fmla="*/ 142875 h 142875"/>
                <a:gd name="connsiteX2" fmla="*/ 0 w 142875"/>
                <a:gd name="connsiteY2" fmla="*/ 71437 h 142875"/>
                <a:gd name="connsiteX3" fmla="*/ 71438 w 142875"/>
                <a:gd name="connsiteY3" fmla="*/ 0 h 142875"/>
                <a:gd name="connsiteX4" fmla="*/ 142875 w 142875"/>
                <a:gd name="connsiteY4" fmla="*/ 71437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875" h="142875">
                  <a:moveTo>
                    <a:pt x="142875" y="71437"/>
                  </a:moveTo>
                  <a:cubicBezTo>
                    <a:pt x="142875" y="110891"/>
                    <a:pt x="110892" y="142875"/>
                    <a:pt x="71438" y="142875"/>
                  </a:cubicBezTo>
                  <a:cubicBezTo>
                    <a:pt x="31984" y="142875"/>
                    <a:pt x="0" y="110891"/>
                    <a:pt x="0" y="71437"/>
                  </a:cubicBezTo>
                  <a:cubicBezTo>
                    <a:pt x="0" y="31983"/>
                    <a:pt x="31984" y="0"/>
                    <a:pt x="71438" y="0"/>
                  </a:cubicBezTo>
                  <a:cubicBezTo>
                    <a:pt x="110892" y="0"/>
                    <a:pt x="142875" y="31983"/>
                    <a:pt x="142875" y="714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2E394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5" name="Freeform: Shape 33">
              <a:extLst>
                <a:ext uri="{FF2B5EF4-FFF2-40B4-BE49-F238E27FC236}">
                  <a16:creationId xmlns:a16="http://schemas.microsoft.com/office/drawing/2014/main" id="{ACA5A7AB-E6DB-4EEE-BAB0-A8261FE5B680}"/>
                </a:ext>
              </a:extLst>
            </p:cNvPr>
            <p:cNvSpPr/>
            <p:nvPr/>
          </p:nvSpPr>
          <p:spPr>
            <a:xfrm>
              <a:off x="554341" y="4730723"/>
              <a:ext cx="47276" cy="47276"/>
            </a:xfrm>
            <a:custGeom>
              <a:avLst/>
              <a:gdLst>
                <a:gd name="connsiteX0" fmla="*/ 64770 w 57150"/>
                <a:gd name="connsiteY0" fmla="*/ 32385 h 57150"/>
                <a:gd name="connsiteX1" fmla="*/ 32385 w 57150"/>
                <a:gd name="connsiteY1" fmla="*/ 64770 h 57150"/>
                <a:gd name="connsiteX2" fmla="*/ 0 w 57150"/>
                <a:gd name="connsiteY2" fmla="*/ 32385 h 57150"/>
                <a:gd name="connsiteX3" fmla="*/ 32385 w 57150"/>
                <a:gd name="connsiteY3" fmla="*/ 0 h 57150"/>
                <a:gd name="connsiteX4" fmla="*/ 64770 w 57150"/>
                <a:gd name="connsiteY4" fmla="*/ 3238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64770" y="32385"/>
                  </a:moveTo>
                  <a:cubicBezTo>
                    <a:pt x="64770" y="50271"/>
                    <a:pt x="50271" y="64770"/>
                    <a:pt x="32385" y="64770"/>
                  </a:cubicBezTo>
                  <a:cubicBezTo>
                    <a:pt x="14499" y="64770"/>
                    <a:pt x="0" y="50271"/>
                    <a:pt x="0" y="32385"/>
                  </a:cubicBezTo>
                  <a:cubicBezTo>
                    <a:pt x="0" y="14499"/>
                    <a:pt x="14499" y="0"/>
                    <a:pt x="32385" y="0"/>
                  </a:cubicBezTo>
                  <a:cubicBezTo>
                    <a:pt x="50271" y="0"/>
                    <a:pt x="64770" y="14499"/>
                    <a:pt x="64770" y="323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2E394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96" name="Freeform 5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7DA8C126-7B3E-4479-A204-953D730E0C47}"/>
              </a:ext>
            </a:extLst>
          </p:cNvPr>
          <p:cNvSpPr>
            <a:spLocks/>
          </p:cNvSpPr>
          <p:nvPr/>
        </p:nvSpPr>
        <p:spPr bwMode="auto">
          <a:xfrm>
            <a:off x="305843" y="3803041"/>
            <a:ext cx="1287463" cy="1111250"/>
          </a:xfrm>
          <a:custGeom>
            <a:avLst/>
            <a:gdLst>
              <a:gd name="T0" fmla="*/ 2 w 341"/>
              <a:gd name="T1" fmla="*/ 137 h 295"/>
              <a:gd name="T2" fmla="*/ 49 w 341"/>
              <a:gd name="T3" fmla="*/ 24 h 295"/>
              <a:gd name="T4" fmla="*/ 139 w 341"/>
              <a:gd name="T5" fmla="*/ 56 h 295"/>
              <a:gd name="T6" fmla="*/ 217 w 341"/>
              <a:gd name="T7" fmla="*/ 140 h 295"/>
              <a:gd name="T8" fmla="*/ 300 w 341"/>
              <a:gd name="T9" fmla="*/ 187 h 295"/>
              <a:gd name="T10" fmla="*/ 225 w 341"/>
              <a:gd name="T11" fmla="*/ 284 h 295"/>
              <a:gd name="T12" fmla="*/ 77 w 341"/>
              <a:gd name="T13" fmla="*/ 285 h 295"/>
              <a:gd name="T14" fmla="*/ 7 w 341"/>
              <a:gd name="T15" fmla="*/ 222 h 295"/>
              <a:gd name="T16" fmla="*/ 2 w 341"/>
              <a:gd name="T17" fmla="*/ 137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1" h="295">
                <a:moveTo>
                  <a:pt x="2" y="137"/>
                </a:moveTo>
                <a:cubicBezTo>
                  <a:pt x="7" y="97"/>
                  <a:pt x="12" y="48"/>
                  <a:pt x="49" y="24"/>
                </a:cubicBezTo>
                <a:cubicBezTo>
                  <a:pt x="86" y="0"/>
                  <a:pt x="120" y="22"/>
                  <a:pt x="139" y="56"/>
                </a:cubicBezTo>
                <a:cubicBezTo>
                  <a:pt x="160" y="91"/>
                  <a:pt x="179" y="121"/>
                  <a:pt x="217" y="140"/>
                </a:cubicBezTo>
                <a:cubicBezTo>
                  <a:pt x="245" y="153"/>
                  <a:pt x="280" y="161"/>
                  <a:pt x="300" y="187"/>
                </a:cubicBezTo>
                <a:cubicBezTo>
                  <a:pt x="341" y="244"/>
                  <a:pt x="270" y="276"/>
                  <a:pt x="225" y="284"/>
                </a:cubicBezTo>
                <a:cubicBezTo>
                  <a:pt x="177" y="292"/>
                  <a:pt x="124" y="295"/>
                  <a:pt x="77" y="285"/>
                </a:cubicBezTo>
                <a:cubicBezTo>
                  <a:pt x="38" y="277"/>
                  <a:pt x="15" y="263"/>
                  <a:pt x="7" y="222"/>
                </a:cubicBezTo>
                <a:cubicBezTo>
                  <a:pt x="2" y="195"/>
                  <a:pt x="0" y="165"/>
                  <a:pt x="2" y="137"/>
                </a:cubicBezTo>
                <a:close/>
              </a:path>
            </a:pathLst>
          </a:custGeom>
          <a:solidFill>
            <a:srgbClr val="B2CFD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2E3949"/>
              </a:solidFill>
              <a:cs typeface="+mn-ea"/>
              <a:sym typeface="+mn-lt"/>
            </a:endParaRPr>
          </a:p>
        </p:txBody>
      </p:sp>
      <p:sp>
        <p:nvSpPr>
          <p:cNvPr id="97" name="Freeform 6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80E9E3FF-D69C-448A-8DD7-AD6B138CA367}"/>
              </a:ext>
            </a:extLst>
          </p:cNvPr>
          <p:cNvSpPr>
            <a:spLocks/>
          </p:cNvSpPr>
          <p:nvPr/>
        </p:nvSpPr>
        <p:spPr bwMode="auto">
          <a:xfrm>
            <a:off x="2229103" y="1279984"/>
            <a:ext cx="1874525" cy="3324748"/>
          </a:xfrm>
          <a:custGeom>
            <a:avLst/>
            <a:gdLst>
              <a:gd name="T0" fmla="*/ 87 w 290"/>
              <a:gd name="T1" fmla="*/ 64 h 562"/>
              <a:gd name="T2" fmla="*/ 80 w 290"/>
              <a:gd name="T3" fmla="*/ 70 h 562"/>
              <a:gd name="T4" fmla="*/ 79 w 290"/>
              <a:gd name="T5" fmla="*/ 57 h 562"/>
              <a:gd name="T6" fmla="*/ 42 w 290"/>
              <a:gd name="T7" fmla="*/ 27 h 562"/>
              <a:gd name="T8" fmla="*/ 35 w 290"/>
              <a:gd name="T9" fmla="*/ 39 h 562"/>
              <a:gd name="T10" fmla="*/ 32 w 290"/>
              <a:gd name="T11" fmla="*/ 23 h 562"/>
              <a:gd name="T12" fmla="*/ 12 w 290"/>
              <a:gd name="T13" fmla="*/ 19 h 562"/>
              <a:gd name="T14" fmla="*/ 9 w 290"/>
              <a:gd name="T15" fmla="*/ 1 h 562"/>
              <a:gd name="T16" fmla="*/ 14 w 290"/>
              <a:gd name="T17" fmla="*/ 15 h 562"/>
              <a:gd name="T18" fmla="*/ 56 w 290"/>
              <a:gd name="T19" fmla="*/ 30 h 562"/>
              <a:gd name="T20" fmla="*/ 65 w 290"/>
              <a:gd name="T21" fmla="*/ 24 h 562"/>
              <a:gd name="T22" fmla="*/ 68 w 290"/>
              <a:gd name="T23" fmla="*/ 37 h 562"/>
              <a:gd name="T24" fmla="*/ 103 w 290"/>
              <a:gd name="T25" fmla="*/ 85 h 562"/>
              <a:gd name="T26" fmla="*/ 124 w 290"/>
              <a:gd name="T27" fmla="*/ 60 h 562"/>
              <a:gd name="T28" fmla="*/ 129 w 290"/>
              <a:gd name="T29" fmla="*/ 65 h 562"/>
              <a:gd name="T30" fmla="*/ 108 w 290"/>
              <a:gd name="T31" fmla="*/ 93 h 562"/>
              <a:gd name="T32" fmla="*/ 110 w 290"/>
              <a:gd name="T33" fmla="*/ 130 h 562"/>
              <a:gd name="T34" fmla="*/ 108 w 290"/>
              <a:gd name="T35" fmla="*/ 172 h 562"/>
              <a:gd name="T36" fmla="*/ 134 w 290"/>
              <a:gd name="T37" fmla="*/ 157 h 562"/>
              <a:gd name="T38" fmla="*/ 157 w 290"/>
              <a:gd name="T39" fmla="*/ 155 h 562"/>
              <a:gd name="T40" fmla="*/ 160 w 290"/>
              <a:gd name="T41" fmla="*/ 161 h 562"/>
              <a:gd name="T42" fmla="*/ 113 w 290"/>
              <a:gd name="T43" fmla="*/ 182 h 562"/>
              <a:gd name="T44" fmla="*/ 106 w 290"/>
              <a:gd name="T45" fmla="*/ 185 h 562"/>
              <a:gd name="T46" fmla="*/ 101 w 290"/>
              <a:gd name="T47" fmla="*/ 223 h 562"/>
              <a:gd name="T48" fmla="*/ 101 w 290"/>
              <a:gd name="T49" fmla="*/ 253 h 562"/>
              <a:gd name="T50" fmla="*/ 124 w 290"/>
              <a:gd name="T51" fmla="*/ 234 h 562"/>
              <a:gd name="T52" fmla="*/ 160 w 290"/>
              <a:gd name="T53" fmla="*/ 234 h 562"/>
              <a:gd name="T54" fmla="*/ 153 w 290"/>
              <a:gd name="T55" fmla="*/ 246 h 562"/>
              <a:gd name="T56" fmla="*/ 103 w 290"/>
              <a:gd name="T57" fmla="*/ 263 h 562"/>
              <a:gd name="T58" fmla="*/ 108 w 290"/>
              <a:gd name="T59" fmla="*/ 293 h 562"/>
              <a:gd name="T60" fmla="*/ 156 w 290"/>
              <a:gd name="T61" fmla="*/ 375 h 562"/>
              <a:gd name="T62" fmla="*/ 222 w 290"/>
              <a:gd name="T63" fmla="*/ 444 h 562"/>
              <a:gd name="T64" fmla="*/ 279 w 290"/>
              <a:gd name="T65" fmla="*/ 513 h 562"/>
              <a:gd name="T66" fmla="*/ 290 w 290"/>
              <a:gd name="T67" fmla="*/ 560 h 562"/>
              <a:gd name="T68" fmla="*/ 287 w 290"/>
              <a:gd name="T69" fmla="*/ 562 h 562"/>
              <a:gd name="T70" fmla="*/ 280 w 290"/>
              <a:gd name="T71" fmla="*/ 525 h 562"/>
              <a:gd name="T72" fmla="*/ 221 w 290"/>
              <a:gd name="T73" fmla="*/ 448 h 562"/>
              <a:gd name="T74" fmla="*/ 136 w 290"/>
              <a:gd name="T75" fmla="*/ 355 h 562"/>
              <a:gd name="T76" fmla="*/ 110 w 290"/>
              <a:gd name="T77" fmla="*/ 315 h 562"/>
              <a:gd name="T78" fmla="*/ 55 w 290"/>
              <a:gd name="T79" fmla="*/ 318 h 562"/>
              <a:gd name="T80" fmla="*/ 43 w 290"/>
              <a:gd name="T81" fmla="*/ 311 h 562"/>
              <a:gd name="T82" fmla="*/ 61 w 290"/>
              <a:gd name="T83" fmla="*/ 301 h 562"/>
              <a:gd name="T84" fmla="*/ 105 w 290"/>
              <a:gd name="T85" fmla="*/ 304 h 562"/>
              <a:gd name="T86" fmla="*/ 107 w 290"/>
              <a:gd name="T87" fmla="*/ 301 h 562"/>
              <a:gd name="T88" fmla="*/ 97 w 290"/>
              <a:gd name="T89" fmla="*/ 232 h 562"/>
              <a:gd name="T90" fmla="*/ 96 w 290"/>
              <a:gd name="T91" fmla="*/ 221 h 562"/>
              <a:gd name="T92" fmla="*/ 51 w 290"/>
              <a:gd name="T93" fmla="*/ 198 h 562"/>
              <a:gd name="T94" fmla="*/ 36 w 290"/>
              <a:gd name="T95" fmla="*/ 180 h 562"/>
              <a:gd name="T96" fmla="*/ 62 w 290"/>
              <a:gd name="T97" fmla="*/ 178 h 562"/>
              <a:gd name="T98" fmla="*/ 99 w 290"/>
              <a:gd name="T99" fmla="*/ 206 h 562"/>
              <a:gd name="T100" fmla="*/ 100 w 290"/>
              <a:gd name="T101" fmla="*/ 204 h 562"/>
              <a:gd name="T102" fmla="*/ 107 w 290"/>
              <a:gd name="T103" fmla="*/ 140 h 562"/>
              <a:gd name="T104" fmla="*/ 75 w 290"/>
              <a:gd name="T105" fmla="*/ 129 h 562"/>
              <a:gd name="T106" fmla="*/ 60 w 290"/>
              <a:gd name="T107" fmla="*/ 115 h 562"/>
              <a:gd name="T108" fmla="*/ 92 w 290"/>
              <a:gd name="T109" fmla="*/ 116 h 562"/>
              <a:gd name="T110" fmla="*/ 107 w 290"/>
              <a:gd name="T111" fmla="*/ 125 h 5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90" h="562">
                <a:moveTo>
                  <a:pt x="107" y="125"/>
                </a:moveTo>
                <a:cubicBezTo>
                  <a:pt x="106" y="103"/>
                  <a:pt x="100" y="83"/>
                  <a:pt x="87" y="64"/>
                </a:cubicBezTo>
                <a:cubicBezTo>
                  <a:pt x="87" y="65"/>
                  <a:pt x="86" y="66"/>
                  <a:pt x="86" y="67"/>
                </a:cubicBezTo>
                <a:cubicBezTo>
                  <a:pt x="84" y="69"/>
                  <a:pt x="82" y="70"/>
                  <a:pt x="80" y="70"/>
                </a:cubicBezTo>
                <a:cubicBezTo>
                  <a:pt x="75" y="71"/>
                  <a:pt x="72" y="66"/>
                  <a:pt x="74" y="62"/>
                </a:cubicBezTo>
                <a:cubicBezTo>
                  <a:pt x="75" y="60"/>
                  <a:pt x="77" y="58"/>
                  <a:pt x="79" y="57"/>
                </a:cubicBezTo>
                <a:cubicBezTo>
                  <a:pt x="80" y="57"/>
                  <a:pt x="81" y="57"/>
                  <a:pt x="81" y="56"/>
                </a:cubicBezTo>
                <a:cubicBezTo>
                  <a:pt x="71" y="43"/>
                  <a:pt x="58" y="34"/>
                  <a:pt x="42" y="27"/>
                </a:cubicBezTo>
                <a:cubicBezTo>
                  <a:pt x="43" y="29"/>
                  <a:pt x="43" y="31"/>
                  <a:pt x="43" y="33"/>
                </a:cubicBezTo>
                <a:cubicBezTo>
                  <a:pt x="42" y="37"/>
                  <a:pt x="39" y="40"/>
                  <a:pt x="35" y="39"/>
                </a:cubicBezTo>
                <a:cubicBezTo>
                  <a:pt x="31" y="39"/>
                  <a:pt x="28" y="35"/>
                  <a:pt x="28" y="30"/>
                </a:cubicBezTo>
                <a:cubicBezTo>
                  <a:pt x="29" y="28"/>
                  <a:pt x="30" y="25"/>
                  <a:pt x="32" y="23"/>
                </a:cubicBezTo>
                <a:cubicBezTo>
                  <a:pt x="32" y="22"/>
                  <a:pt x="31" y="22"/>
                  <a:pt x="30" y="22"/>
                </a:cubicBezTo>
                <a:cubicBezTo>
                  <a:pt x="24" y="20"/>
                  <a:pt x="18" y="19"/>
                  <a:pt x="12" y="19"/>
                </a:cubicBezTo>
                <a:cubicBezTo>
                  <a:pt x="6" y="18"/>
                  <a:pt x="0" y="11"/>
                  <a:pt x="3" y="4"/>
                </a:cubicBezTo>
                <a:cubicBezTo>
                  <a:pt x="4" y="1"/>
                  <a:pt x="6" y="0"/>
                  <a:pt x="9" y="1"/>
                </a:cubicBezTo>
                <a:cubicBezTo>
                  <a:pt x="11" y="1"/>
                  <a:pt x="13" y="3"/>
                  <a:pt x="14" y="5"/>
                </a:cubicBezTo>
                <a:cubicBezTo>
                  <a:pt x="16" y="8"/>
                  <a:pt x="16" y="12"/>
                  <a:pt x="14" y="15"/>
                </a:cubicBezTo>
                <a:cubicBezTo>
                  <a:pt x="15" y="15"/>
                  <a:pt x="15" y="16"/>
                  <a:pt x="15" y="16"/>
                </a:cubicBezTo>
                <a:cubicBezTo>
                  <a:pt x="30" y="17"/>
                  <a:pt x="44" y="23"/>
                  <a:pt x="56" y="30"/>
                </a:cubicBezTo>
                <a:cubicBezTo>
                  <a:pt x="59" y="32"/>
                  <a:pt x="59" y="32"/>
                  <a:pt x="60" y="29"/>
                </a:cubicBezTo>
                <a:cubicBezTo>
                  <a:pt x="61" y="26"/>
                  <a:pt x="62" y="25"/>
                  <a:pt x="65" y="24"/>
                </a:cubicBezTo>
                <a:cubicBezTo>
                  <a:pt x="67" y="24"/>
                  <a:pt x="68" y="26"/>
                  <a:pt x="70" y="28"/>
                </a:cubicBezTo>
                <a:cubicBezTo>
                  <a:pt x="71" y="31"/>
                  <a:pt x="71" y="34"/>
                  <a:pt x="68" y="37"/>
                </a:cubicBezTo>
                <a:cubicBezTo>
                  <a:pt x="68" y="37"/>
                  <a:pt x="68" y="37"/>
                  <a:pt x="68" y="38"/>
                </a:cubicBezTo>
                <a:cubicBezTo>
                  <a:pt x="83" y="51"/>
                  <a:pt x="95" y="67"/>
                  <a:pt x="103" y="85"/>
                </a:cubicBezTo>
                <a:cubicBezTo>
                  <a:pt x="104" y="82"/>
                  <a:pt x="105" y="79"/>
                  <a:pt x="106" y="77"/>
                </a:cubicBezTo>
                <a:cubicBezTo>
                  <a:pt x="109" y="69"/>
                  <a:pt x="116" y="63"/>
                  <a:pt x="124" y="60"/>
                </a:cubicBezTo>
                <a:cubicBezTo>
                  <a:pt x="125" y="60"/>
                  <a:pt x="127" y="59"/>
                  <a:pt x="128" y="60"/>
                </a:cubicBezTo>
                <a:cubicBezTo>
                  <a:pt x="130" y="62"/>
                  <a:pt x="129" y="63"/>
                  <a:pt x="129" y="65"/>
                </a:cubicBezTo>
                <a:cubicBezTo>
                  <a:pt x="126" y="71"/>
                  <a:pt x="123" y="77"/>
                  <a:pt x="119" y="82"/>
                </a:cubicBezTo>
                <a:cubicBezTo>
                  <a:pt x="116" y="86"/>
                  <a:pt x="112" y="90"/>
                  <a:pt x="108" y="93"/>
                </a:cubicBezTo>
                <a:cubicBezTo>
                  <a:pt x="106" y="94"/>
                  <a:pt x="106" y="96"/>
                  <a:pt x="106" y="99"/>
                </a:cubicBezTo>
                <a:cubicBezTo>
                  <a:pt x="109" y="109"/>
                  <a:pt x="110" y="120"/>
                  <a:pt x="110" y="130"/>
                </a:cubicBezTo>
                <a:cubicBezTo>
                  <a:pt x="110" y="142"/>
                  <a:pt x="109" y="154"/>
                  <a:pt x="108" y="165"/>
                </a:cubicBezTo>
                <a:cubicBezTo>
                  <a:pt x="108" y="168"/>
                  <a:pt x="108" y="170"/>
                  <a:pt x="108" y="172"/>
                </a:cubicBezTo>
                <a:cubicBezTo>
                  <a:pt x="109" y="173"/>
                  <a:pt x="109" y="172"/>
                  <a:pt x="109" y="172"/>
                </a:cubicBezTo>
                <a:cubicBezTo>
                  <a:pt x="116" y="164"/>
                  <a:pt x="125" y="160"/>
                  <a:pt x="134" y="157"/>
                </a:cubicBezTo>
                <a:cubicBezTo>
                  <a:pt x="140" y="156"/>
                  <a:pt x="146" y="154"/>
                  <a:pt x="152" y="154"/>
                </a:cubicBezTo>
                <a:cubicBezTo>
                  <a:pt x="154" y="154"/>
                  <a:pt x="155" y="154"/>
                  <a:pt x="157" y="155"/>
                </a:cubicBezTo>
                <a:cubicBezTo>
                  <a:pt x="159" y="155"/>
                  <a:pt x="160" y="155"/>
                  <a:pt x="160" y="157"/>
                </a:cubicBezTo>
                <a:cubicBezTo>
                  <a:pt x="161" y="159"/>
                  <a:pt x="161" y="160"/>
                  <a:pt x="160" y="161"/>
                </a:cubicBezTo>
                <a:cubicBezTo>
                  <a:pt x="156" y="165"/>
                  <a:pt x="152" y="168"/>
                  <a:pt x="148" y="171"/>
                </a:cubicBezTo>
                <a:cubicBezTo>
                  <a:pt x="137" y="177"/>
                  <a:pt x="125" y="181"/>
                  <a:pt x="113" y="182"/>
                </a:cubicBezTo>
                <a:cubicBezTo>
                  <a:pt x="111" y="182"/>
                  <a:pt x="110" y="183"/>
                  <a:pt x="109" y="183"/>
                </a:cubicBezTo>
                <a:cubicBezTo>
                  <a:pt x="107" y="183"/>
                  <a:pt x="106" y="183"/>
                  <a:pt x="106" y="185"/>
                </a:cubicBezTo>
                <a:cubicBezTo>
                  <a:pt x="106" y="190"/>
                  <a:pt x="105" y="195"/>
                  <a:pt x="104" y="200"/>
                </a:cubicBezTo>
                <a:cubicBezTo>
                  <a:pt x="103" y="207"/>
                  <a:pt x="102" y="215"/>
                  <a:pt x="101" y="223"/>
                </a:cubicBezTo>
                <a:cubicBezTo>
                  <a:pt x="100" y="232"/>
                  <a:pt x="100" y="242"/>
                  <a:pt x="100" y="252"/>
                </a:cubicBezTo>
                <a:cubicBezTo>
                  <a:pt x="100" y="252"/>
                  <a:pt x="101" y="253"/>
                  <a:pt x="101" y="253"/>
                </a:cubicBezTo>
                <a:cubicBezTo>
                  <a:pt x="102" y="254"/>
                  <a:pt x="102" y="252"/>
                  <a:pt x="103" y="252"/>
                </a:cubicBezTo>
                <a:cubicBezTo>
                  <a:pt x="108" y="243"/>
                  <a:pt x="115" y="237"/>
                  <a:pt x="124" y="234"/>
                </a:cubicBezTo>
                <a:cubicBezTo>
                  <a:pt x="131" y="231"/>
                  <a:pt x="138" y="230"/>
                  <a:pt x="146" y="231"/>
                </a:cubicBezTo>
                <a:cubicBezTo>
                  <a:pt x="150" y="231"/>
                  <a:pt x="155" y="232"/>
                  <a:pt x="160" y="234"/>
                </a:cubicBezTo>
                <a:cubicBezTo>
                  <a:pt x="162" y="234"/>
                  <a:pt x="162" y="235"/>
                  <a:pt x="161" y="237"/>
                </a:cubicBezTo>
                <a:cubicBezTo>
                  <a:pt x="159" y="241"/>
                  <a:pt x="156" y="243"/>
                  <a:pt x="153" y="246"/>
                </a:cubicBezTo>
                <a:cubicBezTo>
                  <a:pt x="147" y="251"/>
                  <a:pt x="140" y="255"/>
                  <a:pt x="132" y="258"/>
                </a:cubicBezTo>
                <a:cubicBezTo>
                  <a:pt x="123" y="261"/>
                  <a:pt x="113" y="263"/>
                  <a:pt x="103" y="263"/>
                </a:cubicBezTo>
                <a:cubicBezTo>
                  <a:pt x="101" y="263"/>
                  <a:pt x="101" y="263"/>
                  <a:pt x="102" y="265"/>
                </a:cubicBezTo>
                <a:cubicBezTo>
                  <a:pt x="103" y="274"/>
                  <a:pt x="105" y="284"/>
                  <a:pt x="108" y="293"/>
                </a:cubicBezTo>
                <a:cubicBezTo>
                  <a:pt x="113" y="308"/>
                  <a:pt x="120" y="323"/>
                  <a:pt x="128" y="337"/>
                </a:cubicBezTo>
                <a:cubicBezTo>
                  <a:pt x="136" y="350"/>
                  <a:pt x="146" y="363"/>
                  <a:pt x="156" y="375"/>
                </a:cubicBezTo>
                <a:cubicBezTo>
                  <a:pt x="169" y="390"/>
                  <a:pt x="182" y="404"/>
                  <a:pt x="196" y="418"/>
                </a:cubicBezTo>
                <a:cubicBezTo>
                  <a:pt x="204" y="427"/>
                  <a:pt x="213" y="436"/>
                  <a:pt x="222" y="444"/>
                </a:cubicBezTo>
                <a:cubicBezTo>
                  <a:pt x="234" y="456"/>
                  <a:pt x="245" y="468"/>
                  <a:pt x="256" y="481"/>
                </a:cubicBezTo>
                <a:cubicBezTo>
                  <a:pt x="265" y="491"/>
                  <a:pt x="272" y="501"/>
                  <a:pt x="279" y="513"/>
                </a:cubicBezTo>
                <a:cubicBezTo>
                  <a:pt x="285" y="526"/>
                  <a:pt x="290" y="539"/>
                  <a:pt x="290" y="554"/>
                </a:cubicBezTo>
                <a:cubicBezTo>
                  <a:pt x="290" y="556"/>
                  <a:pt x="290" y="558"/>
                  <a:pt x="290" y="560"/>
                </a:cubicBezTo>
                <a:cubicBezTo>
                  <a:pt x="290" y="561"/>
                  <a:pt x="289" y="562"/>
                  <a:pt x="289" y="562"/>
                </a:cubicBezTo>
                <a:cubicBezTo>
                  <a:pt x="288" y="562"/>
                  <a:pt x="287" y="562"/>
                  <a:pt x="287" y="562"/>
                </a:cubicBezTo>
                <a:cubicBezTo>
                  <a:pt x="286" y="562"/>
                  <a:pt x="286" y="561"/>
                  <a:pt x="286" y="561"/>
                </a:cubicBezTo>
                <a:cubicBezTo>
                  <a:pt x="288" y="548"/>
                  <a:pt x="285" y="536"/>
                  <a:pt x="280" y="525"/>
                </a:cubicBezTo>
                <a:cubicBezTo>
                  <a:pt x="276" y="513"/>
                  <a:pt x="269" y="503"/>
                  <a:pt x="262" y="493"/>
                </a:cubicBezTo>
                <a:cubicBezTo>
                  <a:pt x="249" y="477"/>
                  <a:pt x="235" y="462"/>
                  <a:pt x="221" y="448"/>
                </a:cubicBezTo>
                <a:cubicBezTo>
                  <a:pt x="202" y="429"/>
                  <a:pt x="183" y="410"/>
                  <a:pt x="165" y="390"/>
                </a:cubicBezTo>
                <a:cubicBezTo>
                  <a:pt x="155" y="379"/>
                  <a:pt x="145" y="367"/>
                  <a:pt x="136" y="355"/>
                </a:cubicBezTo>
                <a:cubicBezTo>
                  <a:pt x="127" y="342"/>
                  <a:pt x="119" y="330"/>
                  <a:pt x="113" y="316"/>
                </a:cubicBezTo>
                <a:cubicBezTo>
                  <a:pt x="112" y="314"/>
                  <a:pt x="112" y="314"/>
                  <a:pt x="110" y="315"/>
                </a:cubicBezTo>
                <a:cubicBezTo>
                  <a:pt x="101" y="320"/>
                  <a:pt x="91" y="323"/>
                  <a:pt x="81" y="323"/>
                </a:cubicBezTo>
                <a:cubicBezTo>
                  <a:pt x="72" y="323"/>
                  <a:pt x="63" y="321"/>
                  <a:pt x="55" y="318"/>
                </a:cubicBezTo>
                <a:cubicBezTo>
                  <a:pt x="51" y="317"/>
                  <a:pt x="48" y="315"/>
                  <a:pt x="45" y="313"/>
                </a:cubicBezTo>
                <a:cubicBezTo>
                  <a:pt x="44" y="312"/>
                  <a:pt x="43" y="312"/>
                  <a:pt x="43" y="311"/>
                </a:cubicBezTo>
                <a:cubicBezTo>
                  <a:pt x="42" y="309"/>
                  <a:pt x="42" y="308"/>
                  <a:pt x="44" y="307"/>
                </a:cubicBezTo>
                <a:cubicBezTo>
                  <a:pt x="50" y="304"/>
                  <a:pt x="55" y="302"/>
                  <a:pt x="61" y="301"/>
                </a:cubicBezTo>
                <a:cubicBezTo>
                  <a:pt x="72" y="298"/>
                  <a:pt x="83" y="297"/>
                  <a:pt x="94" y="300"/>
                </a:cubicBezTo>
                <a:cubicBezTo>
                  <a:pt x="98" y="301"/>
                  <a:pt x="102" y="302"/>
                  <a:pt x="105" y="304"/>
                </a:cubicBezTo>
                <a:cubicBezTo>
                  <a:pt x="106" y="305"/>
                  <a:pt x="107" y="305"/>
                  <a:pt x="108" y="305"/>
                </a:cubicBezTo>
                <a:cubicBezTo>
                  <a:pt x="108" y="303"/>
                  <a:pt x="107" y="302"/>
                  <a:pt x="107" y="301"/>
                </a:cubicBezTo>
                <a:cubicBezTo>
                  <a:pt x="102" y="287"/>
                  <a:pt x="99" y="273"/>
                  <a:pt x="98" y="259"/>
                </a:cubicBezTo>
                <a:cubicBezTo>
                  <a:pt x="97" y="250"/>
                  <a:pt x="97" y="241"/>
                  <a:pt x="97" y="232"/>
                </a:cubicBezTo>
                <a:cubicBezTo>
                  <a:pt x="97" y="229"/>
                  <a:pt x="98" y="226"/>
                  <a:pt x="98" y="223"/>
                </a:cubicBezTo>
                <a:cubicBezTo>
                  <a:pt x="98" y="222"/>
                  <a:pt x="98" y="221"/>
                  <a:pt x="96" y="221"/>
                </a:cubicBezTo>
                <a:cubicBezTo>
                  <a:pt x="90" y="221"/>
                  <a:pt x="84" y="219"/>
                  <a:pt x="78" y="216"/>
                </a:cubicBezTo>
                <a:cubicBezTo>
                  <a:pt x="68" y="211"/>
                  <a:pt x="59" y="205"/>
                  <a:pt x="51" y="198"/>
                </a:cubicBezTo>
                <a:cubicBezTo>
                  <a:pt x="46" y="193"/>
                  <a:pt x="41" y="188"/>
                  <a:pt x="37" y="182"/>
                </a:cubicBezTo>
                <a:cubicBezTo>
                  <a:pt x="37" y="181"/>
                  <a:pt x="36" y="181"/>
                  <a:pt x="36" y="180"/>
                </a:cubicBezTo>
                <a:cubicBezTo>
                  <a:pt x="35" y="177"/>
                  <a:pt x="35" y="176"/>
                  <a:pt x="38" y="176"/>
                </a:cubicBezTo>
                <a:cubicBezTo>
                  <a:pt x="46" y="175"/>
                  <a:pt x="54" y="176"/>
                  <a:pt x="62" y="178"/>
                </a:cubicBezTo>
                <a:cubicBezTo>
                  <a:pt x="71" y="181"/>
                  <a:pt x="78" y="184"/>
                  <a:pt x="85" y="190"/>
                </a:cubicBezTo>
                <a:cubicBezTo>
                  <a:pt x="91" y="194"/>
                  <a:pt x="96" y="199"/>
                  <a:pt x="99" y="206"/>
                </a:cubicBezTo>
                <a:cubicBezTo>
                  <a:pt x="99" y="206"/>
                  <a:pt x="99" y="207"/>
                  <a:pt x="100" y="207"/>
                </a:cubicBezTo>
                <a:cubicBezTo>
                  <a:pt x="100" y="206"/>
                  <a:pt x="100" y="205"/>
                  <a:pt x="100" y="204"/>
                </a:cubicBezTo>
                <a:cubicBezTo>
                  <a:pt x="102" y="193"/>
                  <a:pt x="103" y="182"/>
                  <a:pt x="104" y="171"/>
                </a:cubicBezTo>
                <a:cubicBezTo>
                  <a:pt x="105" y="161"/>
                  <a:pt x="106" y="150"/>
                  <a:pt x="107" y="140"/>
                </a:cubicBezTo>
                <a:cubicBezTo>
                  <a:pt x="107" y="138"/>
                  <a:pt x="107" y="138"/>
                  <a:pt x="104" y="137"/>
                </a:cubicBezTo>
                <a:cubicBezTo>
                  <a:pt x="94" y="137"/>
                  <a:pt x="84" y="133"/>
                  <a:pt x="75" y="129"/>
                </a:cubicBezTo>
                <a:cubicBezTo>
                  <a:pt x="71" y="126"/>
                  <a:pt x="67" y="124"/>
                  <a:pt x="64" y="120"/>
                </a:cubicBezTo>
                <a:cubicBezTo>
                  <a:pt x="62" y="119"/>
                  <a:pt x="61" y="117"/>
                  <a:pt x="60" y="115"/>
                </a:cubicBezTo>
                <a:cubicBezTo>
                  <a:pt x="59" y="113"/>
                  <a:pt x="60" y="111"/>
                  <a:pt x="63" y="111"/>
                </a:cubicBezTo>
                <a:cubicBezTo>
                  <a:pt x="73" y="111"/>
                  <a:pt x="82" y="112"/>
                  <a:pt x="92" y="116"/>
                </a:cubicBezTo>
                <a:cubicBezTo>
                  <a:pt x="97" y="118"/>
                  <a:pt x="101" y="121"/>
                  <a:pt x="105" y="125"/>
                </a:cubicBezTo>
                <a:cubicBezTo>
                  <a:pt x="105" y="125"/>
                  <a:pt x="106" y="125"/>
                  <a:pt x="107" y="125"/>
                </a:cubicBezTo>
                <a:close/>
              </a:path>
            </a:pathLst>
          </a:custGeom>
          <a:solidFill>
            <a:srgbClr val="BEB89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solidFill>
                <a:srgbClr val="2E3949"/>
              </a:solidFill>
              <a:cs typeface="+mn-ea"/>
              <a:sym typeface="+mn-lt"/>
            </a:endParaRPr>
          </a:p>
        </p:txBody>
      </p:sp>
      <p:sp>
        <p:nvSpPr>
          <p:cNvPr id="98" name="Freeform 45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38CE73BD-51CE-40B5-96B7-1270CD99B17F}"/>
              </a:ext>
            </a:extLst>
          </p:cNvPr>
          <p:cNvSpPr>
            <a:spLocks noEditPoints="1"/>
          </p:cNvSpPr>
          <p:nvPr/>
        </p:nvSpPr>
        <p:spPr bwMode="auto">
          <a:xfrm rot="3509363">
            <a:off x="9175518" y="3120846"/>
            <a:ext cx="1103313" cy="2400300"/>
          </a:xfrm>
          <a:custGeom>
            <a:avLst/>
            <a:gdLst>
              <a:gd name="T0" fmla="*/ 140 w 169"/>
              <a:gd name="T1" fmla="*/ 239 h 368"/>
              <a:gd name="T2" fmla="*/ 138 w 169"/>
              <a:gd name="T3" fmla="*/ 255 h 368"/>
              <a:gd name="T4" fmla="*/ 150 w 169"/>
              <a:gd name="T5" fmla="*/ 311 h 368"/>
              <a:gd name="T6" fmla="*/ 108 w 169"/>
              <a:gd name="T7" fmla="*/ 278 h 368"/>
              <a:gd name="T8" fmla="*/ 138 w 169"/>
              <a:gd name="T9" fmla="*/ 225 h 368"/>
              <a:gd name="T10" fmla="*/ 141 w 169"/>
              <a:gd name="T11" fmla="*/ 192 h 368"/>
              <a:gd name="T12" fmla="*/ 97 w 169"/>
              <a:gd name="T13" fmla="*/ 222 h 368"/>
              <a:gd name="T14" fmla="*/ 109 w 169"/>
              <a:gd name="T15" fmla="*/ 248 h 368"/>
              <a:gd name="T16" fmla="*/ 94 w 169"/>
              <a:gd name="T17" fmla="*/ 291 h 368"/>
              <a:gd name="T18" fmla="*/ 123 w 169"/>
              <a:gd name="T19" fmla="*/ 303 h 368"/>
              <a:gd name="T20" fmla="*/ 127 w 169"/>
              <a:gd name="T21" fmla="*/ 336 h 368"/>
              <a:gd name="T22" fmla="*/ 64 w 169"/>
              <a:gd name="T23" fmla="*/ 352 h 368"/>
              <a:gd name="T24" fmla="*/ 74 w 169"/>
              <a:gd name="T25" fmla="*/ 311 h 368"/>
              <a:gd name="T26" fmla="*/ 70 w 169"/>
              <a:gd name="T27" fmla="*/ 256 h 368"/>
              <a:gd name="T28" fmla="*/ 84 w 169"/>
              <a:gd name="T29" fmla="*/ 217 h 368"/>
              <a:gd name="T30" fmla="*/ 84 w 169"/>
              <a:gd name="T31" fmla="*/ 192 h 368"/>
              <a:gd name="T32" fmla="*/ 55 w 169"/>
              <a:gd name="T33" fmla="*/ 151 h 368"/>
              <a:gd name="T34" fmla="*/ 34 w 169"/>
              <a:gd name="T35" fmla="*/ 106 h 368"/>
              <a:gd name="T36" fmla="*/ 8 w 169"/>
              <a:gd name="T37" fmla="*/ 71 h 368"/>
              <a:gd name="T38" fmla="*/ 3 w 169"/>
              <a:gd name="T39" fmla="*/ 90 h 368"/>
              <a:gd name="T40" fmla="*/ 30 w 169"/>
              <a:gd name="T41" fmla="*/ 83 h 368"/>
              <a:gd name="T42" fmla="*/ 137 w 169"/>
              <a:gd name="T43" fmla="*/ 193 h 368"/>
              <a:gd name="T44" fmla="*/ 110 w 169"/>
              <a:gd name="T45" fmla="*/ 132 h 368"/>
              <a:gd name="T46" fmla="*/ 57 w 169"/>
              <a:gd name="T47" fmla="*/ 84 h 368"/>
              <a:gd name="T48" fmla="*/ 11 w 169"/>
              <a:gd name="T49" fmla="*/ 50 h 368"/>
              <a:gd name="T50" fmla="*/ 31 w 169"/>
              <a:gd name="T51" fmla="*/ 30 h 368"/>
              <a:gd name="T52" fmla="*/ 49 w 169"/>
              <a:gd name="T53" fmla="*/ 2 h 368"/>
              <a:gd name="T54" fmla="*/ 68 w 169"/>
              <a:gd name="T55" fmla="*/ 13 h 368"/>
              <a:gd name="T56" fmla="*/ 96 w 169"/>
              <a:gd name="T57" fmla="*/ 60 h 368"/>
              <a:gd name="T58" fmla="*/ 117 w 169"/>
              <a:gd name="T59" fmla="*/ 92 h 368"/>
              <a:gd name="T60" fmla="*/ 128 w 169"/>
              <a:gd name="T61" fmla="*/ 96 h 368"/>
              <a:gd name="T62" fmla="*/ 139 w 169"/>
              <a:gd name="T63" fmla="*/ 133 h 368"/>
              <a:gd name="T64" fmla="*/ 147 w 169"/>
              <a:gd name="T65" fmla="*/ 173 h 368"/>
              <a:gd name="T66" fmla="*/ 115 w 169"/>
              <a:gd name="T67" fmla="*/ 129 h 368"/>
              <a:gd name="T68" fmla="*/ 142 w 169"/>
              <a:gd name="T69" fmla="*/ 156 h 368"/>
              <a:gd name="T70" fmla="*/ 53 w 169"/>
              <a:gd name="T71" fmla="*/ 38 h 368"/>
              <a:gd name="T72" fmla="*/ 90 w 169"/>
              <a:gd name="T73" fmla="*/ 83 h 368"/>
              <a:gd name="T74" fmla="*/ 82 w 169"/>
              <a:gd name="T75" fmla="*/ 176 h 368"/>
              <a:gd name="T76" fmla="*/ 68 w 169"/>
              <a:gd name="T77" fmla="*/ 102 h 368"/>
              <a:gd name="T78" fmla="*/ 80 w 169"/>
              <a:gd name="T79" fmla="*/ 339 h 368"/>
              <a:gd name="T80" fmla="*/ 88 w 169"/>
              <a:gd name="T81" fmla="*/ 271 h 368"/>
              <a:gd name="T82" fmla="*/ 94 w 169"/>
              <a:gd name="T83" fmla="*/ 214 h 368"/>
              <a:gd name="T84" fmla="*/ 161 w 169"/>
              <a:gd name="T85" fmla="*/ 185 h 368"/>
              <a:gd name="T86" fmla="*/ 75 w 169"/>
              <a:gd name="T87" fmla="*/ 274 h 368"/>
              <a:gd name="T88" fmla="*/ 130 w 169"/>
              <a:gd name="T89" fmla="*/ 88 h 368"/>
              <a:gd name="T90" fmla="*/ 62 w 169"/>
              <a:gd name="T91" fmla="*/ 162 h 368"/>
              <a:gd name="T92" fmla="*/ 57 w 169"/>
              <a:gd name="T93" fmla="*/ 348 h 368"/>
              <a:gd name="T94" fmla="*/ 73 w 169"/>
              <a:gd name="T95" fmla="*/ 107 h 368"/>
              <a:gd name="T96" fmla="*/ 101 w 169"/>
              <a:gd name="T97" fmla="*/ 247 h 368"/>
              <a:gd name="T98" fmla="*/ 22 w 169"/>
              <a:gd name="T99" fmla="*/ 102 h 368"/>
              <a:gd name="T100" fmla="*/ 145 w 169"/>
              <a:gd name="T101" fmla="*/ 138 h 368"/>
              <a:gd name="T102" fmla="*/ 49 w 169"/>
              <a:gd name="T103" fmla="*/ 333 h 368"/>
              <a:gd name="T104" fmla="*/ 109 w 169"/>
              <a:gd name="T105" fmla="*/ 340 h 368"/>
              <a:gd name="T106" fmla="*/ 157 w 169"/>
              <a:gd name="T107" fmla="*/ 256 h 368"/>
              <a:gd name="T108" fmla="*/ 121 w 169"/>
              <a:gd name="T109" fmla="*/ 300 h 368"/>
              <a:gd name="T110" fmla="*/ 37 w 169"/>
              <a:gd name="T111" fmla="*/ 21 h 368"/>
              <a:gd name="T112" fmla="*/ 156 w 169"/>
              <a:gd name="T113" fmla="*/ 259 h 368"/>
              <a:gd name="T114" fmla="*/ 85 w 169"/>
              <a:gd name="T115" fmla="*/ 72 h 368"/>
              <a:gd name="T116" fmla="*/ 22 w 169"/>
              <a:gd name="T117" fmla="*/ 54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9" h="368">
                <a:moveTo>
                  <a:pt x="165" y="190"/>
                </a:moveTo>
                <a:cubicBezTo>
                  <a:pt x="164" y="193"/>
                  <a:pt x="161" y="194"/>
                  <a:pt x="158" y="196"/>
                </a:cubicBezTo>
                <a:cubicBezTo>
                  <a:pt x="155" y="197"/>
                  <a:pt x="151" y="199"/>
                  <a:pt x="149" y="202"/>
                </a:cubicBezTo>
                <a:cubicBezTo>
                  <a:pt x="148" y="203"/>
                  <a:pt x="147" y="204"/>
                  <a:pt x="147" y="205"/>
                </a:cubicBezTo>
                <a:cubicBezTo>
                  <a:pt x="147" y="210"/>
                  <a:pt x="146" y="215"/>
                  <a:pt x="145" y="220"/>
                </a:cubicBezTo>
                <a:cubicBezTo>
                  <a:pt x="145" y="221"/>
                  <a:pt x="145" y="221"/>
                  <a:pt x="145" y="222"/>
                </a:cubicBezTo>
                <a:cubicBezTo>
                  <a:pt x="145" y="224"/>
                  <a:pt x="144" y="226"/>
                  <a:pt x="143" y="228"/>
                </a:cubicBezTo>
                <a:cubicBezTo>
                  <a:pt x="143" y="229"/>
                  <a:pt x="143" y="229"/>
                  <a:pt x="143" y="230"/>
                </a:cubicBezTo>
                <a:cubicBezTo>
                  <a:pt x="143" y="230"/>
                  <a:pt x="143" y="230"/>
                  <a:pt x="143" y="231"/>
                </a:cubicBezTo>
                <a:cubicBezTo>
                  <a:pt x="142" y="231"/>
                  <a:pt x="142" y="232"/>
                  <a:pt x="142" y="233"/>
                </a:cubicBezTo>
                <a:cubicBezTo>
                  <a:pt x="142" y="233"/>
                  <a:pt x="142" y="234"/>
                  <a:pt x="142" y="234"/>
                </a:cubicBezTo>
                <a:cubicBezTo>
                  <a:pt x="141" y="235"/>
                  <a:pt x="141" y="235"/>
                  <a:pt x="141" y="236"/>
                </a:cubicBezTo>
                <a:cubicBezTo>
                  <a:pt x="141" y="236"/>
                  <a:pt x="141" y="237"/>
                  <a:pt x="141" y="237"/>
                </a:cubicBezTo>
                <a:cubicBezTo>
                  <a:pt x="141" y="238"/>
                  <a:pt x="140" y="238"/>
                  <a:pt x="140" y="239"/>
                </a:cubicBezTo>
                <a:cubicBezTo>
                  <a:pt x="140" y="240"/>
                  <a:pt x="140" y="240"/>
                  <a:pt x="140" y="240"/>
                </a:cubicBezTo>
                <a:cubicBezTo>
                  <a:pt x="140" y="241"/>
                  <a:pt x="139" y="242"/>
                  <a:pt x="140" y="243"/>
                </a:cubicBezTo>
                <a:cubicBezTo>
                  <a:pt x="140" y="243"/>
                  <a:pt x="139" y="243"/>
                  <a:pt x="139" y="243"/>
                </a:cubicBezTo>
                <a:cubicBezTo>
                  <a:pt x="139" y="244"/>
                  <a:pt x="139" y="245"/>
                  <a:pt x="139" y="246"/>
                </a:cubicBezTo>
                <a:cubicBezTo>
                  <a:pt x="139" y="246"/>
                  <a:pt x="139" y="246"/>
                  <a:pt x="139" y="246"/>
                </a:cubicBezTo>
                <a:cubicBezTo>
                  <a:pt x="138" y="247"/>
                  <a:pt x="137" y="248"/>
                  <a:pt x="139" y="248"/>
                </a:cubicBezTo>
                <a:cubicBezTo>
                  <a:pt x="141" y="248"/>
                  <a:pt x="143" y="247"/>
                  <a:pt x="145" y="247"/>
                </a:cubicBezTo>
                <a:cubicBezTo>
                  <a:pt x="149" y="247"/>
                  <a:pt x="153" y="248"/>
                  <a:pt x="156" y="250"/>
                </a:cubicBezTo>
                <a:cubicBezTo>
                  <a:pt x="159" y="253"/>
                  <a:pt x="161" y="255"/>
                  <a:pt x="160" y="259"/>
                </a:cubicBezTo>
                <a:cubicBezTo>
                  <a:pt x="160" y="259"/>
                  <a:pt x="160" y="259"/>
                  <a:pt x="160" y="260"/>
                </a:cubicBezTo>
                <a:cubicBezTo>
                  <a:pt x="159" y="262"/>
                  <a:pt x="157" y="262"/>
                  <a:pt x="155" y="263"/>
                </a:cubicBezTo>
                <a:cubicBezTo>
                  <a:pt x="153" y="263"/>
                  <a:pt x="151" y="263"/>
                  <a:pt x="149" y="262"/>
                </a:cubicBezTo>
                <a:cubicBezTo>
                  <a:pt x="145" y="260"/>
                  <a:pt x="141" y="259"/>
                  <a:pt x="138" y="256"/>
                </a:cubicBezTo>
                <a:cubicBezTo>
                  <a:pt x="138" y="256"/>
                  <a:pt x="138" y="255"/>
                  <a:pt x="138" y="255"/>
                </a:cubicBezTo>
                <a:cubicBezTo>
                  <a:pt x="138" y="254"/>
                  <a:pt x="137" y="254"/>
                  <a:pt x="137" y="254"/>
                </a:cubicBezTo>
                <a:cubicBezTo>
                  <a:pt x="137" y="254"/>
                  <a:pt x="136" y="254"/>
                  <a:pt x="136" y="255"/>
                </a:cubicBezTo>
                <a:cubicBezTo>
                  <a:pt x="136" y="255"/>
                  <a:pt x="136" y="256"/>
                  <a:pt x="136" y="256"/>
                </a:cubicBezTo>
                <a:cubicBezTo>
                  <a:pt x="136" y="260"/>
                  <a:pt x="135" y="264"/>
                  <a:pt x="134" y="268"/>
                </a:cubicBezTo>
                <a:cubicBezTo>
                  <a:pt x="134" y="274"/>
                  <a:pt x="134" y="281"/>
                  <a:pt x="135" y="287"/>
                </a:cubicBezTo>
                <a:cubicBezTo>
                  <a:pt x="135" y="289"/>
                  <a:pt x="135" y="290"/>
                  <a:pt x="136" y="291"/>
                </a:cubicBezTo>
                <a:cubicBezTo>
                  <a:pt x="136" y="292"/>
                  <a:pt x="136" y="292"/>
                  <a:pt x="136" y="292"/>
                </a:cubicBezTo>
                <a:cubicBezTo>
                  <a:pt x="136" y="292"/>
                  <a:pt x="136" y="292"/>
                  <a:pt x="136" y="292"/>
                </a:cubicBezTo>
                <a:cubicBezTo>
                  <a:pt x="136" y="292"/>
                  <a:pt x="136" y="292"/>
                  <a:pt x="136" y="292"/>
                </a:cubicBezTo>
                <a:cubicBezTo>
                  <a:pt x="136" y="295"/>
                  <a:pt x="137" y="297"/>
                  <a:pt x="139" y="300"/>
                </a:cubicBezTo>
                <a:cubicBezTo>
                  <a:pt x="139" y="300"/>
                  <a:pt x="139" y="300"/>
                  <a:pt x="139" y="300"/>
                </a:cubicBezTo>
                <a:cubicBezTo>
                  <a:pt x="140" y="304"/>
                  <a:pt x="143" y="307"/>
                  <a:pt x="146" y="309"/>
                </a:cubicBezTo>
                <a:cubicBezTo>
                  <a:pt x="146" y="309"/>
                  <a:pt x="147" y="310"/>
                  <a:pt x="148" y="310"/>
                </a:cubicBezTo>
                <a:cubicBezTo>
                  <a:pt x="149" y="309"/>
                  <a:pt x="150" y="311"/>
                  <a:pt x="150" y="311"/>
                </a:cubicBezTo>
                <a:cubicBezTo>
                  <a:pt x="150" y="312"/>
                  <a:pt x="150" y="312"/>
                  <a:pt x="150" y="313"/>
                </a:cubicBezTo>
                <a:cubicBezTo>
                  <a:pt x="149" y="313"/>
                  <a:pt x="149" y="313"/>
                  <a:pt x="149" y="313"/>
                </a:cubicBezTo>
                <a:cubicBezTo>
                  <a:pt x="146" y="313"/>
                  <a:pt x="144" y="312"/>
                  <a:pt x="143" y="310"/>
                </a:cubicBezTo>
                <a:cubicBezTo>
                  <a:pt x="139" y="307"/>
                  <a:pt x="137" y="304"/>
                  <a:pt x="136" y="300"/>
                </a:cubicBezTo>
                <a:cubicBezTo>
                  <a:pt x="135" y="299"/>
                  <a:pt x="134" y="298"/>
                  <a:pt x="134" y="296"/>
                </a:cubicBezTo>
                <a:cubicBezTo>
                  <a:pt x="134" y="296"/>
                  <a:pt x="134" y="296"/>
                  <a:pt x="134" y="295"/>
                </a:cubicBezTo>
                <a:cubicBezTo>
                  <a:pt x="132" y="290"/>
                  <a:pt x="131" y="284"/>
                  <a:pt x="131" y="278"/>
                </a:cubicBezTo>
                <a:cubicBezTo>
                  <a:pt x="131" y="277"/>
                  <a:pt x="131" y="277"/>
                  <a:pt x="131" y="277"/>
                </a:cubicBezTo>
                <a:cubicBezTo>
                  <a:pt x="131" y="277"/>
                  <a:pt x="131" y="276"/>
                  <a:pt x="131" y="276"/>
                </a:cubicBezTo>
                <a:cubicBezTo>
                  <a:pt x="131" y="276"/>
                  <a:pt x="130" y="276"/>
                  <a:pt x="130" y="276"/>
                </a:cubicBezTo>
                <a:cubicBezTo>
                  <a:pt x="130" y="277"/>
                  <a:pt x="130" y="277"/>
                  <a:pt x="129" y="278"/>
                </a:cubicBezTo>
                <a:cubicBezTo>
                  <a:pt x="126" y="283"/>
                  <a:pt x="121" y="285"/>
                  <a:pt x="115" y="285"/>
                </a:cubicBezTo>
                <a:cubicBezTo>
                  <a:pt x="113" y="285"/>
                  <a:pt x="110" y="284"/>
                  <a:pt x="108" y="283"/>
                </a:cubicBezTo>
                <a:cubicBezTo>
                  <a:pt x="107" y="282"/>
                  <a:pt x="107" y="280"/>
                  <a:pt x="108" y="278"/>
                </a:cubicBezTo>
                <a:cubicBezTo>
                  <a:pt x="108" y="277"/>
                  <a:pt x="108" y="277"/>
                  <a:pt x="108" y="277"/>
                </a:cubicBezTo>
                <a:cubicBezTo>
                  <a:pt x="111" y="272"/>
                  <a:pt x="116" y="271"/>
                  <a:pt x="120" y="269"/>
                </a:cubicBezTo>
                <a:cubicBezTo>
                  <a:pt x="123" y="269"/>
                  <a:pt x="127" y="268"/>
                  <a:pt x="130" y="267"/>
                </a:cubicBezTo>
                <a:cubicBezTo>
                  <a:pt x="131" y="266"/>
                  <a:pt x="132" y="266"/>
                  <a:pt x="132" y="265"/>
                </a:cubicBezTo>
                <a:cubicBezTo>
                  <a:pt x="133" y="258"/>
                  <a:pt x="134" y="252"/>
                  <a:pt x="136" y="245"/>
                </a:cubicBezTo>
                <a:cubicBezTo>
                  <a:pt x="136" y="245"/>
                  <a:pt x="136" y="245"/>
                  <a:pt x="136" y="244"/>
                </a:cubicBezTo>
                <a:cubicBezTo>
                  <a:pt x="137" y="243"/>
                  <a:pt x="137" y="241"/>
                  <a:pt x="137" y="240"/>
                </a:cubicBezTo>
                <a:cubicBezTo>
                  <a:pt x="137" y="239"/>
                  <a:pt x="137" y="239"/>
                  <a:pt x="137" y="239"/>
                </a:cubicBezTo>
                <a:cubicBezTo>
                  <a:pt x="138" y="238"/>
                  <a:pt x="138" y="237"/>
                  <a:pt x="138" y="236"/>
                </a:cubicBezTo>
                <a:cubicBezTo>
                  <a:pt x="138" y="236"/>
                  <a:pt x="138" y="236"/>
                  <a:pt x="138" y="235"/>
                </a:cubicBezTo>
                <a:cubicBezTo>
                  <a:pt x="139" y="234"/>
                  <a:pt x="139" y="232"/>
                  <a:pt x="140" y="230"/>
                </a:cubicBezTo>
                <a:cubicBezTo>
                  <a:pt x="140" y="230"/>
                  <a:pt x="140" y="229"/>
                  <a:pt x="140" y="229"/>
                </a:cubicBezTo>
                <a:cubicBezTo>
                  <a:pt x="140" y="229"/>
                  <a:pt x="140" y="229"/>
                  <a:pt x="140" y="228"/>
                </a:cubicBezTo>
                <a:cubicBezTo>
                  <a:pt x="141" y="225"/>
                  <a:pt x="141" y="225"/>
                  <a:pt x="138" y="225"/>
                </a:cubicBezTo>
                <a:cubicBezTo>
                  <a:pt x="135" y="225"/>
                  <a:pt x="133" y="226"/>
                  <a:pt x="130" y="226"/>
                </a:cubicBezTo>
                <a:cubicBezTo>
                  <a:pt x="127" y="227"/>
                  <a:pt x="124" y="227"/>
                  <a:pt x="120" y="226"/>
                </a:cubicBezTo>
                <a:cubicBezTo>
                  <a:pt x="120" y="226"/>
                  <a:pt x="119" y="225"/>
                  <a:pt x="118" y="225"/>
                </a:cubicBezTo>
                <a:cubicBezTo>
                  <a:pt x="118" y="225"/>
                  <a:pt x="118" y="225"/>
                  <a:pt x="117" y="225"/>
                </a:cubicBezTo>
                <a:cubicBezTo>
                  <a:pt x="117" y="224"/>
                  <a:pt x="116" y="224"/>
                  <a:pt x="115" y="223"/>
                </a:cubicBezTo>
                <a:cubicBezTo>
                  <a:pt x="110" y="221"/>
                  <a:pt x="110" y="213"/>
                  <a:pt x="115" y="210"/>
                </a:cubicBezTo>
                <a:cubicBezTo>
                  <a:pt x="120" y="207"/>
                  <a:pt x="124" y="207"/>
                  <a:pt x="129" y="209"/>
                </a:cubicBezTo>
                <a:cubicBezTo>
                  <a:pt x="134" y="211"/>
                  <a:pt x="138" y="215"/>
                  <a:pt x="142" y="219"/>
                </a:cubicBezTo>
                <a:cubicBezTo>
                  <a:pt x="142" y="219"/>
                  <a:pt x="142" y="219"/>
                  <a:pt x="142" y="219"/>
                </a:cubicBezTo>
                <a:cubicBezTo>
                  <a:pt x="142" y="219"/>
                  <a:pt x="142" y="219"/>
                  <a:pt x="142" y="218"/>
                </a:cubicBezTo>
                <a:cubicBezTo>
                  <a:pt x="144" y="209"/>
                  <a:pt x="145" y="199"/>
                  <a:pt x="145" y="190"/>
                </a:cubicBezTo>
                <a:cubicBezTo>
                  <a:pt x="145" y="189"/>
                  <a:pt x="145" y="188"/>
                  <a:pt x="144" y="187"/>
                </a:cubicBezTo>
                <a:cubicBezTo>
                  <a:pt x="143" y="188"/>
                  <a:pt x="143" y="190"/>
                  <a:pt x="142" y="191"/>
                </a:cubicBezTo>
                <a:cubicBezTo>
                  <a:pt x="142" y="192"/>
                  <a:pt x="142" y="192"/>
                  <a:pt x="141" y="192"/>
                </a:cubicBezTo>
                <a:cubicBezTo>
                  <a:pt x="141" y="192"/>
                  <a:pt x="141" y="193"/>
                  <a:pt x="140" y="193"/>
                </a:cubicBezTo>
                <a:cubicBezTo>
                  <a:pt x="140" y="194"/>
                  <a:pt x="140" y="194"/>
                  <a:pt x="140" y="194"/>
                </a:cubicBezTo>
                <a:cubicBezTo>
                  <a:pt x="140" y="194"/>
                  <a:pt x="140" y="194"/>
                  <a:pt x="140" y="194"/>
                </a:cubicBezTo>
                <a:cubicBezTo>
                  <a:pt x="140" y="194"/>
                  <a:pt x="139" y="194"/>
                  <a:pt x="139" y="195"/>
                </a:cubicBezTo>
                <a:cubicBezTo>
                  <a:pt x="132" y="201"/>
                  <a:pt x="124" y="203"/>
                  <a:pt x="115" y="201"/>
                </a:cubicBezTo>
                <a:cubicBezTo>
                  <a:pt x="115" y="201"/>
                  <a:pt x="114" y="201"/>
                  <a:pt x="113" y="201"/>
                </a:cubicBezTo>
                <a:cubicBezTo>
                  <a:pt x="112" y="200"/>
                  <a:pt x="112" y="200"/>
                  <a:pt x="112" y="202"/>
                </a:cubicBezTo>
                <a:cubicBezTo>
                  <a:pt x="112" y="202"/>
                  <a:pt x="112" y="203"/>
                  <a:pt x="112" y="203"/>
                </a:cubicBezTo>
                <a:cubicBezTo>
                  <a:pt x="112" y="204"/>
                  <a:pt x="112" y="205"/>
                  <a:pt x="112" y="205"/>
                </a:cubicBezTo>
                <a:cubicBezTo>
                  <a:pt x="111" y="206"/>
                  <a:pt x="111" y="207"/>
                  <a:pt x="111" y="208"/>
                </a:cubicBezTo>
                <a:cubicBezTo>
                  <a:pt x="110" y="208"/>
                  <a:pt x="110" y="209"/>
                  <a:pt x="110" y="209"/>
                </a:cubicBezTo>
                <a:cubicBezTo>
                  <a:pt x="109" y="209"/>
                  <a:pt x="109" y="210"/>
                  <a:pt x="109" y="210"/>
                </a:cubicBezTo>
                <a:cubicBezTo>
                  <a:pt x="106" y="213"/>
                  <a:pt x="103" y="216"/>
                  <a:pt x="99" y="218"/>
                </a:cubicBezTo>
                <a:cubicBezTo>
                  <a:pt x="98" y="219"/>
                  <a:pt x="98" y="221"/>
                  <a:pt x="97" y="222"/>
                </a:cubicBezTo>
                <a:cubicBezTo>
                  <a:pt x="96" y="223"/>
                  <a:pt x="96" y="224"/>
                  <a:pt x="96" y="225"/>
                </a:cubicBezTo>
                <a:cubicBezTo>
                  <a:pt x="95" y="226"/>
                  <a:pt x="95" y="227"/>
                  <a:pt x="95" y="228"/>
                </a:cubicBezTo>
                <a:cubicBezTo>
                  <a:pt x="94" y="232"/>
                  <a:pt x="95" y="237"/>
                  <a:pt x="95" y="241"/>
                </a:cubicBezTo>
                <a:cubicBezTo>
                  <a:pt x="95" y="241"/>
                  <a:pt x="95" y="242"/>
                  <a:pt x="95" y="242"/>
                </a:cubicBezTo>
                <a:cubicBezTo>
                  <a:pt x="95" y="242"/>
                  <a:pt x="95" y="243"/>
                  <a:pt x="95" y="243"/>
                </a:cubicBezTo>
                <a:cubicBezTo>
                  <a:pt x="95" y="244"/>
                  <a:pt x="95" y="246"/>
                  <a:pt x="95" y="247"/>
                </a:cubicBezTo>
                <a:cubicBezTo>
                  <a:pt x="95" y="246"/>
                  <a:pt x="96" y="245"/>
                  <a:pt x="96" y="244"/>
                </a:cubicBezTo>
                <a:cubicBezTo>
                  <a:pt x="99" y="239"/>
                  <a:pt x="102" y="236"/>
                  <a:pt x="105" y="232"/>
                </a:cubicBezTo>
                <a:cubicBezTo>
                  <a:pt x="108" y="230"/>
                  <a:pt x="110" y="229"/>
                  <a:pt x="113" y="228"/>
                </a:cubicBezTo>
                <a:cubicBezTo>
                  <a:pt x="115" y="228"/>
                  <a:pt x="117" y="229"/>
                  <a:pt x="118" y="231"/>
                </a:cubicBezTo>
                <a:cubicBezTo>
                  <a:pt x="119" y="233"/>
                  <a:pt x="120" y="234"/>
                  <a:pt x="119" y="237"/>
                </a:cubicBezTo>
                <a:cubicBezTo>
                  <a:pt x="119" y="237"/>
                  <a:pt x="119" y="238"/>
                  <a:pt x="118" y="239"/>
                </a:cubicBezTo>
                <a:cubicBezTo>
                  <a:pt x="118" y="240"/>
                  <a:pt x="118" y="241"/>
                  <a:pt x="118" y="241"/>
                </a:cubicBezTo>
                <a:cubicBezTo>
                  <a:pt x="116" y="245"/>
                  <a:pt x="113" y="247"/>
                  <a:pt x="109" y="248"/>
                </a:cubicBezTo>
                <a:cubicBezTo>
                  <a:pt x="108" y="248"/>
                  <a:pt x="107" y="249"/>
                  <a:pt x="106" y="249"/>
                </a:cubicBezTo>
                <a:cubicBezTo>
                  <a:pt x="104" y="250"/>
                  <a:pt x="101" y="251"/>
                  <a:pt x="99" y="251"/>
                </a:cubicBezTo>
                <a:cubicBezTo>
                  <a:pt x="96" y="252"/>
                  <a:pt x="94" y="254"/>
                  <a:pt x="93" y="256"/>
                </a:cubicBezTo>
                <a:cubicBezTo>
                  <a:pt x="93" y="260"/>
                  <a:pt x="92" y="264"/>
                  <a:pt x="92" y="268"/>
                </a:cubicBezTo>
                <a:cubicBezTo>
                  <a:pt x="92" y="269"/>
                  <a:pt x="91" y="269"/>
                  <a:pt x="91" y="270"/>
                </a:cubicBezTo>
                <a:cubicBezTo>
                  <a:pt x="91" y="271"/>
                  <a:pt x="91" y="271"/>
                  <a:pt x="91" y="272"/>
                </a:cubicBezTo>
                <a:cubicBezTo>
                  <a:pt x="91" y="273"/>
                  <a:pt x="90" y="274"/>
                  <a:pt x="90" y="275"/>
                </a:cubicBezTo>
                <a:cubicBezTo>
                  <a:pt x="90" y="275"/>
                  <a:pt x="89" y="276"/>
                  <a:pt x="90" y="277"/>
                </a:cubicBezTo>
                <a:cubicBezTo>
                  <a:pt x="89" y="278"/>
                  <a:pt x="90" y="279"/>
                  <a:pt x="90" y="280"/>
                </a:cubicBezTo>
                <a:cubicBezTo>
                  <a:pt x="90" y="280"/>
                  <a:pt x="90" y="280"/>
                  <a:pt x="90" y="280"/>
                </a:cubicBezTo>
                <a:cubicBezTo>
                  <a:pt x="90" y="281"/>
                  <a:pt x="90" y="281"/>
                  <a:pt x="90" y="281"/>
                </a:cubicBezTo>
                <a:cubicBezTo>
                  <a:pt x="90" y="281"/>
                  <a:pt x="90" y="281"/>
                  <a:pt x="91" y="281"/>
                </a:cubicBezTo>
                <a:cubicBezTo>
                  <a:pt x="91" y="284"/>
                  <a:pt x="93" y="287"/>
                  <a:pt x="94" y="290"/>
                </a:cubicBezTo>
                <a:cubicBezTo>
                  <a:pt x="94" y="290"/>
                  <a:pt x="94" y="291"/>
                  <a:pt x="94" y="291"/>
                </a:cubicBezTo>
                <a:cubicBezTo>
                  <a:pt x="94" y="291"/>
                  <a:pt x="94" y="291"/>
                  <a:pt x="94" y="291"/>
                </a:cubicBezTo>
                <a:cubicBezTo>
                  <a:pt x="94" y="291"/>
                  <a:pt x="94" y="291"/>
                  <a:pt x="94" y="291"/>
                </a:cubicBezTo>
                <a:cubicBezTo>
                  <a:pt x="94" y="291"/>
                  <a:pt x="94" y="292"/>
                  <a:pt x="94" y="292"/>
                </a:cubicBezTo>
                <a:cubicBezTo>
                  <a:pt x="94" y="292"/>
                  <a:pt x="94" y="292"/>
                  <a:pt x="94" y="292"/>
                </a:cubicBezTo>
                <a:cubicBezTo>
                  <a:pt x="94" y="292"/>
                  <a:pt x="94" y="292"/>
                  <a:pt x="94" y="292"/>
                </a:cubicBezTo>
                <a:cubicBezTo>
                  <a:pt x="94" y="293"/>
                  <a:pt x="94" y="293"/>
                  <a:pt x="95" y="293"/>
                </a:cubicBezTo>
                <a:cubicBezTo>
                  <a:pt x="95" y="296"/>
                  <a:pt x="96" y="299"/>
                  <a:pt x="98" y="301"/>
                </a:cubicBezTo>
                <a:cubicBezTo>
                  <a:pt x="98" y="302"/>
                  <a:pt x="98" y="302"/>
                  <a:pt x="98" y="302"/>
                </a:cubicBezTo>
                <a:cubicBezTo>
                  <a:pt x="98" y="303"/>
                  <a:pt x="99" y="302"/>
                  <a:pt x="99" y="302"/>
                </a:cubicBezTo>
                <a:cubicBezTo>
                  <a:pt x="100" y="300"/>
                  <a:pt x="102" y="297"/>
                  <a:pt x="104" y="296"/>
                </a:cubicBezTo>
                <a:cubicBezTo>
                  <a:pt x="107" y="292"/>
                  <a:pt x="113" y="290"/>
                  <a:pt x="118" y="292"/>
                </a:cubicBezTo>
                <a:cubicBezTo>
                  <a:pt x="119" y="293"/>
                  <a:pt x="121" y="293"/>
                  <a:pt x="122" y="295"/>
                </a:cubicBezTo>
                <a:cubicBezTo>
                  <a:pt x="124" y="296"/>
                  <a:pt x="125" y="298"/>
                  <a:pt x="124" y="301"/>
                </a:cubicBezTo>
                <a:cubicBezTo>
                  <a:pt x="124" y="301"/>
                  <a:pt x="124" y="302"/>
                  <a:pt x="123" y="303"/>
                </a:cubicBezTo>
                <a:cubicBezTo>
                  <a:pt x="122" y="305"/>
                  <a:pt x="119" y="306"/>
                  <a:pt x="116" y="306"/>
                </a:cubicBezTo>
                <a:cubicBezTo>
                  <a:pt x="113" y="306"/>
                  <a:pt x="110" y="306"/>
                  <a:pt x="107" y="306"/>
                </a:cubicBezTo>
                <a:cubicBezTo>
                  <a:pt x="106" y="306"/>
                  <a:pt x="104" y="306"/>
                  <a:pt x="103" y="307"/>
                </a:cubicBezTo>
                <a:cubicBezTo>
                  <a:pt x="103" y="307"/>
                  <a:pt x="102" y="307"/>
                  <a:pt x="102" y="307"/>
                </a:cubicBezTo>
                <a:cubicBezTo>
                  <a:pt x="101" y="307"/>
                  <a:pt x="100" y="308"/>
                  <a:pt x="99" y="308"/>
                </a:cubicBezTo>
                <a:cubicBezTo>
                  <a:pt x="100" y="310"/>
                  <a:pt x="101" y="312"/>
                  <a:pt x="101" y="315"/>
                </a:cubicBezTo>
                <a:cubicBezTo>
                  <a:pt x="103" y="321"/>
                  <a:pt x="103" y="328"/>
                  <a:pt x="102" y="334"/>
                </a:cubicBezTo>
                <a:cubicBezTo>
                  <a:pt x="102" y="335"/>
                  <a:pt x="102" y="336"/>
                  <a:pt x="102" y="336"/>
                </a:cubicBezTo>
                <a:cubicBezTo>
                  <a:pt x="101" y="337"/>
                  <a:pt x="101" y="338"/>
                  <a:pt x="101" y="339"/>
                </a:cubicBezTo>
                <a:cubicBezTo>
                  <a:pt x="102" y="338"/>
                  <a:pt x="102" y="338"/>
                  <a:pt x="102" y="338"/>
                </a:cubicBezTo>
                <a:cubicBezTo>
                  <a:pt x="103" y="336"/>
                  <a:pt x="104" y="335"/>
                  <a:pt x="105" y="334"/>
                </a:cubicBezTo>
                <a:cubicBezTo>
                  <a:pt x="109" y="329"/>
                  <a:pt x="114" y="328"/>
                  <a:pt x="120" y="329"/>
                </a:cubicBezTo>
                <a:cubicBezTo>
                  <a:pt x="121" y="329"/>
                  <a:pt x="122" y="329"/>
                  <a:pt x="123" y="330"/>
                </a:cubicBezTo>
                <a:cubicBezTo>
                  <a:pt x="126" y="331"/>
                  <a:pt x="127" y="333"/>
                  <a:pt x="127" y="336"/>
                </a:cubicBezTo>
                <a:cubicBezTo>
                  <a:pt x="127" y="337"/>
                  <a:pt x="126" y="337"/>
                  <a:pt x="126" y="338"/>
                </a:cubicBezTo>
                <a:cubicBezTo>
                  <a:pt x="124" y="342"/>
                  <a:pt x="120" y="343"/>
                  <a:pt x="117" y="343"/>
                </a:cubicBezTo>
                <a:cubicBezTo>
                  <a:pt x="115" y="344"/>
                  <a:pt x="113" y="344"/>
                  <a:pt x="111" y="343"/>
                </a:cubicBezTo>
                <a:cubicBezTo>
                  <a:pt x="109" y="343"/>
                  <a:pt x="107" y="344"/>
                  <a:pt x="105" y="344"/>
                </a:cubicBezTo>
                <a:cubicBezTo>
                  <a:pt x="103" y="344"/>
                  <a:pt x="102" y="345"/>
                  <a:pt x="101" y="346"/>
                </a:cubicBezTo>
                <a:cubicBezTo>
                  <a:pt x="100" y="347"/>
                  <a:pt x="100" y="348"/>
                  <a:pt x="99" y="348"/>
                </a:cubicBezTo>
                <a:cubicBezTo>
                  <a:pt x="98" y="348"/>
                  <a:pt x="98" y="348"/>
                  <a:pt x="98" y="349"/>
                </a:cubicBezTo>
                <a:cubicBezTo>
                  <a:pt x="97" y="351"/>
                  <a:pt x="96" y="353"/>
                  <a:pt x="95" y="356"/>
                </a:cubicBezTo>
                <a:cubicBezTo>
                  <a:pt x="94" y="356"/>
                  <a:pt x="94" y="356"/>
                  <a:pt x="94" y="357"/>
                </a:cubicBezTo>
                <a:cubicBezTo>
                  <a:pt x="93" y="357"/>
                  <a:pt x="93" y="358"/>
                  <a:pt x="93" y="359"/>
                </a:cubicBezTo>
                <a:cubicBezTo>
                  <a:pt x="90" y="363"/>
                  <a:pt x="86" y="366"/>
                  <a:pt x="81" y="367"/>
                </a:cubicBezTo>
                <a:cubicBezTo>
                  <a:pt x="77" y="368"/>
                  <a:pt x="74" y="366"/>
                  <a:pt x="72" y="364"/>
                </a:cubicBezTo>
                <a:cubicBezTo>
                  <a:pt x="70" y="362"/>
                  <a:pt x="68" y="359"/>
                  <a:pt x="68" y="356"/>
                </a:cubicBezTo>
                <a:cubicBezTo>
                  <a:pt x="67" y="353"/>
                  <a:pt x="66" y="352"/>
                  <a:pt x="64" y="352"/>
                </a:cubicBezTo>
                <a:cubicBezTo>
                  <a:pt x="61" y="352"/>
                  <a:pt x="58" y="351"/>
                  <a:pt x="55" y="351"/>
                </a:cubicBezTo>
                <a:cubicBezTo>
                  <a:pt x="50" y="349"/>
                  <a:pt x="45" y="347"/>
                  <a:pt x="43" y="341"/>
                </a:cubicBezTo>
                <a:cubicBezTo>
                  <a:pt x="41" y="338"/>
                  <a:pt x="43" y="334"/>
                  <a:pt x="46" y="331"/>
                </a:cubicBezTo>
                <a:cubicBezTo>
                  <a:pt x="49" y="329"/>
                  <a:pt x="54" y="329"/>
                  <a:pt x="57" y="332"/>
                </a:cubicBezTo>
                <a:cubicBezTo>
                  <a:pt x="58" y="334"/>
                  <a:pt x="59" y="335"/>
                  <a:pt x="60" y="338"/>
                </a:cubicBezTo>
                <a:cubicBezTo>
                  <a:pt x="61" y="340"/>
                  <a:pt x="62" y="344"/>
                  <a:pt x="64" y="346"/>
                </a:cubicBezTo>
                <a:cubicBezTo>
                  <a:pt x="64" y="347"/>
                  <a:pt x="65" y="349"/>
                  <a:pt x="67" y="349"/>
                </a:cubicBezTo>
                <a:cubicBezTo>
                  <a:pt x="67" y="350"/>
                  <a:pt x="67" y="349"/>
                  <a:pt x="67" y="349"/>
                </a:cubicBezTo>
                <a:cubicBezTo>
                  <a:pt x="66" y="341"/>
                  <a:pt x="68" y="333"/>
                  <a:pt x="70" y="326"/>
                </a:cubicBezTo>
                <a:cubicBezTo>
                  <a:pt x="70" y="325"/>
                  <a:pt x="70" y="325"/>
                  <a:pt x="70" y="325"/>
                </a:cubicBezTo>
                <a:cubicBezTo>
                  <a:pt x="70" y="324"/>
                  <a:pt x="70" y="324"/>
                  <a:pt x="70" y="324"/>
                </a:cubicBezTo>
                <a:cubicBezTo>
                  <a:pt x="71" y="321"/>
                  <a:pt x="72" y="318"/>
                  <a:pt x="72" y="316"/>
                </a:cubicBezTo>
                <a:cubicBezTo>
                  <a:pt x="73" y="315"/>
                  <a:pt x="73" y="315"/>
                  <a:pt x="73" y="314"/>
                </a:cubicBezTo>
                <a:cubicBezTo>
                  <a:pt x="73" y="313"/>
                  <a:pt x="74" y="312"/>
                  <a:pt x="74" y="311"/>
                </a:cubicBezTo>
                <a:cubicBezTo>
                  <a:pt x="74" y="311"/>
                  <a:pt x="74" y="310"/>
                  <a:pt x="74" y="310"/>
                </a:cubicBezTo>
                <a:cubicBezTo>
                  <a:pt x="75" y="309"/>
                  <a:pt x="75" y="308"/>
                  <a:pt x="75" y="307"/>
                </a:cubicBezTo>
                <a:cubicBezTo>
                  <a:pt x="76" y="306"/>
                  <a:pt x="76" y="306"/>
                  <a:pt x="76" y="305"/>
                </a:cubicBezTo>
                <a:cubicBezTo>
                  <a:pt x="76" y="303"/>
                  <a:pt x="77" y="302"/>
                  <a:pt x="77" y="301"/>
                </a:cubicBezTo>
                <a:cubicBezTo>
                  <a:pt x="78" y="299"/>
                  <a:pt x="79" y="297"/>
                  <a:pt x="79" y="295"/>
                </a:cubicBezTo>
                <a:cubicBezTo>
                  <a:pt x="81" y="293"/>
                  <a:pt x="82" y="291"/>
                  <a:pt x="82" y="288"/>
                </a:cubicBezTo>
                <a:cubicBezTo>
                  <a:pt x="83" y="288"/>
                  <a:pt x="83" y="287"/>
                  <a:pt x="83" y="286"/>
                </a:cubicBezTo>
                <a:cubicBezTo>
                  <a:pt x="84" y="285"/>
                  <a:pt x="84" y="284"/>
                  <a:pt x="84" y="282"/>
                </a:cubicBezTo>
                <a:cubicBezTo>
                  <a:pt x="85" y="282"/>
                  <a:pt x="85" y="282"/>
                  <a:pt x="85" y="281"/>
                </a:cubicBezTo>
                <a:cubicBezTo>
                  <a:pt x="84" y="280"/>
                  <a:pt x="83" y="280"/>
                  <a:pt x="82" y="280"/>
                </a:cubicBezTo>
                <a:cubicBezTo>
                  <a:pt x="80" y="280"/>
                  <a:pt x="78" y="280"/>
                  <a:pt x="76" y="280"/>
                </a:cubicBezTo>
                <a:cubicBezTo>
                  <a:pt x="70" y="280"/>
                  <a:pt x="65" y="278"/>
                  <a:pt x="61" y="274"/>
                </a:cubicBezTo>
                <a:cubicBezTo>
                  <a:pt x="57" y="270"/>
                  <a:pt x="55" y="265"/>
                  <a:pt x="57" y="259"/>
                </a:cubicBezTo>
                <a:cubicBezTo>
                  <a:pt x="59" y="253"/>
                  <a:pt x="66" y="252"/>
                  <a:pt x="70" y="256"/>
                </a:cubicBezTo>
                <a:cubicBezTo>
                  <a:pt x="72" y="258"/>
                  <a:pt x="73" y="260"/>
                  <a:pt x="74" y="262"/>
                </a:cubicBezTo>
                <a:cubicBezTo>
                  <a:pt x="74" y="263"/>
                  <a:pt x="75" y="265"/>
                  <a:pt x="75" y="266"/>
                </a:cubicBezTo>
                <a:cubicBezTo>
                  <a:pt x="75" y="266"/>
                  <a:pt x="75" y="266"/>
                  <a:pt x="75" y="266"/>
                </a:cubicBezTo>
                <a:cubicBezTo>
                  <a:pt x="75" y="266"/>
                  <a:pt x="75" y="266"/>
                  <a:pt x="75" y="266"/>
                </a:cubicBezTo>
                <a:cubicBezTo>
                  <a:pt x="75" y="266"/>
                  <a:pt x="75" y="267"/>
                  <a:pt x="76" y="267"/>
                </a:cubicBezTo>
                <a:cubicBezTo>
                  <a:pt x="76" y="269"/>
                  <a:pt x="77" y="271"/>
                  <a:pt x="78" y="273"/>
                </a:cubicBezTo>
                <a:cubicBezTo>
                  <a:pt x="79" y="274"/>
                  <a:pt x="80" y="275"/>
                  <a:pt x="81" y="275"/>
                </a:cubicBezTo>
                <a:cubicBezTo>
                  <a:pt x="82" y="276"/>
                  <a:pt x="83" y="276"/>
                  <a:pt x="84" y="277"/>
                </a:cubicBezTo>
                <a:cubicBezTo>
                  <a:pt x="84" y="277"/>
                  <a:pt x="84" y="278"/>
                  <a:pt x="85" y="277"/>
                </a:cubicBezTo>
                <a:cubicBezTo>
                  <a:pt x="85" y="278"/>
                  <a:pt x="85" y="278"/>
                  <a:pt x="86" y="278"/>
                </a:cubicBezTo>
                <a:cubicBezTo>
                  <a:pt x="86" y="277"/>
                  <a:pt x="86" y="277"/>
                  <a:pt x="86" y="277"/>
                </a:cubicBezTo>
                <a:cubicBezTo>
                  <a:pt x="85" y="274"/>
                  <a:pt x="84" y="271"/>
                  <a:pt x="84" y="269"/>
                </a:cubicBezTo>
                <a:cubicBezTo>
                  <a:pt x="80" y="255"/>
                  <a:pt x="79" y="242"/>
                  <a:pt x="82" y="228"/>
                </a:cubicBezTo>
                <a:cubicBezTo>
                  <a:pt x="83" y="224"/>
                  <a:pt x="83" y="220"/>
                  <a:pt x="84" y="217"/>
                </a:cubicBezTo>
                <a:cubicBezTo>
                  <a:pt x="84" y="216"/>
                  <a:pt x="84" y="216"/>
                  <a:pt x="84" y="216"/>
                </a:cubicBezTo>
                <a:cubicBezTo>
                  <a:pt x="85" y="214"/>
                  <a:pt x="85" y="213"/>
                  <a:pt x="86" y="211"/>
                </a:cubicBezTo>
                <a:cubicBezTo>
                  <a:pt x="86" y="211"/>
                  <a:pt x="86" y="210"/>
                  <a:pt x="86" y="210"/>
                </a:cubicBezTo>
                <a:cubicBezTo>
                  <a:pt x="86" y="209"/>
                  <a:pt x="86" y="209"/>
                  <a:pt x="86" y="208"/>
                </a:cubicBezTo>
                <a:cubicBezTo>
                  <a:pt x="87" y="208"/>
                  <a:pt x="87" y="207"/>
                  <a:pt x="87" y="207"/>
                </a:cubicBezTo>
                <a:cubicBezTo>
                  <a:pt x="87" y="204"/>
                  <a:pt x="86" y="201"/>
                  <a:pt x="86" y="198"/>
                </a:cubicBezTo>
                <a:cubicBezTo>
                  <a:pt x="86" y="197"/>
                  <a:pt x="84" y="197"/>
                  <a:pt x="83" y="197"/>
                </a:cubicBezTo>
                <a:cubicBezTo>
                  <a:pt x="82" y="197"/>
                  <a:pt x="80" y="197"/>
                  <a:pt x="78" y="198"/>
                </a:cubicBezTo>
                <a:cubicBezTo>
                  <a:pt x="72" y="198"/>
                  <a:pt x="66" y="198"/>
                  <a:pt x="60" y="194"/>
                </a:cubicBezTo>
                <a:cubicBezTo>
                  <a:pt x="57" y="192"/>
                  <a:pt x="56" y="189"/>
                  <a:pt x="57" y="185"/>
                </a:cubicBezTo>
                <a:cubicBezTo>
                  <a:pt x="58" y="181"/>
                  <a:pt x="61" y="180"/>
                  <a:pt x="64" y="180"/>
                </a:cubicBezTo>
                <a:cubicBezTo>
                  <a:pt x="68" y="180"/>
                  <a:pt x="72" y="182"/>
                  <a:pt x="75" y="185"/>
                </a:cubicBezTo>
                <a:cubicBezTo>
                  <a:pt x="77" y="187"/>
                  <a:pt x="80" y="189"/>
                  <a:pt x="82" y="191"/>
                </a:cubicBezTo>
                <a:cubicBezTo>
                  <a:pt x="82" y="192"/>
                  <a:pt x="83" y="192"/>
                  <a:pt x="84" y="192"/>
                </a:cubicBezTo>
                <a:cubicBezTo>
                  <a:pt x="84" y="193"/>
                  <a:pt x="84" y="193"/>
                  <a:pt x="84" y="192"/>
                </a:cubicBezTo>
                <a:cubicBezTo>
                  <a:pt x="84" y="192"/>
                  <a:pt x="84" y="192"/>
                  <a:pt x="84" y="192"/>
                </a:cubicBezTo>
                <a:cubicBezTo>
                  <a:pt x="84" y="190"/>
                  <a:pt x="82" y="188"/>
                  <a:pt x="82" y="185"/>
                </a:cubicBezTo>
                <a:cubicBezTo>
                  <a:pt x="82" y="185"/>
                  <a:pt x="82" y="184"/>
                  <a:pt x="81" y="184"/>
                </a:cubicBezTo>
                <a:cubicBezTo>
                  <a:pt x="77" y="180"/>
                  <a:pt x="73" y="176"/>
                  <a:pt x="69" y="172"/>
                </a:cubicBezTo>
                <a:cubicBezTo>
                  <a:pt x="68" y="170"/>
                  <a:pt x="66" y="169"/>
                  <a:pt x="65" y="167"/>
                </a:cubicBezTo>
                <a:cubicBezTo>
                  <a:pt x="64" y="166"/>
                  <a:pt x="64" y="166"/>
                  <a:pt x="63" y="166"/>
                </a:cubicBezTo>
                <a:cubicBezTo>
                  <a:pt x="62" y="166"/>
                  <a:pt x="62" y="166"/>
                  <a:pt x="62" y="167"/>
                </a:cubicBezTo>
                <a:cubicBezTo>
                  <a:pt x="58" y="169"/>
                  <a:pt x="54" y="170"/>
                  <a:pt x="50" y="168"/>
                </a:cubicBezTo>
                <a:cubicBezTo>
                  <a:pt x="48" y="168"/>
                  <a:pt x="46" y="167"/>
                  <a:pt x="45" y="166"/>
                </a:cubicBezTo>
                <a:cubicBezTo>
                  <a:pt x="42" y="164"/>
                  <a:pt x="40" y="160"/>
                  <a:pt x="41" y="156"/>
                </a:cubicBezTo>
                <a:cubicBezTo>
                  <a:pt x="42" y="153"/>
                  <a:pt x="45" y="150"/>
                  <a:pt x="49" y="150"/>
                </a:cubicBezTo>
                <a:cubicBezTo>
                  <a:pt x="51" y="150"/>
                  <a:pt x="53" y="150"/>
                  <a:pt x="55" y="150"/>
                </a:cubicBezTo>
                <a:cubicBezTo>
                  <a:pt x="55" y="151"/>
                  <a:pt x="55" y="151"/>
                  <a:pt x="55" y="151"/>
                </a:cubicBezTo>
                <a:cubicBezTo>
                  <a:pt x="56" y="150"/>
                  <a:pt x="55" y="150"/>
                  <a:pt x="55" y="150"/>
                </a:cubicBezTo>
                <a:cubicBezTo>
                  <a:pt x="54" y="147"/>
                  <a:pt x="53" y="145"/>
                  <a:pt x="52" y="142"/>
                </a:cubicBezTo>
                <a:cubicBezTo>
                  <a:pt x="52" y="142"/>
                  <a:pt x="52" y="142"/>
                  <a:pt x="52" y="142"/>
                </a:cubicBezTo>
                <a:cubicBezTo>
                  <a:pt x="50" y="137"/>
                  <a:pt x="50" y="131"/>
                  <a:pt x="49" y="126"/>
                </a:cubicBezTo>
                <a:cubicBezTo>
                  <a:pt x="49" y="124"/>
                  <a:pt x="49" y="122"/>
                  <a:pt x="49" y="119"/>
                </a:cubicBezTo>
                <a:cubicBezTo>
                  <a:pt x="49" y="118"/>
                  <a:pt x="49" y="117"/>
                  <a:pt x="48" y="115"/>
                </a:cubicBezTo>
                <a:cubicBezTo>
                  <a:pt x="46" y="112"/>
                  <a:pt x="43" y="108"/>
                  <a:pt x="41" y="105"/>
                </a:cubicBezTo>
                <a:cubicBezTo>
                  <a:pt x="41" y="104"/>
                  <a:pt x="40" y="104"/>
                  <a:pt x="40" y="104"/>
                </a:cubicBezTo>
                <a:cubicBezTo>
                  <a:pt x="39" y="105"/>
                  <a:pt x="37" y="105"/>
                  <a:pt x="36" y="106"/>
                </a:cubicBezTo>
                <a:cubicBezTo>
                  <a:pt x="36" y="106"/>
                  <a:pt x="36" y="106"/>
                  <a:pt x="36" y="106"/>
                </a:cubicBezTo>
                <a:cubicBezTo>
                  <a:pt x="36" y="106"/>
                  <a:pt x="36" y="106"/>
                  <a:pt x="36" y="106"/>
                </a:cubicBezTo>
                <a:cubicBezTo>
                  <a:pt x="35" y="106"/>
                  <a:pt x="35" y="106"/>
                  <a:pt x="35" y="106"/>
                </a:cubicBezTo>
                <a:cubicBezTo>
                  <a:pt x="35" y="106"/>
                  <a:pt x="35" y="106"/>
                  <a:pt x="35" y="106"/>
                </a:cubicBezTo>
                <a:cubicBezTo>
                  <a:pt x="35" y="106"/>
                  <a:pt x="34" y="106"/>
                  <a:pt x="34" y="106"/>
                </a:cubicBezTo>
                <a:cubicBezTo>
                  <a:pt x="34" y="106"/>
                  <a:pt x="34" y="106"/>
                  <a:pt x="34" y="106"/>
                </a:cubicBezTo>
                <a:cubicBezTo>
                  <a:pt x="34" y="106"/>
                  <a:pt x="34" y="106"/>
                  <a:pt x="34" y="107"/>
                </a:cubicBezTo>
                <a:cubicBezTo>
                  <a:pt x="34" y="107"/>
                  <a:pt x="33" y="107"/>
                  <a:pt x="33" y="107"/>
                </a:cubicBezTo>
                <a:cubicBezTo>
                  <a:pt x="33" y="107"/>
                  <a:pt x="33" y="107"/>
                  <a:pt x="33" y="107"/>
                </a:cubicBezTo>
                <a:cubicBezTo>
                  <a:pt x="28" y="109"/>
                  <a:pt x="24" y="110"/>
                  <a:pt x="19" y="108"/>
                </a:cubicBezTo>
                <a:cubicBezTo>
                  <a:pt x="16" y="107"/>
                  <a:pt x="15" y="105"/>
                  <a:pt x="16" y="102"/>
                </a:cubicBezTo>
                <a:cubicBezTo>
                  <a:pt x="16" y="101"/>
                  <a:pt x="16" y="101"/>
                  <a:pt x="16" y="101"/>
                </a:cubicBezTo>
                <a:cubicBezTo>
                  <a:pt x="19" y="97"/>
                  <a:pt x="23" y="96"/>
                  <a:pt x="28" y="96"/>
                </a:cubicBezTo>
                <a:cubicBezTo>
                  <a:pt x="30" y="96"/>
                  <a:pt x="33" y="97"/>
                  <a:pt x="36" y="98"/>
                </a:cubicBezTo>
                <a:cubicBezTo>
                  <a:pt x="37" y="97"/>
                  <a:pt x="36" y="97"/>
                  <a:pt x="36" y="96"/>
                </a:cubicBezTo>
                <a:cubicBezTo>
                  <a:pt x="33" y="93"/>
                  <a:pt x="31" y="90"/>
                  <a:pt x="29" y="87"/>
                </a:cubicBezTo>
                <a:cubicBezTo>
                  <a:pt x="27" y="83"/>
                  <a:pt x="24" y="79"/>
                  <a:pt x="21" y="75"/>
                </a:cubicBezTo>
                <a:cubicBezTo>
                  <a:pt x="20" y="74"/>
                  <a:pt x="18" y="72"/>
                  <a:pt x="16" y="71"/>
                </a:cubicBezTo>
                <a:cubicBezTo>
                  <a:pt x="14" y="69"/>
                  <a:pt x="10" y="69"/>
                  <a:pt x="8" y="71"/>
                </a:cubicBezTo>
                <a:cubicBezTo>
                  <a:pt x="7" y="72"/>
                  <a:pt x="7" y="72"/>
                  <a:pt x="7" y="72"/>
                </a:cubicBezTo>
                <a:cubicBezTo>
                  <a:pt x="5" y="73"/>
                  <a:pt x="5" y="75"/>
                  <a:pt x="4" y="77"/>
                </a:cubicBezTo>
                <a:cubicBezTo>
                  <a:pt x="4" y="79"/>
                  <a:pt x="4" y="81"/>
                  <a:pt x="4" y="83"/>
                </a:cubicBezTo>
                <a:cubicBezTo>
                  <a:pt x="4" y="84"/>
                  <a:pt x="4" y="85"/>
                  <a:pt x="4" y="86"/>
                </a:cubicBezTo>
                <a:cubicBezTo>
                  <a:pt x="4" y="87"/>
                  <a:pt x="4" y="87"/>
                  <a:pt x="5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5" y="87"/>
                  <a:pt x="5" y="87"/>
                  <a:pt x="5" y="88"/>
                </a:cubicBezTo>
                <a:cubicBezTo>
                  <a:pt x="5" y="88"/>
                  <a:pt x="5" y="88"/>
                  <a:pt x="5" y="88"/>
                </a:cubicBezTo>
                <a:cubicBezTo>
                  <a:pt x="5" y="88"/>
                  <a:pt x="5" y="88"/>
                  <a:pt x="5" y="88"/>
                </a:cubicBezTo>
                <a:cubicBezTo>
                  <a:pt x="5" y="88"/>
                  <a:pt x="5" y="88"/>
                  <a:pt x="5" y="88"/>
                </a:cubicBezTo>
                <a:cubicBezTo>
                  <a:pt x="5" y="89"/>
                  <a:pt x="5" y="89"/>
                  <a:pt x="5" y="89"/>
                </a:cubicBezTo>
                <a:cubicBezTo>
                  <a:pt x="5" y="89"/>
                  <a:pt x="5" y="89"/>
                  <a:pt x="5" y="89"/>
                </a:cubicBezTo>
                <a:cubicBezTo>
                  <a:pt x="6" y="90"/>
                  <a:pt x="7" y="91"/>
                  <a:pt x="6" y="92"/>
                </a:cubicBezTo>
                <a:cubicBezTo>
                  <a:pt x="5" y="92"/>
                  <a:pt x="4" y="91"/>
                  <a:pt x="3" y="90"/>
                </a:cubicBezTo>
                <a:cubicBezTo>
                  <a:pt x="2" y="89"/>
                  <a:pt x="1" y="87"/>
                  <a:pt x="1" y="85"/>
                </a:cubicBezTo>
                <a:cubicBezTo>
                  <a:pt x="0" y="81"/>
                  <a:pt x="1" y="76"/>
                  <a:pt x="3" y="72"/>
                </a:cubicBezTo>
                <a:cubicBezTo>
                  <a:pt x="5" y="67"/>
                  <a:pt x="11" y="66"/>
                  <a:pt x="15" y="67"/>
                </a:cubicBezTo>
                <a:cubicBezTo>
                  <a:pt x="18" y="68"/>
                  <a:pt x="20" y="71"/>
                  <a:pt x="23" y="72"/>
                </a:cubicBezTo>
                <a:cubicBezTo>
                  <a:pt x="23" y="73"/>
                  <a:pt x="23" y="73"/>
                  <a:pt x="23" y="73"/>
                </a:cubicBezTo>
                <a:cubicBezTo>
                  <a:pt x="23" y="73"/>
                  <a:pt x="23" y="72"/>
                  <a:pt x="23" y="72"/>
                </a:cubicBezTo>
                <a:cubicBezTo>
                  <a:pt x="23" y="69"/>
                  <a:pt x="23" y="67"/>
                  <a:pt x="23" y="64"/>
                </a:cubicBezTo>
                <a:cubicBezTo>
                  <a:pt x="24" y="64"/>
                  <a:pt x="24" y="64"/>
                  <a:pt x="24" y="63"/>
                </a:cubicBezTo>
                <a:cubicBezTo>
                  <a:pt x="25" y="61"/>
                  <a:pt x="27" y="60"/>
                  <a:pt x="30" y="60"/>
                </a:cubicBezTo>
                <a:cubicBezTo>
                  <a:pt x="33" y="59"/>
                  <a:pt x="35" y="60"/>
                  <a:pt x="36" y="63"/>
                </a:cubicBezTo>
                <a:cubicBezTo>
                  <a:pt x="37" y="66"/>
                  <a:pt x="37" y="69"/>
                  <a:pt x="35" y="72"/>
                </a:cubicBezTo>
                <a:cubicBezTo>
                  <a:pt x="34" y="73"/>
                  <a:pt x="34" y="73"/>
                  <a:pt x="33" y="74"/>
                </a:cubicBezTo>
                <a:cubicBezTo>
                  <a:pt x="32" y="75"/>
                  <a:pt x="31" y="77"/>
                  <a:pt x="30" y="79"/>
                </a:cubicBezTo>
                <a:cubicBezTo>
                  <a:pt x="29" y="81"/>
                  <a:pt x="30" y="82"/>
                  <a:pt x="30" y="83"/>
                </a:cubicBezTo>
                <a:cubicBezTo>
                  <a:pt x="34" y="88"/>
                  <a:pt x="38" y="94"/>
                  <a:pt x="42" y="100"/>
                </a:cubicBezTo>
                <a:cubicBezTo>
                  <a:pt x="44" y="103"/>
                  <a:pt x="47" y="107"/>
                  <a:pt x="49" y="111"/>
                </a:cubicBezTo>
                <a:cubicBezTo>
                  <a:pt x="49" y="111"/>
                  <a:pt x="49" y="112"/>
                  <a:pt x="50" y="111"/>
                </a:cubicBezTo>
                <a:cubicBezTo>
                  <a:pt x="50" y="111"/>
                  <a:pt x="50" y="111"/>
                  <a:pt x="50" y="111"/>
                </a:cubicBezTo>
                <a:cubicBezTo>
                  <a:pt x="51" y="106"/>
                  <a:pt x="52" y="101"/>
                  <a:pt x="55" y="97"/>
                </a:cubicBezTo>
                <a:cubicBezTo>
                  <a:pt x="56" y="95"/>
                  <a:pt x="58" y="92"/>
                  <a:pt x="60" y="90"/>
                </a:cubicBezTo>
                <a:cubicBezTo>
                  <a:pt x="65" y="86"/>
                  <a:pt x="70" y="85"/>
                  <a:pt x="76" y="89"/>
                </a:cubicBezTo>
                <a:cubicBezTo>
                  <a:pt x="80" y="92"/>
                  <a:pt x="83" y="95"/>
                  <a:pt x="85" y="98"/>
                </a:cubicBezTo>
                <a:cubicBezTo>
                  <a:pt x="92" y="107"/>
                  <a:pt x="96" y="117"/>
                  <a:pt x="98" y="128"/>
                </a:cubicBezTo>
                <a:cubicBezTo>
                  <a:pt x="101" y="143"/>
                  <a:pt x="101" y="158"/>
                  <a:pt x="98" y="173"/>
                </a:cubicBezTo>
                <a:cubicBezTo>
                  <a:pt x="98" y="178"/>
                  <a:pt x="97" y="183"/>
                  <a:pt x="95" y="188"/>
                </a:cubicBezTo>
                <a:cubicBezTo>
                  <a:pt x="95" y="189"/>
                  <a:pt x="95" y="190"/>
                  <a:pt x="96" y="190"/>
                </a:cubicBezTo>
                <a:cubicBezTo>
                  <a:pt x="104" y="195"/>
                  <a:pt x="112" y="199"/>
                  <a:pt x="121" y="199"/>
                </a:cubicBezTo>
                <a:cubicBezTo>
                  <a:pt x="127" y="199"/>
                  <a:pt x="133" y="197"/>
                  <a:pt x="137" y="193"/>
                </a:cubicBezTo>
                <a:cubicBezTo>
                  <a:pt x="141" y="189"/>
                  <a:pt x="143" y="184"/>
                  <a:pt x="143" y="178"/>
                </a:cubicBezTo>
                <a:cubicBezTo>
                  <a:pt x="144" y="174"/>
                  <a:pt x="142" y="172"/>
                  <a:pt x="138" y="171"/>
                </a:cubicBezTo>
                <a:cubicBezTo>
                  <a:pt x="136" y="171"/>
                  <a:pt x="134" y="171"/>
                  <a:pt x="132" y="170"/>
                </a:cubicBezTo>
                <a:cubicBezTo>
                  <a:pt x="127" y="170"/>
                  <a:pt x="123" y="169"/>
                  <a:pt x="119" y="167"/>
                </a:cubicBezTo>
                <a:cubicBezTo>
                  <a:pt x="114" y="165"/>
                  <a:pt x="112" y="160"/>
                  <a:pt x="113" y="155"/>
                </a:cubicBezTo>
                <a:cubicBezTo>
                  <a:pt x="115" y="152"/>
                  <a:pt x="117" y="150"/>
                  <a:pt x="121" y="151"/>
                </a:cubicBezTo>
                <a:cubicBezTo>
                  <a:pt x="123" y="151"/>
                  <a:pt x="126" y="153"/>
                  <a:pt x="128" y="154"/>
                </a:cubicBezTo>
                <a:cubicBezTo>
                  <a:pt x="132" y="157"/>
                  <a:pt x="135" y="159"/>
                  <a:pt x="139" y="162"/>
                </a:cubicBezTo>
                <a:cubicBezTo>
                  <a:pt x="139" y="162"/>
                  <a:pt x="139" y="163"/>
                  <a:pt x="140" y="162"/>
                </a:cubicBezTo>
                <a:cubicBezTo>
                  <a:pt x="140" y="162"/>
                  <a:pt x="140" y="162"/>
                  <a:pt x="140" y="161"/>
                </a:cubicBezTo>
                <a:cubicBezTo>
                  <a:pt x="139" y="159"/>
                  <a:pt x="138" y="157"/>
                  <a:pt x="138" y="155"/>
                </a:cubicBezTo>
                <a:cubicBezTo>
                  <a:pt x="135" y="148"/>
                  <a:pt x="132" y="141"/>
                  <a:pt x="129" y="134"/>
                </a:cubicBezTo>
                <a:cubicBezTo>
                  <a:pt x="126" y="130"/>
                  <a:pt x="125" y="130"/>
                  <a:pt x="121" y="131"/>
                </a:cubicBezTo>
                <a:cubicBezTo>
                  <a:pt x="117" y="132"/>
                  <a:pt x="114" y="133"/>
                  <a:pt x="110" y="132"/>
                </a:cubicBezTo>
                <a:cubicBezTo>
                  <a:pt x="106" y="132"/>
                  <a:pt x="103" y="130"/>
                  <a:pt x="101" y="128"/>
                </a:cubicBezTo>
                <a:cubicBezTo>
                  <a:pt x="100" y="127"/>
                  <a:pt x="99" y="126"/>
                  <a:pt x="99" y="124"/>
                </a:cubicBezTo>
                <a:cubicBezTo>
                  <a:pt x="98" y="122"/>
                  <a:pt x="98" y="119"/>
                  <a:pt x="100" y="117"/>
                </a:cubicBezTo>
                <a:cubicBezTo>
                  <a:pt x="102" y="115"/>
                  <a:pt x="105" y="114"/>
                  <a:pt x="108" y="115"/>
                </a:cubicBezTo>
                <a:cubicBezTo>
                  <a:pt x="109" y="116"/>
                  <a:pt x="111" y="117"/>
                  <a:pt x="112" y="118"/>
                </a:cubicBezTo>
                <a:cubicBezTo>
                  <a:pt x="114" y="120"/>
                  <a:pt x="115" y="121"/>
                  <a:pt x="116" y="122"/>
                </a:cubicBezTo>
                <a:cubicBezTo>
                  <a:pt x="118" y="124"/>
                  <a:pt x="120" y="125"/>
                  <a:pt x="122" y="126"/>
                </a:cubicBezTo>
                <a:cubicBezTo>
                  <a:pt x="122" y="126"/>
                  <a:pt x="123" y="126"/>
                  <a:pt x="123" y="126"/>
                </a:cubicBezTo>
                <a:cubicBezTo>
                  <a:pt x="124" y="125"/>
                  <a:pt x="123" y="125"/>
                  <a:pt x="123" y="124"/>
                </a:cubicBezTo>
                <a:cubicBezTo>
                  <a:pt x="121" y="121"/>
                  <a:pt x="119" y="118"/>
                  <a:pt x="117" y="115"/>
                </a:cubicBezTo>
                <a:cubicBezTo>
                  <a:pt x="108" y="103"/>
                  <a:pt x="98" y="93"/>
                  <a:pt x="86" y="84"/>
                </a:cubicBezTo>
                <a:cubicBezTo>
                  <a:pt x="82" y="80"/>
                  <a:pt x="77" y="79"/>
                  <a:pt x="72" y="80"/>
                </a:cubicBezTo>
                <a:cubicBezTo>
                  <a:pt x="69" y="81"/>
                  <a:pt x="66" y="82"/>
                  <a:pt x="63" y="83"/>
                </a:cubicBezTo>
                <a:cubicBezTo>
                  <a:pt x="61" y="83"/>
                  <a:pt x="59" y="84"/>
                  <a:pt x="57" y="84"/>
                </a:cubicBezTo>
                <a:cubicBezTo>
                  <a:pt x="55" y="84"/>
                  <a:pt x="54" y="84"/>
                  <a:pt x="53" y="84"/>
                </a:cubicBezTo>
                <a:cubicBezTo>
                  <a:pt x="48" y="83"/>
                  <a:pt x="46" y="78"/>
                  <a:pt x="49" y="74"/>
                </a:cubicBezTo>
                <a:cubicBezTo>
                  <a:pt x="51" y="71"/>
                  <a:pt x="56" y="69"/>
                  <a:pt x="60" y="71"/>
                </a:cubicBezTo>
                <a:cubicBezTo>
                  <a:pt x="61" y="71"/>
                  <a:pt x="63" y="72"/>
                  <a:pt x="64" y="73"/>
                </a:cubicBezTo>
                <a:cubicBezTo>
                  <a:pt x="66" y="75"/>
                  <a:pt x="69" y="76"/>
                  <a:pt x="72" y="76"/>
                </a:cubicBezTo>
                <a:cubicBezTo>
                  <a:pt x="73" y="76"/>
                  <a:pt x="74" y="77"/>
                  <a:pt x="75" y="77"/>
                </a:cubicBezTo>
                <a:cubicBezTo>
                  <a:pt x="75" y="77"/>
                  <a:pt x="76" y="77"/>
                  <a:pt x="76" y="77"/>
                </a:cubicBezTo>
                <a:cubicBezTo>
                  <a:pt x="73" y="74"/>
                  <a:pt x="70" y="73"/>
                  <a:pt x="67" y="71"/>
                </a:cubicBezTo>
                <a:cubicBezTo>
                  <a:pt x="62" y="69"/>
                  <a:pt x="58" y="67"/>
                  <a:pt x="54" y="65"/>
                </a:cubicBezTo>
                <a:cubicBezTo>
                  <a:pt x="48" y="63"/>
                  <a:pt x="42" y="60"/>
                  <a:pt x="37" y="57"/>
                </a:cubicBezTo>
                <a:cubicBezTo>
                  <a:pt x="35" y="57"/>
                  <a:pt x="34" y="56"/>
                  <a:pt x="33" y="57"/>
                </a:cubicBezTo>
                <a:cubicBezTo>
                  <a:pt x="30" y="57"/>
                  <a:pt x="27" y="58"/>
                  <a:pt x="24" y="58"/>
                </a:cubicBezTo>
                <a:cubicBezTo>
                  <a:pt x="21" y="57"/>
                  <a:pt x="19" y="56"/>
                  <a:pt x="16" y="55"/>
                </a:cubicBezTo>
                <a:cubicBezTo>
                  <a:pt x="14" y="54"/>
                  <a:pt x="12" y="52"/>
                  <a:pt x="11" y="50"/>
                </a:cubicBezTo>
                <a:cubicBezTo>
                  <a:pt x="10" y="47"/>
                  <a:pt x="9" y="44"/>
                  <a:pt x="10" y="42"/>
                </a:cubicBezTo>
                <a:cubicBezTo>
                  <a:pt x="11" y="37"/>
                  <a:pt x="14" y="35"/>
                  <a:pt x="18" y="36"/>
                </a:cubicBezTo>
                <a:cubicBezTo>
                  <a:pt x="20" y="36"/>
                  <a:pt x="22" y="38"/>
                  <a:pt x="23" y="40"/>
                </a:cubicBezTo>
                <a:cubicBezTo>
                  <a:pt x="24" y="42"/>
                  <a:pt x="25" y="45"/>
                  <a:pt x="25" y="48"/>
                </a:cubicBezTo>
                <a:cubicBezTo>
                  <a:pt x="26" y="50"/>
                  <a:pt x="26" y="52"/>
                  <a:pt x="27" y="53"/>
                </a:cubicBezTo>
                <a:cubicBezTo>
                  <a:pt x="28" y="54"/>
                  <a:pt x="29" y="54"/>
                  <a:pt x="30" y="53"/>
                </a:cubicBezTo>
                <a:cubicBezTo>
                  <a:pt x="30" y="53"/>
                  <a:pt x="30" y="53"/>
                  <a:pt x="30" y="53"/>
                </a:cubicBezTo>
                <a:cubicBezTo>
                  <a:pt x="30" y="53"/>
                  <a:pt x="30" y="53"/>
                  <a:pt x="30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2" y="54"/>
                  <a:pt x="32" y="54"/>
                  <a:pt x="32" y="54"/>
                </a:cubicBezTo>
                <a:cubicBezTo>
                  <a:pt x="32" y="53"/>
                  <a:pt x="32" y="53"/>
                  <a:pt x="32" y="53"/>
                </a:cubicBezTo>
                <a:cubicBezTo>
                  <a:pt x="28" y="48"/>
                  <a:pt x="27" y="42"/>
                  <a:pt x="28" y="36"/>
                </a:cubicBezTo>
                <a:cubicBezTo>
                  <a:pt x="28" y="36"/>
                  <a:pt x="29" y="35"/>
                  <a:pt x="29" y="35"/>
                </a:cubicBezTo>
                <a:cubicBezTo>
                  <a:pt x="29" y="33"/>
                  <a:pt x="30" y="32"/>
                  <a:pt x="31" y="30"/>
                </a:cubicBezTo>
                <a:cubicBezTo>
                  <a:pt x="31" y="30"/>
                  <a:pt x="31" y="29"/>
                  <a:pt x="32" y="29"/>
                </a:cubicBezTo>
                <a:cubicBezTo>
                  <a:pt x="32" y="29"/>
                  <a:pt x="32" y="29"/>
                  <a:pt x="32" y="28"/>
                </a:cubicBezTo>
                <a:cubicBezTo>
                  <a:pt x="33" y="28"/>
                  <a:pt x="33" y="27"/>
                  <a:pt x="33" y="27"/>
                </a:cubicBezTo>
                <a:cubicBezTo>
                  <a:pt x="33" y="27"/>
                  <a:pt x="33" y="26"/>
                  <a:pt x="33" y="26"/>
                </a:cubicBezTo>
                <a:cubicBezTo>
                  <a:pt x="33" y="26"/>
                  <a:pt x="33" y="26"/>
                  <a:pt x="33" y="26"/>
                </a:cubicBezTo>
                <a:cubicBezTo>
                  <a:pt x="33" y="25"/>
                  <a:pt x="34" y="24"/>
                  <a:pt x="34" y="23"/>
                </a:cubicBezTo>
                <a:cubicBezTo>
                  <a:pt x="34" y="23"/>
                  <a:pt x="34" y="23"/>
                  <a:pt x="34" y="23"/>
                </a:cubicBezTo>
                <a:cubicBezTo>
                  <a:pt x="34" y="23"/>
                  <a:pt x="34" y="23"/>
                  <a:pt x="34" y="23"/>
                </a:cubicBezTo>
                <a:cubicBezTo>
                  <a:pt x="34" y="20"/>
                  <a:pt x="34" y="17"/>
                  <a:pt x="35" y="14"/>
                </a:cubicBezTo>
                <a:cubicBezTo>
                  <a:pt x="36" y="13"/>
                  <a:pt x="36" y="13"/>
                  <a:pt x="36" y="12"/>
                </a:cubicBezTo>
                <a:cubicBezTo>
                  <a:pt x="37" y="10"/>
                  <a:pt x="38" y="8"/>
                  <a:pt x="38" y="6"/>
                </a:cubicBezTo>
                <a:cubicBezTo>
                  <a:pt x="39" y="6"/>
                  <a:pt x="39" y="5"/>
                  <a:pt x="40" y="4"/>
                </a:cubicBezTo>
                <a:cubicBezTo>
                  <a:pt x="41" y="3"/>
                  <a:pt x="41" y="2"/>
                  <a:pt x="43" y="1"/>
                </a:cubicBezTo>
                <a:cubicBezTo>
                  <a:pt x="45" y="0"/>
                  <a:pt x="47" y="0"/>
                  <a:pt x="49" y="2"/>
                </a:cubicBezTo>
                <a:cubicBezTo>
                  <a:pt x="50" y="4"/>
                  <a:pt x="51" y="7"/>
                  <a:pt x="50" y="9"/>
                </a:cubicBezTo>
                <a:cubicBezTo>
                  <a:pt x="50" y="10"/>
                  <a:pt x="50" y="11"/>
                  <a:pt x="50" y="11"/>
                </a:cubicBezTo>
                <a:cubicBezTo>
                  <a:pt x="49" y="13"/>
                  <a:pt x="48" y="15"/>
                  <a:pt x="48" y="17"/>
                </a:cubicBezTo>
                <a:cubicBezTo>
                  <a:pt x="47" y="19"/>
                  <a:pt x="45" y="20"/>
                  <a:pt x="44" y="21"/>
                </a:cubicBezTo>
                <a:cubicBezTo>
                  <a:pt x="43" y="22"/>
                  <a:pt x="43" y="22"/>
                  <a:pt x="43" y="22"/>
                </a:cubicBezTo>
                <a:cubicBezTo>
                  <a:pt x="43" y="22"/>
                  <a:pt x="43" y="22"/>
                  <a:pt x="43" y="22"/>
                </a:cubicBezTo>
                <a:cubicBezTo>
                  <a:pt x="42" y="23"/>
                  <a:pt x="42" y="23"/>
                  <a:pt x="42" y="23"/>
                </a:cubicBezTo>
                <a:cubicBezTo>
                  <a:pt x="43" y="23"/>
                  <a:pt x="43" y="23"/>
                  <a:pt x="44" y="23"/>
                </a:cubicBezTo>
                <a:cubicBezTo>
                  <a:pt x="46" y="23"/>
                  <a:pt x="48" y="23"/>
                  <a:pt x="50" y="23"/>
                </a:cubicBezTo>
                <a:cubicBezTo>
                  <a:pt x="53" y="24"/>
                  <a:pt x="56" y="25"/>
                  <a:pt x="59" y="27"/>
                </a:cubicBezTo>
                <a:cubicBezTo>
                  <a:pt x="61" y="28"/>
                  <a:pt x="63" y="29"/>
                  <a:pt x="65" y="31"/>
                </a:cubicBezTo>
                <a:cubicBezTo>
                  <a:pt x="65" y="31"/>
                  <a:pt x="65" y="31"/>
                  <a:pt x="66" y="31"/>
                </a:cubicBezTo>
                <a:cubicBezTo>
                  <a:pt x="66" y="31"/>
                  <a:pt x="66" y="30"/>
                  <a:pt x="65" y="30"/>
                </a:cubicBezTo>
                <a:cubicBezTo>
                  <a:pt x="64" y="24"/>
                  <a:pt x="65" y="18"/>
                  <a:pt x="68" y="13"/>
                </a:cubicBezTo>
                <a:cubicBezTo>
                  <a:pt x="68" y="12"/>
                  <a:pt x="69" y="12"/>
                  <a:pt x="69" y="11"/>
                </a:cubicBezTo>
                <a:cubicBezTo>
                  <a:pt x="72" y="9"/>
                  <a:pt x="75" y="9"/>
                  <a:pt x="77" y="12"/>
                </a:cubicBezTo>
                <a:cubicBezTo>
                  <a:pt x="79" y="14"/>
                  <a:pt x="80" y="17"/>
                  <a:pt x="79" y="21"/>
                </a:cubicBezTo>
                <a:cubicBezTo>
                  <a:pt x="79" y="22"/>
                  <a:pt x="79" y="22"/>
                  <a:pt x="79" y="23"/>
                </a:cubicBezTo>
                <a:cubicBezTo>
                  <a:pt x="79" y="24"/>
                  <a:pt x="78" y="25"/>
                  <a:pt x="78" y="26"/>
                </a:cubicBezTo>
                <a:cubicBezTo>
                  <a:pt x="78" y="26"/>
                  <a:pt x="77" y="26"/>
                  <a:pt x="77" y="27"/>
                </a:cubicBezTo>
                <a:cubicBezTo>
                  <a:pt x="77" y="27"/>
                  <a:pt x="76" y="28"/>
                  <a:pt x="76" y="28"/>
                </a:cubicBezTo>
                <a:cubicBezTo>
                  <a:pt x="75" y="30"/>
                  <a:pt x="74" y="31"/>
                  <a:pt x="72" y="33"/>
                </a:cubicBezTo>
                <a:cubicBezTo>
                  <a:pt x="71" y="33"/>
                  <a:pt x="71" y="34"/>
                  <a:pt x="71" y="35"/>
                </a:cubicBezTo>
                <a:cubicBezTo>
                  <a:pt x="71" y="36"/>
                  <a:pt x="72" y="37"/>
                  <a:pt x="73" y="37"/>
                </a:cubicBezTo>
                <a:cubicBezTo>
                  <a:pt x="78" y="42"/>
                  <a:pt x="83" y="47"/>
                  <a:pt x="88" y="52"/>
                </a:cubicBezTo>
                <a:cubicBezTo>
                  <a:pt x="90" y="55"/>
                  <a:pt x="92" y="58"/>
                  <a:pt x="95" y="61"/>
                </a:cubicBezTo>
                <a:cubicBezTo>
                  <a:pt x="96" y="62"/>
                  <a:pt x="96" y="62"/>
                  <a:pt x="97" y="62"/>
                </a:cubicBezTo>
                <a:cubicBezTo>
                  <a:pt x="97" y="61"/>
                  <a:pt x="96" y="60"/>
                  <a:pt x="96" y="60"/>
                </a:cubicBezTo>
                <a:cubicBezTo>
                  <a:pt x="95" y="54"/>
                  <a:pt x="93" y="49"/>
                  <a:pt x="92" y="44"/>
                </a:cubicBezTo>
                <a:cubicBezTo>
                  <a:pt x="92" y="42"/>
                  <a:pt x="92" y="40"/>
                  <a:pt x="92" y="38"/>
                </a:cubicBezTo>
                <a:cubicBezTo>
                  <a:pt x="93" y="34"/>
                  <a:pt x="97" y="32"/>
                  <a:pt x="100" y="35"/>
                </a:cubicBezTo>
                <a:cubicBezTo>
                  <a:pt x="103" y="37"/>
                  <a:pt x="105" y="40"/>
                  <a:pt x="106" y="44"/>
                </a:cubicBezTo>
                <a:cubicBezTo>
                  <a:pt x="106" y="46"/>
                  <a:pt x="106" y="49"/>
                  <a:pt x="106" y="52"/>
                </a:cubicBezTo>
                <a:cubicBezTo>
                  <a:pt x="105" y="52"/>
                  <a:pt x="105" y="53"/>
                  <a:pt x="105" y="54"/>
                </a:cubicBezTo>
                <a:cubicBezTo>
                  <a:pt x="105" y="54"/>
                  <a:pt x="105" y="54"/>
                  <a:pt x="105" y="54"/>
                </a:cubicBezTo>
                <a:cubicBezTo>
                  <a:pt x="104" y="55"/>
                  <a:pt x="104" y="56"/>
                  <a:pt x="104" y="58"/>
                </a:cubicBezTo>
                <a:cubicBezTo>
                  <a:pt x="104" y="58"/>
                  <a:pt x="104" y="58"/>
                  <a:pt x="103" y="59"/>
                </a:cubicBezTo>
                <a:cubicBezTo>
                  <a:pt x="103" y="60"/>
                  <a:pt x="102" y="61"/>
                  <a:pt x="102" y="62"/>
                </a:cubicBezTo>
                <a:cubicBezTo>
                  <a:pt x="102" y="63"/>
                  <a:pt x="102" y="63"/>
                  <a:pt x="102" y="63"/>
                </a:cubicBezTo>
                <a:cubicBezTo>
                  <a:pt x="102" y="64"/>
                  <a:pt x="101" y="64"/>
                  <a:pt x="102" y="65"/>
                </a:cubicBezTo>
                <a:cubicBezTo>
                  <a:pt x="101" y="67"/>
                  <a:pt x="101" y="69"/>
                  <a:pt x="103" y="71"/>
                </a:cubicBezTo>
                <a:cubicBezTo>
                  <a:pt x="108" y="78"/>
                  <a:pt x="112" y="85"/>
                  <a:pt x="117" y="92"/>
                </a:cubicBezTo>
                <a:cubicBezTo>
                  <a:pt x="117" y="92"/>
                  <a:pt x="117" y="92"/>
                  <a:pt x="117" y="92"/>
                </a:cubicBezTo>
                <a:cubicBezTo>
                  <a:pt x="117" y="93"/>
                  <a:pt x="117" y="93"/>
                  <a:pt x="118" y="94"/>
                </a:cubicBezTo>
                <a:cubicBezTo>
                  <a:pt x="118" y="93"/>
                  <a:pt x="118" y="92"/>
                  <a:pt x="118" y="92"/>
                </a:cubicBezTo>
                <a:cubicBezTo>
                  <a:pt x="118" y="89"/>
                  <a:pt x="119" y="87"/>
                  <a:pt x="119" y="85"/>
                </a:cubicBezTo>
                <a:cubicBezTo>
                  <a:pt x="119" y="85"/>
                  <a:pt x="120" y="84"/>
                  <a:pt x="119" y="83"/>
                </a:cubicBezTo>
                <a:cubicBezTo>
                  <a:pt x="121" y="80"/>
                  <a:pt x="122" y="77"/>
                  <a:pt x="125" y="75"/>
                </a:cubicBezTo>
                <a:cubicBezTo>
                  <a:pt x="126" y="73"/>
                  <a:pt x="128" y="72"/>
                  <a:pt x="130" y="72"/>
                </a:cubicBezTo>
                <a:cubicBezTo>
                  <a:pt x="134" y="72"/>
                  <a:pt x="138" y="76"/>
                  <a:pt x="137" y="80"/>
                </a:cubicBezTo>
                <a:cubicBezTo>
                  <a:pt x="137" y="80"/>
                  <a:pt x="137" y="81"/>
                  <a:pt x="137" y="82"/>
                </a:cubicBezTo>
                <a:cubicBezTo>
                  <a:pt x="137" y="83"/>
                  <a:pt x="136" y="85"/>
                  <a:pt x="135" y="86"/>
                </a:cubicBezTo>
                <a:cubicBezTo>
                  <a:pt x="135" y="86"/>
                  <a:pt x="135" y="87"/>
                  <a:pt x="135" y="87"/>
                </a:cubicBezTo>
                <a:cubicBezTo>
                  <a:pt x="134" y="87"/>
                  <a:pt x="134" y="88"/>
                  <a:pt x="133" y="89"/>
                </a:cubicBezTo>
                <a:cubicBezTo>
                  <a:pt x="132" y="91"/>
                  <a:pt x="131" y="93"/>
                  <a:pt x="129" y="95"/>
                </a:cubicBezTo>
                <a:cubicBezTo>
                  <a:pt x="128" y="95"/>
                  <a:pt x="128" y="96"/>
                  <a:pt x="128" y="9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5" y="99"/>
                  <a:pt x="124" y="102"/>
                  <a:pt x="124" y="104"/>
                </a:cubicBezTo>
                <a:cubicBezTo>
                  <a:pt x="125" y="106"/>
                  <a:pt x="126" y="108"/>
                  <a:pt x="127" y="110"/>
                </a:cubicBezTo>
                <a:cubicBezTo>
                  <a:pt x="129" y="114"/>
                  <a:pt x="131" y="118"/>
                  <a:pt x="133" y="121"/>
                </a:cubicBezTo>
                <a:cubicBezTo>
                  <a:pt x="133" y="122"/>
                  <a:pt x="133" y="122"/>
                  <a:pt x="133" y="122"/>
                </a:cubicBezTo>
                <a:cubicBezTo>
                  <a:pt x="133" y="122"/>
                  <a:pt x="133" y="122"/>
                  <a:pt x="133" y="122"/>
                </a:cubicBezTo>
                <a:cubicBezTo>
                  <a:pt x="133" y="122"/>
                  <a:pt x="133" y="122"/>
                  <a:pt x="133" y="122"/>
                </a:cubicBezTo>
                <a:cubicBezTo>
                  <a:pt x="134" y="124"/>
                  <a:pt x="134" y="125"/>
                  <a:pt x="135" y="127"/>
                </a:cubicBezTo>
                <a:cubicBezTo>
                  <a:pt x="135" y="127"/>
                  <a:pt x="135" y="127"/>
                  <a:pt x="135" y="127"/>
                </a:cubicBezTo>
                <a:cubicBezTo>
                  <a:pt x="136" y="129"/>
                  <a:pt x="136" y="131"/>
                  <a:pt x="137" y="132"/>
                </a:cubicBezTo>
                <a:cubicBezTo>
                  <a:pt x="137" y="133"/>
                  <a:pt x="137" y="133"/>
                  <a:pt x="138" y="133"/>
                </a:cubicBezTo>
                <a:cubicBezTo>
                  <a:pt x="138" y="133"/>
                  <a:pt x="138" y="133"/>
                  <a:pt x="138" y="133"/>
                </a:cubicBezTo>
                <a:cubicBezTo>
                  <a:pt x="138" y="134"/>
                  <a:pt x="139" y="135"/>
                  <a:pt x="139" y="137"/>
                </a:cubicBezTo>
                <a:cubicBezTo>
                  <a:pt x="139" y="135"/>
                  <a:pt x="140" y="134"/>
                  <a:pt x="139" y="133"/>
                </a:cubicBezTo>
                <a:cubicBezTo>
                  <a:pt x="139" y="130"/>
                  <a:pt x="140" y="126"/>
                  <a:pt x="140" y="122"/>
                </a:cubicBezTo>
                <a:cubicBezTo>
                  <a:pt x="141" y="120"/>
                  <a:pt x="142" y="117"/>
                  <a:pt x="144" y="114"/>
                </a:cubicBezTo>
                <a:cubicBezTo>
                  <a:pt x="146" y="112"/>
                  <a:pt x="152" y="111"/>
                  <a:pt x="154" y="114"/>
                </a:cubicBezTo>
                <a:cubicBezTo>
                  <a:pt x="154" y="115"/>
                  <a:pt x="155" y="116"/>
                  <a:pt x="156" y="117"/>
                </a:cubicBezTo>
                <a:cubicBezTo>
                  <a:pt x="158" y="119"/>
                  <a:pt x="158" y="121"/>
                  <a:pt x="157" y="124"/>
                </a:cubicBezTo>
                <a:cubicBezTo>
                  <a:pt x="157" y="125"/>
                  <a:pt x="157" y="125"/>
                  <a:pt x="157" y="126"/>
                </a:cubicBezTo>
                <a:cubicBezTo>
                  <a:pt x="157" y="127"/>
                  <a:pt x="156" y="129"/>
                  <a:pt x="155" y="130"/>
                </a:cubicBezTo>
                <a:cubicBezTo>
                  <a:pt x="155" y="130"/>
                  <a:pt x="155" y="131"/>
                  <a:pt x="155" y="131"/>
                </a:cubicBezTo>
                <a:cubicBezTo>
                  <a:pt x="154" y="131"/>
                  <a:pt x="154" y="132"/>
                  <a:pt x="154" y="133"/>
                </a:cubicBezTo>
                <a:cubicBezTo>
                  <a:pt x="152" y="136"/>
                  <a:pt x="150" y="138"/>
                  <a:pt x="148" y="140"/>
                </a:cubicBezTo>
                <a:cubicBezTo>
                  <a:pt x="147" y="141"/>
                  <a:pt x="146" y="142"/>
                  <a:pt x="145" y="143"/>
                </a:cubicBezTo>
                <a:cubicBezTo>
                  <a:pt x="144" y="143"/>
                  <a:pt x="144" y="144"/>
                  <a:pt x="144" y="144"/>
                </a:cubicBezTo>
                <a:cubicBezTo>
                  <a:pt x="142" y="146"/>
                  <a:pt x="143" y="148"/>
                  <a:pt x="143" y="149"/>
                </a:cubicBezTo>
                <a:cubicBezTo>
                  <a:pt x="145" y="157"/>
                  <a:pt x="147" y="165"/>
                  <a:pt x="147" y="173"/>
                </a:cubicBezTo>
                <a:cubicBezTo>
                  <a:pt x="147" y="177"/>
                  <a:pt x="147" y="181"/>
                  <a:pt x="147" y="185"/>
                </a:cubicBezTo>
                <a:cubicBezTo>
                  <a:pt x="147" y="187"/>
                  <a:pt x="148" y="188"/>
                  <a:pt x="148" y="190"/>
                </a:cubicBezTo>
                <a:cubicBezTo>
                  <a:pt x="147" y="190"/>
                  <a:pt x="148" y="191"/>
                  <a:pt x="148" y="192"/>
                </a:cubicBezTo>
                <a:cubicBezTo>
                  <a:pt x="148" y="190"/>
                  <a:pt x="149" y="189"/>
                  <a:pt x="149" y="188"/>
                </a:cubicBezTo>
                <a:cubicBezTo>
                  <a:pt x="150" y="186"/>
                  <a:pt x="151" y="184"/>
                  <a:pt x="152" y="181"/>
                </a:cubicBezTo>
                <a:cubicBezTo>
                  <a:pt x="153" y="181"/>
                  <a:pt x="153" y="181"/>
                  <a:pt x="153" y="180"/>
                </a:cubicBezTo>
                <a:cubicBezTo>
                  <a:pt x="155" y="178"/>
                  <a:pt x="156" y="177"/>
                  <a:pt x="158" y="175"/>
                </a:cubicBezTo>
                <a:cubicBezTo>
                  <a:pt x="159" y="174"/>
                  <a:pt x="161" y="174"/>
                  <a:pt x="162" y="174"/>
                </a:cubicBezTo>
                <a:cubicBezTo>
                  <a:pt x="164" y="174"/>
                  <a:pt x="165" y="174"/>
                  <a:pt x="166" y="175"/>
                </a:cubicBezTo>
                <a:cubicBezTo>
                  <a:pt x="168" y="178"/>
                  <a:pt x="169" y="180"/>
                  <a:pt x="168" y="184"/>
                </a:cubicBezTo>
                <a:cubicBezTo>
                  <a:pt x="167" y="186"/>
                  <a:pt x="167" y="188"/>
                  <a:pt x="165" y="190"/>
                </a:cubicBezTo>
                <a:close/>
                <a:moveTo>
                  <a:pt x="115" y="129"/>
                </a:moveTo>
                <a:cubicBezTo>
                  <a:pt x="115" y="129"/>
                  <a:pt x="115" y="129"/>
                  <a:pt x="115" y="129"/>
                </a:cubicBezTo>
                <a:cubicBezTo>
                  <a:pt x="115" y="129"/>
                  <a:pt x="115" y="129"/>
                  <a:pt x="115" y="129"/>
                </a:cubicBezTo>
                <a:cubicBezTo>
                  <a:pt x="115" y="129"/>
                  <a:pt x="114" y="129"/>
                  <a:pt x="114" y="128"/>
                </a:cubicBezTo>
                <a:cubicBezTo>
                  <a:pt x="109" y="127"/>
                  <a:pt x="105" y="126"/>
                  <a:pt x="102" y="122"/>
                </a:cubicBezTo>
                <a:cubicBezTo>
                  <a:pt x="102" y="122"/>
                  <a:pt x="102" y="122"/>
                  <a:pt x="101" y="122"/>
                </a:cubicBezTo>
                <a:cubicBezTo>
                  <a:pt x="101" y="124"/>
                  <a:pt x="102" y="125"/>
                  <a:pt x="103" y="126"/>
                </a:cubicBezTo>
                <a:cubicBezTo>
                  <a:pt x="107" y="129"/>
                  <a:pt x="110" y="130"/>
                  <a:pt x="115" y="129"/>
                </a:cubicBezTo>
                <a:close/>
                <a:moveTo>
                  <a:pt x="135" y="222"/>
                </a:moveTo>
                <a:cubicBezTo>
                  <a:pt x="135" y="222"/>
                  <a:pt x="135" y="222"/>
                  <a:pt x="136" y="222"/>
                </a:cubicBezTo>
                <a:cubicBezTo>
                  <a:pt x="136" y="222"/>
                  <a:pt x="136" y="222"/>
                  <a:pt x="135" y="222"/>
                </a:cubicBezTo>
                <a:cubicBezTo>
                  <a:pt x="135" y="222"/>
                  <a:pt x="135" y="222"/>
                  <a:pt x="135" y="222"/>
                </a:cubicBezTo>
                <a:cubicBezTo>
                  <a:pt x="134" y="221"/>
                  <a:pt x="132" y="221"/>
                  <a:pt x="130" y="220"/>
                </a:cubicBezTo>
                <a:cubicBezTo>
                  <a:pt x="125" y="220"/>
                  <a:pt x="120" y="220"/>
                  <a:pt x="114" y="217"/>
                </a:cubicBezTo>
                <a:cubicBezTo>
                  <a:pt x="115" y="220"/>
                  <a:pt x="116" y="221"/>
                  <a:pt x="118" y="222"/>
                </a:cubicBezTo>
                <a:cubicBezTo>
                  <a:pt x="124" y="225"/>
                  <a:pt x="129" y="224"/>
                  <a:pt x="135" y="222"/>
                </a:cubicBezTo>
                <a:close/>
                <a:moveTo>
                  <a:pt x="142" y="156"/>
                </a:moveTo>
                <a:cubicBezTo>
                  <a:pt x="142" y="156"/>
                  <a:pt x="142" y="155"/>
                  <a:pt x="141" y="154"/>
                </a:cubicBezTo>
                <a:cubicBezTo>
                  <a:pt x="140" y="149"/>
                  <a:pt x="139" y="144"/>
                  <a:pt x="137" y="139"/>
                </a:cubicBezTo>
                <a:cubicBezTo>
                  <a:pt x="134" y="131"/>
                  <a:pt x="131" y="124"/>
                  <a:pt x="127" y="117"/>
                </a:cubicBezTo>
                <a:cubicBezTo>
                  <a:pt x="115" y="93"/>
                  <a:pt x="101" y="71"/>
                  <a:pt x="83" y="51"/>
                </a:cubicBezTo>
                <a:cubicBezTo>
                  <a:pt x="75" y="42"/>
                  <a:pt x="66" y="34"/>
                  <a:pt x="55" y="28"/>
                </a:cubicBezTo>
                <a:cubicBezTo>
                  <a:pt x="51" y="26"/>
                  <a:pt x="46" y="25"/>
                  <a:pt x="41" y="26"/>
                </a:cubicBezTo>
                <a:cubicBezTo>
                  <a:pt x="39" y="27"/>
                  <a:pt x="37" y="27"/>
                  <a:pt x="36" y="28"/>
                </a:cubicBezTo>
                <a:cubicBezTo>
                  <a:pt x="28" y="35"/>
                  <a:pt x="30" y="49"/>
                  <a:pt x="37" y="54"/>
                </a:cubicBezTo>
                <a:cubicBezTo>
                  <a:pt x="39" y="56"/>
                  <a:pt x="42" y="57"/>
                  <a:pt x="46" y="58"/>
                </a:cubicBezTo>
                <a:cubicBezTo>
                  <a:pt x="45" y="57"/>
                  <a:pt x="44" y="56"/>
                  <a:pt x="43" y="54"/>
                </a:cubicBezTo>
                <a:cubicBezTo>
                  <a:pt x="42" y="51"/>
                  <a:pt x="41" y="47"/>
                  <a:pt x="42" y="43"/>
                </a:cubicBezTo>
                <a:cubicBezTo>
                  <a:pt x="43" y="41"/>
                  <a:pt x="44" y="39"/>
                  <a:pt x="45" y="37"/>
                </a:cubicBezTo>
                <a:cubicBezTo>
                  <a:pt x="46" y="35"/>
                  <a:pt x="48" y="34"/>
                  <a:pt x="50" y="35"/>
                </a:cubicBezTo>
                <a:cubicBezTo>
                  <a:pt x="52" y="36"/>
                  <a:pt x="52" y="37"/>
                  <a:pt x="53" y="38"/>
                </a:cubicBezTo>
                <a:cubicBezTo>
                  <a:pt x="56" y="42"/>
                  <a:pt x="56" y="47"/>
                  <a:pt x="53" y="51"/>
                </a:cubicBezTo>
                <a:cubicBezTo>
                  <a:pt x="52" y="52"/>
                  <a:pt x="51" y="53"/>
                  <a:pt x="50" y="55"/>
                </a:cubicBezTo>
                <a:cubicBezTo>
                  <a:pt x="48" y="57"/>
                  <a:pt x="49" y="60"/>
                  <a:pt x="52" y="61"/>
                </a:cubicBezTo>
                <a:cubicBezTo>
                  <a:pt x="54" y="62"/>
                  <a:pt x="56" y="63"/>
                  <a:pt x="59" y="64"/>
                </a:cubicBezTo>
                <a:cubicBezTo>
                  <a:pt x="64" y="67"/>
                  <a:pt x="70" y="69"/>
                  <a:pt x="75" y="73"/>
                </a:cubicBezTo>
                <a:cubicBezTo>
                  <a:pt x="77" y="74"/>
                  <a:pt x="79" y="75"/>
                  <a:pt x="81" y="76"/>
                </a:cubicBezTo>
                <a:cubicBezTo>
                  <a:pt x="80" y="75"/>
                  <a:pt x="80" y="74"/>
                  <a:pt x="79" y="73"/>
                </a:cubicBezTo>
                <a:cubicBezTo>
                  <a:pt x="76" y="69"/>
                  <a:pt x="74" y="64"/>
                  <a:pt x="73" y="59"/>
                </a:cubicBezTo>
                <a:cubicBezTo>
                  <a:pt x="73" y="58"/>
                  <a:pt x="73" y="56"/>
                  <a:pt x="73" y="54"/>
                </a:cubicBezTo>
                <a:cubicBezTo>
                  <a:pt x="74" y="51"/>
                  <a:pt x="78" y="49"/>
                  <a:pt x="81" y="51"/>
                </a:cubicBezTo>
                <a:cubicBezTo>
                  <a:pt x="81" y="52"/>
                  <a:pt x="82" y="53"/>
                  <a:pt x="83" y="54"/>
                </a:cubicBezTo>
                <a:cubicBezTo>
                  <a:pt x="85" y="56"/>
                  <a:pt x="86" y="60"/>
                  <a:pt x="87" y="63"/>
                </a:cubicBezTo>
                <a:cubicBezTo>
                  <a:pt x="88" y="68"/>
                  <a:pt x="88" y="72"/>
                  <a:pt x="88" y="77"/>
                </a:cubicBezTo>
                <a:cubicBezTo>
                  <a:pt x="87" y="79"/>
                  <a:pt x="88" y="81"/>
                  <a:pt x="90" y="83"/>
                </a:cubicBezTo>
                <a:cubicBezTo>
                  <a:pt x="114" y="102"/>
                  <a:pt x="131" y="126"/>
                  <a:pt x="141" y="154"/>
                </a:cubicBezTo>
                <a:cubicBezTo>
                  <a:pt x="141" y="155"/>
                  <a:pt x="141" y="156"/>
                  <a:pt x="142" y="156"/>
                </a:cubicBezTo>
                <a:cubicBezTo>
                  <a:pt x="141" y="157"/>
                  <a:pt x="142" y="158"/>
                  <a:pt x="142" y="159"/>
                </a:cubicBezTo>
                <a:cubicBezTo>
                  <a:pt x="142" y="158"/>
                  <a:pt x="143" y="157"/>
                  <a:pt x="142" y="156"/>
                </a:cubicBezTo>
                <a:close/>
                <a:moveTo>
                  <a:pt x="67" y="144"/>
                </a:moveTo>
                <a:cubicBezTo>
                  <a:pt x="68" y="143"/>
                  <a:pt x="68" y="143"/>
                  <a:pt x="68" y="142"/>
                </a:cubicBezTo>
                <a:cubicBezTo>
                  <a:pt x="70" y="138"/>
                  <a:pt x="71" y="133"/>
                  <a:pt x="74" y="129"/>
                </a:cubicBezTo>
                <a:cubicBezTo>
                  <a:pt x="75" y="127"/>
                  <a:pt x="77" y="125"/>
                  <a:pt x="79" y="124"/>
                </a:cubicBezTo>
                <a:cubicBezTo>
                  <a:pt x="84" y="122"/>
                  <a:pt x="87" y="125"/>
                  <a:pt x="87" y="129"/>
                </a:cubicBezTo>
                <a:cubicBezTo>
                  <a:pt x="87" y="131"/>
                  <a:pt x="86" y="133"/>
                  <a:pt x="85" y="135"/>
                </a:cubicBezTo>
                <a:cubicBezTo>
                  <a:pt x="84" y="137"/>
                  <a:pt x="82" y="139"/>
                  <a:pt x="80" y="140"/>
                </a:cubicBezTo>
                <a:cubicBezTo>
                  <a:pt x="77" y="142"/>
                  <a:pt x="74" y="145"/>
                  <a:pt x="72" y="147"/>
                </a:cubicBezTo>
                <a:cubicBezTo>
                  <a:pt x="70" y="149"/>
                  <a:pt x="70" y="149"/>
                  <a:pt x="71" y="151"/>
                </a:cubicBezTo>
                <a:cubicBezTo>
                  <a:pt x="75" y="159"/>
                  <a:pt x="79" y="168"/>
                  <a:pt x="82" y="176"/>
                </a:cubicBezTo>
                <a:cubicBezTo>
                  <a:pt x="83" y="181"/>
                  <a:pt x="86" y="184"/>
                  <a:pt x="90" y="186"/>
                </a:cubicBezTo>
                <a:cubicBezTo>
                  <a:pt x="90" y="187"/>
                  <a:pt x="90" y="187"/>
                  <a:pt x="90" y="187"/>
                </a:cubicBezTo>
                <a:cubicBezTo>
                  <a:pt x="92" y="188"/>
                  <a:pt x="92" y="188"/>
                  <a:pt x="93" y="186"/>
                </a:cubicBezTo>
                <a:cubicBezTo>
                  <a:pt x="93" y="186"/>
                  <a:pt x="93" y="185"/>
                  <a:pt x="93" y="185"/>
                </a:cubicBezTo>
                <a:cubicBezTo>
                  <a:pt x="96" y="173"/>
                  <a:pt x="98" y="160"/>
                  <a:pt x="97" y="146"/>
                </a:cubicBezTo>
                <a:cubicBezTo>
                  <a:pt x="97" y="132"/>
                  <a:pt x="94" y="119"/>
                  <a:pt x="87" y="107"/>
                </a:cubicBezTo>
                <a:cubicBezTo>
                  <a:pt x="84" y="101"/>
                  <a:pt x="80" y="96"/>
                  <a:pt x="75" y="92"/>
                </a:cubicBezTo>
                <a:cubicBezTo>
                  <a:pt x="70" y="88"/>
                  <a:pt x="65" y="89"/>
                  <a:pt x="61" y="93"/>
                </a:cubicBezTo>
                <a:cubicBezTo>
                  <a:pt x="60" y="94"/>
                  <a:pt x="60" y="94"/>
                  <a:pt x="60" y="95"/>
                </a:cubicBezTo>
                <a:cubicBezTo>
                  <a:pt x="56" y="100"/>
                  <a:pt x="53" y="107"/>
                  <a:pt x="52" y="114"/>
                </a:cubicBezTo>
                <a:cubicBezTo>
                  <a:pt x="52" y="116"/>
                  <a:pt x="53" y="118"/>
                  <a:pt x="54" y="120"/>
                </a:cubicBezTo>
                <a:cubicBezTo>
                  <a:pt x="55" y="119"/>
                  <a:pt x="55" y="119"/>
                  <a:pt x="55" y="118"/>
                </a:cubicBezTo>
                <a:cubicBezTo>
                  <a:pt x="55" y="116"/>
                  <a:pt x="56" y="114"/>
                  <a:pt x="56" y="112"/>
                </a:cubicBezTo>
                <a:cubicBezTo>
                  <a:pt x="58" y="106"/>
                  <a:pt x="62" y="103"/>
                  <a:pt x="68" y="102"/>
                </a:cubicBezTo>
                <a:cubicBezTo>
                  <a:pt x="72" y="101"/>
                  <a:pt x="75" y="103"/>
                  <a:pt x="76" y="107"/>
                </a:cubicBezTo>
                <a:cubicBezTo>
                  <a:pt x="77" y="112"/>
                  <a:pt x="75" y="116"/>
                  <a:pt x="71" y="118"/>
                </a:cubicBezTo>
                <a:cubicBezTo>
                  <a:pt x="71" y="119"/>
                  <a:pt x="70" y="119"/>
                  <a:pt x="69" y="120"/>
                </a:cubicBezTo>
                <a:cubicBezTo>
                  <a:pt x="66" y="121"/>
                  <a:pt x="63" y="123"/>
                  <a:pt x="61" y="124"/>
                </a:cubicBezTo>
                <a:cubicBezTo>
                  <a:pt x="57" y="127"/>
                  <a:pt x="58" y="126"/>
                  <a:pt x="60" y="129"/>
                </a:cubicBezTo>
                <a:cubicBezTo>
                  <a:pt x="60" y="130"/>
                  <a:pt x="60" y="130"/>
                  <a:pt x="60" y="130"/>
                </a:cubicBezTo>
                <a:cubicBezTo>
                  <a:pt x="62" y="135"/>
                  <a:pt x="65" y="139"/>
                  <a:pt x="67" y="144"/>
                </a:cubicBezTo>
                <a:close/>
                <a:moveTo>
                  <a:pt x="72" y="329"/>
                </a:moveTo>
                <a:cubicBezTo>
                  <a:pt x="73" y="329"/>
                  <a:pt x="73" y="328"/>
                  <a:pt x="74" y="327"/>
                </a:cubicBezTo>
                <a:cubicBezTo>
                  <a:pt x="74" y="326"/>
                  <a:pt x="75" y="324"/>
                  <a:pt x="76" y="323"/>
                </a:cubicBezTo>
                <a:cubicBezTo>
                  <a:pt x="78" y="321"/>
                  <a:pt x="80" y="319"/>
                  <a:pt x="82" y="318"/>
                </a:cubicBezTo>
                <a:cubicBezTo>
                  <a:pt x="85" y="316"/>
                  <a:pt x="88" y="317"/>
                  <a:pt x="89" y="320"/>
                </a:cubicBezTo>
                <a:cubicBezTo>
                  <a:pt x="90" y="322"/>
                  <a:pt x="90" y="325"/>
                  <a:pt x="89" y="327"/>
                </a:cubicBezTo>
                <a:cubicBezTo>
                  <a:pt x="87" y="332"/>
                  <a:pt x="84" y="336"/>
                  <a:pt x="80" y="339"/>
                </a:cubicBezTo>
                <a:cubicBezTo>
                  <a:pt x="78" y="341"/>
                  <a:pt x="75" y="343"/>
                  <a:pt x="73" y="345"/>
                </a:cubicBezTo>
                <a:cubicBezTo>
                  <a:pt x="71" y="346"/>
                  <a:pt x="70" y="348"/>
                  <a:pt x="70" y="350"/>
                </a:cubicBezTo>
                <a:cubicBezTo>
                  <a:pt x="70" y="354"/>
                  <a:pt x="71" y="358"/>
                  <a:pt x="73" y="361"/>
                </a:cubicBezTo>
                <a:cubicBezTo>
                  <a:pt x="76" y="365"/>
                  <a:pt x="79" y="365"/>
                  <a:pt x="83" y="363"/>
                </a:cubicBezTo>
                <a:cubicBezTo>
                  <a:pt x="86" y="362"/>
                  <a:pt x="88" y="360"/>
                  <a:pt x="89" y="358"/>
                </a:cubicBezTo>
                <a:cubicBezTo>
                  <a:pt x="92" y="354"/>
                  <a:pt x="94" y="350"/>
                  <a:pt x="96" y="346"/>
                </a:cubicBezTo>
                <a:cubicBezTo>
                  <a:pt x="100" y="334"/>
                  <a:pt x="101" y="323"/>
                  <a:pt x="97" y="311"/>
                </a:cubicBezTo>
                <a:cubicBezTo>
                  <a:pt x="95" y="302"/>
                  <a:pt x="91" y="293"/>
                  <a:pt x="88" y="284"/>
                </a:cubicBezTo>
                <a:cubicBezTo>
                  <a:pt x="88" y="284"/>
                  <a:pt x="88" y="283"/>
                  <a:pt x="87" y="283"/>
                </a:cubicBezTo>
                <a:cubicBezTo>
                  <a:pt x="87" y="285"/>
                  <a:pt x="86" y="287"/>
                  <a:pt x="85" y="289"/>
                </a:cubicBezTo>
                <a:cubicBezTo>
                  <a:pt x="83" y="295"/>
                  <a:pt x="80" y="301"/>
                  <a:pt x="78" y="306"/>
                </a:cubicBezTo>
                <a:cubicBezTo>
                  <a:pt x="76" y="314"/>
                  <a:pt x="74" y="321"/>
                  <a:pt x="72" y="329"/>
                </a:cubicBezTo>
                <a:close/>
                <a:moveTo>
                  <a:pt x="88" y="214"/>
                </a:moveTo>
                <a:cubicBezTo>
                  <a:pt x="82" y="233"/>
                  <a:pt x="81" y="252"/>
                  <a:pt x="88" y="271"/>
                </a:cubicBezTo>
                <a:cubicBezTo>
                  <a:pt x="93" y="252"/>
                  <a:pt x="91" y="233"/>
                  <a:pt x="88" y="214"/>
                </a:cubicBezTo>
                <a:close/>
                <a:moveTo>
                  <a:pt x="53" y="123"/>
                </a:moveTo>
                <a:cubicBezTo>
                  <a:pt x="52" y="123"/>
                  <a:pt x="52" y="123"/>
                  <a:pt x="52" y="124"/>
                </a:cubicBezTo>
                <a:cubicBezTo>
                  <a:pt x="52" y="133"/>
                  <a:pt x="55" y="142"/>
                  <a:pt x="59" y="151"/>
                </a:cubicBezTo>
                <a:cubicBezTo>
                  <a:pt x="59" y="152"/>
                  <a:pt x="60" y="152"/>
                  <a:pt x="60" y="152"/>
                </a:cubicBezTo>
                <a:cubicBezTo>
                  <a:pt x="63" y="154"/>
                  <a:pt x="66" y="155"/>
                  <a:pt x="70" y="156"/>
                </a:cubicBezTo>
                <a:cubicBezTo>
                  <a:pt x="65" y="144"/>
                  <a:pt x="59" y="134"/>
                  <a:pt x="53" y="123"/>
                </a:cubicBezTo>
                <a:close/>
                <a:moveTo>
                  <a:pt x="105" y="198"/>
                </a:moveTo>
                <a:cubicBezTo>
                  <a:pt x="101" y="197"/>
                  <a:pt x="98" y="195"/>
                  <a:pt x="94" y="193"/>
                </a:cubicBezTo>
                <a:cubicBezTo>
                  <a:pt x="93" y="195"/>
                  <a:pt x="93" y="197"/>
                  <a:pt x="92" y="199"/>
                </a:cubicBezTo>
                <a:cubicBezTo>
                  <a:pt x="91" y="203"/>
                  <a:pt x="90" y="206"/>
                  <a:pt x="91" y="210"/>
                </a:cubicBezTo>
                <a:cubicBezTo>
                  <a:pt x="92" y="212"/>
                  <a:pt x="92" y="214"/>
                  <a:pt x="92" y="216"/>
                </a:cubicBezTo>
                <a:cubicBezTo>
                  <a:pt x="92" y="216"/>
                  <a:pt x="92" y="217"/>
                  <a:pt x="93" y="218"/>
                </a:cubicBezTo>
                <a:cubicBezTo>
                  <a:pt x="93" y="217"/>
                  <a:pt x="94" y="215"/>
                  <a:pt x="94" y="214"/>
                </a:cubicBezTo>
                <a:cubicBezTo>
                  <a:pt x="95" y="212"/>
                  <a:pt x="96" y="210"/>
                  <a:pt x="97" y="208"/>
                </a:cubicBezTo>
                <a:cubicBezTo>
                  <a:pt x="99" y="204"/>
                  <a:pt x="102" y="201"/>
                  <a:pt x="105" y="198"/>
                </a:cubicBezTo>
                <a:close/>
                <a:moveTo>
                  <a:pt x="152" y="195"/>
                </a:moveTo>
                <a:cubicBezTo>
                  <a:pt x="156" y="193"/>
                  <a:pt x="159" y="192"/>
                  <a:pt x="162" y="189"/>
                </a:cubicBezTo>
                <a:cubicBezTo>
                  <a:pt x="164" y="187"/>
                  <a:pt x="165" y="184"/>
                  <a:pt x="165" y="182"/>
                </a:cubicBezTo>
                <a:cubicBezTo>
                  <a:pt x="166" y="180"/>
                  <a:pt x="165" y="179"/>
                  <a:pt x="165" y="178"/>
                </a:cubicBezTo>
                <a:cubicBezTo>
                  <a:pt x="164" y="177"/>
                  <a:pt x="163" y="176"/>
                  <a:pt x="161" y="177"/>
                </a:cubicBezTo>
                <a:cubicBezTo>
                  <a:pt x="159" y="177"/>
                  <a:pt x="158" y="178"/>
                  <a:pt x="157" y="179"/>
                </a:cubicBezTo>
                <a:cubicBezTo>
                  <a:pt x="155" y="182"/>
                  <a:pt x="154" y="185"/>
                  <a:pt x="153" y="188"/>
                </a:cubicBezTo>
                <a:cubicBezTo>
                  <a:pt x="152" y="188"/>
                  <a:pt x="152" y="189"/>
                  <a:pt x="152" y="189"/>
                </a:cubicBezTo>
                <a:cubicBezTo>
                  <a:pt x="155" y="186"/>
                  <a:pt x="158" y="184"/>
                  <a:pt x="161" y="181"/>
                </a:cubicBezTo>
                <a:cubicBezTo>
                  <a:pt x="162" y="180"/>
                  <a:pt x="163" y="179"/>
                  <a:pt x="164" y="180"/>
                </a:cubicBezTo>
                <a:cubicBezTo>
                  <a:pt x="164" y="181"/>
                  <a:pt x="164" y="182"/>
                  <a:pt x="163" y="183"/>
                </a:cubicBezTo>
                <a:cubicBezTo>
                  <a:pt x="162" y="184"/>
                  <a:pt x="161" y="184"/>
                  <a:pt x="161" y="185"/>
                </a:cubicBezTo>
                <a:cubicBezTo>
                  <a:pt x="157" y="188"/>
                  <a:pt x="154" y="191"/>
                  <a:pt x="152" y="195"/>
                </a:cubicBezTo>
                <a:close/>
                <a:moveTo>
                  <a:pt x="137" y="219"/>
                </a:moveTo>
                <a:cubicBezTo>
                  <a:pt x="135" y="217"/>
                  <a:pt x="133" y="215"/>
                  <a:pt x="131" y="213"/>
                </a:cubicBezTo>
                <a:cubicBezTo>
                  <a:pt x="128" y="211"/>
                  <a:pt x="124" y="210"/>
                  <a:pt x="120" y="211"/>
                </a:cubicBezTo>
                <a:cubicBezTo>
                  <a:pt x="119" y="211"/>
                  <a:pt x="117" y="211"/>
                  <a:pt x="116" y="212"/>
                </a:cubicBezTo>
                <a:cubicBezTo>
                  <a:pt x="115" y="213"/>
                  <a:pt x="115" y="214"/>
                  <a:pt x="116" y="215"/>
                </a:cubicBezTo>
                <a:cubicBezTo>
                  <a:pt x="118" y="216"/>
                  <a:pt x="120" y="216"/>
                  <a:pt x="122" y="217"/>
                </a:cubicBezTo>
                <a:cubicBezTo>
                  <a:pt x="127" y="217"/>
                  <a:pt x="132" y="217"/>
                  <a:pt x="137" y="219"/>
                </a:cubicBezTo>
                <a:close/>
                <a:moveTo>
                  <a:pt x="75" y="274"/>
                </a:moveTo>
                <a:cubicBezTo>
                  <a:pt x="74" y="270"/>
                  <a:pt x="72" y="266"/>
                  <a:pt x="71" y="263"/>
                </a:cubicBezTo>
                <a:cubicBezTo>
                  <a:pt x="71" y="261"/>
                  <a:pt x="70" y="260"/>
                  <a:pt x="69" y="259"/>
                </a:cubicBezTo>
                <a:cubicBezTo>
                  <a:pt x="68" y="257"/>
                  <a:pt x="66" y="256"/>
                  <a:pt x="64" y="257"/>
                </a:cubicBezTo>
                <a:cubicBezTo>
                  <a:pt x="63" y="260"/>
                  <a:pt x="64" y="264"/>
                  <a:pt x="66" y="267"/>
                </a:cubicBezTo>
                <a:cubicBezTo>
                  <a:pt x="68" y="270"/>
                  <a:pt x="71" y="272"/>
                  <a:pt x="75" y="274"/>
                </a:cubicBezTo>
                <a:close/>
                <a:moveTo>
                  <a:pt x="143" y="135"/>
                </a:moveTo>
                <a:cubicBezTo>
                  <a:pt x="145" y="131"/>
                  <a:pt x="148" y="126"/>
                  <a:pt x="150" y="121"/>
                </a:cubicBezTo>
                <a:cubicBezTo>
                  <a:pt x="150" y="120"/>
                  <a:pt x="150" y="118"/>
                  <a:pt x="151" y="117"/>
                </a:cubicBezTo>
                <a:cubicBezTo>
                  <a:pt x="151" y="116"/>
                  <a:pt x="150" y="115"/>
                  <a:pt x="149" y="115"/>
                </a:cubicBezTo>
                <a:cubicBezTo>
                  <a:pt x="148" y="115"/>
                  <a:pt x="147" y="115"/>
                  <a:pt x="147" y="116"/>
                </a:cubicBezTo>
                <a:cubicBezTo>
                  <a:pt x="146" y="117"/>
                  <a:pt x="145" y="118"/>
                  <a:pt x="145" y="119"/>
                </a:cubicBezTo>
                <a:cubicBezTo>
                  <a:pt x="142" y="124"/>
                  <a:pt x="142" y="130"/>
                  <a:pt x="143" y="135"/>
                </a:cubicBezTo>
                <a:close/>
                <a:moveTo>
                  <a:pt x="79" y="178"/>
                </a:moveTo>
                <a:cubicBezTo>
                  <a:pt x="78" y="173"/>
                  <a:pt x="76" y="169"/>
                  <a:pt x="74" y="165"/>
                </a:cubicBezTo>
                <a:cubicBezTo>
                  <a:pt x="72" y="161"/>
                  <a:pt x="72" y="161"/>
                  <a:pt x="68" y="163"/>
                </a:cubicBezTo>
                <a:cubicBezTo>
                  <a:pt x="67" y="164"/>
                  <a:pt x="67" y="164"/>
                  <a:pt x="68" y="165"/>
                </a:cubicBezTo>
                <a:cubicBezTo>
                  <a:pt x="71" y="170"/>
                  <a:pt x="75" y="174"/>
                  <a:pt x="79" y="178"/>
                </a:cubicBezTo>
                <a:close/>
                <a:moveTo>
                  <a:pt x="124" y="96"/>
                </a:moveTo>
                <a:cubicBezTo>
                  <a:pt x="126" y="93"/>
                  <a:pt x="128" y="91"/>
                  <a:pt x="130" y="88"/>
                </a:cubicBezTo>
                <a:cubicBezTo>
                  <a:pt x="131" y="87"/>
                  <a:pt x="132" y="85"/>
                  <a:pt x="133" y="84"/>
                </a:cubicBezTo>
                <a:cubicBezTo>
                  <a:pt x="134" y="82"/>
                  <a:pt x="135" y="80"/>
                  <a:pt x="134" y="78"/>
                </a:cubicBezTo>
                <a:cubicBezTo>
                  <a:pt x="134" y="76"/>
                  <a:pt x="133" y="76"/>
                  <a:pt x="132" y="77"/>
                </a:cubicBezTo>
                <a:cubicBezTo>
                  <a:pt x="131" y="79"/>
                  <a:pt x="130" y="80"/>
                  <a:pt x="129" y="82"/>
                </a:cubicBezTo>
                <a:cubicBezTo>
                  <a:pt x="127" y="86"/>
                  <a:pt x="125" y="91"/>
                  <a:pt x="124" y="96"/>
                </a:cubicBezTo>
                <a:close/>
                <a:moveTo>
                  <a:pt x="136" y="168"/>
                </a:moveTo>
                <a:cubicBezTo>
                  <a:pt x="134" y="166"/>
                  <a:pt x="132" y="165"/>
                  <a:pt x="130" y="165"/>
                </a:cubicBezTo>
                <a:cubicBezTo>
                  <a:pt x="125" y="163"/>
                  <a:pt x="120" y="161"/>
                  <a:pt x="116" y="158"/>
                </a:cubicBezTo>
                <a:cubicBezTo>
                  <a:pt x="116" y="161"/>
                  <a:pt x="118" y="164"/>
                  <a:pt x="122" y="166"/>
                </a:cubicBezTo>
                <a:cubicBezTo>
                  <a:pt x="126" y="167"/>
                  <a:pt x="131" y="168"/>
                  <a:pt x="136" y="168"/>
                </a:cubicBezTo>
                <a:close/>
                <a:moveTo>
                  <a:pt x="44" y="159"/>
                </a:moveTo>
                <a:cubicBezTo>
                  <a:pt x="45" y="162"/>
                  <a:pt x="46" y="163"/>
                  <a:pt x="47" y="164"/>
                </a:cubicBezTo>
                <a:cubicBezTo>
                  <a:pt x="52" y="167"/>
                  <a:pt x="57" y="166"/>
                  <a:pt x="62" y="164"/>
                </a:cubicBezTo>
                <a:cubicBezTo>
                  <a:pt x="63" y="163"/>
                  <a:pt x="63" y="162"/>
                  <a:pt x="62" y="162"/>
                </a:cubicBezTo>
                <a:cubicBezTo>
                  <a:pt x="61" y="161"/>
                  <a:pt x="60" y="161"/>
                  <a:pt x="59" y="161"/>
                </a:cubicBezTo>
                <a:cubicBezTo>
                  <a:pt x="54" y="162"/>
                  <a:pt x="49" y="161"/>
                  <a:pt x="44" y="159"/>
                </a:cubicBezTo>
                <a:close/>
                <a:moveTo>
                  <a:pt x="60" y="158"/>
                </a:moveTo>
                <a:cubicBezTo>
                  <a:pt x="58" y="157"/>
                  <a:pt x="58" y="155"/>
                  <a:pt x="57" y="154"/>
                </a:cubicBezTo>
                <a:cubicBezTo>
                  <a:pt x="54" y="153"/>
                  <a:pt x="52" y="153"/>
                  <a:pt x="49" y="153"/>
                </a:cubicBezTo>
                <a:cubicBezTo>
                  <a:pt x="48" y="153"/>
                  <a:pt x="47" y="153"/>
                  <a:pt x="46" y="154"/>
                </a:cubicBezTo>
                <a:cubicBezTo>
                  <a:pt x="44" y="155"/>
                  <a:pt x="44" y="156"/>
                  <a:pt x="46" y="157"/>
                </a:cubicBezTo>
                <a:cubicBezTo>
                  <a:pt x="50" y="158"/>
                  <a:pt x="55" y="159"/>
                  <a:pt x="60" y="158"/>
                </a:cubicBezTo>
                <a:close/>
                <a:moveTo>
                  <a:pt x="57" y="348"/>
                </a:moveTo>
                <a:cubicBezTo>
                  <a:pt x="57" y="347"/>
                  <a:pt x="57" y="347"/>
                  <a:pt x="57" y="347"/>
                </a:cubicBezTo>
                <a:cubicBezTo>
                  <a:pt x="53" y="343"/>
                  <a:pt x="50" y="340"/>
                  <a:pt x="47" y="336"/>
                </a:cubicBezTo>
                <a:cubicBezTo>
                  <a:pt x="47" y="335"/>
                  <a:pt x="46" y="335"/>
                  <a:pt x="45" y="336"/>
                </a:cubicBezTo>
                <a:cubicBezTo>
                  <a:pt x="45" y="338"/>
                  <a:pt x="45" y="340"/>
                  <a:pt x="46" y="341"/>
                </a:cubicBezTo>
                <a:cubicBezTo>
                  <a:pt x="48" y="346"/>
                  <a:pt x="52" y="347"/>
                  <a:pt x="57" y="348"/>
                </a:cubicBezTo>
                <a:close/>
                <a:moveTo>
                  <a:pt x="85" y="320"/>
                </a:moveTo>
                <a:cubicBezTo>
                  <a:pt x="80" y="321"/>
                  <a:pt x="73" y="331"/>
                  <a:pt x="72" y="338"/>
                </a:cubicBezTo>
                <a:cubicBezTo>
                  <a:pt x="75" y="336"/>
                  <a:pt x="83" y="324"/>
                  <a:pt x="85" y="320"/>
                </a:cubicBezTo>
                <a:close/>
                <a:moveTo>
                  <a:pt x="70" y="105"/>
                </a:moveTo>
                <a:cubicBezTo>
                  <a:pt x="64" y="104"/>
                  <a:pt x="58" y="111"/>
                  <a:pt x="58" y="119"/>
                </a:cubicBezTo>
                <a:cubicBezTo>
                  <a:pt x="62" y="114"/>
                  <a:pt x="67" y="110"/>
                  <a:pt x="70" y="105"/>
                </a:cubicBezTo>
                <a:close/>
                <a:moveTo>
                  <a:pt x="77" y="191"/>
                </a:moveTo>
                <a:cubicBezTo>
                  <a:pt x="74" y="188"/>
                  <a:pt x="72" y="185"/>
                  <a:pt x="68" y="183"/>
                </a:cubicBezTo>
                <a:cubicBezTo>
                  <a:pt x="67" y="183"/>
                  <a:pt x="65" y="182"/>
                  <a:pt x="63" y="183"/>
                </a:cubicBezTo>
                <a:cubicBezTo>
                  <a:pt x="63" y="183"/>
                  <a:pt x="62" y="183"/>
                  <a:pt x="61" y="183"/>
                </a:cubicBezTo>
                <a:cubicBezTo>
                  <a:pt x="60" y="184"/>
                  <a:pt x="60" y="185"/>
                  <a:pt x="61" y="185"/>
                </a:cubicBezTo>
                <a:cubicBezTo>
                  <a:pt x="64" y="186"/>
                  <a:pt x="66" y="187"/>
                  <a:pt x="68" y="188"/>
                </a:cubicBezTo>
                <a:cubicBezTo>
                  <a:pt x="71" y="189"/>
                  <a:pt x="74" y="190"/>
                  <a:pt x="77" y="191"/>
                </a:cubicBezTo>
                <a:close/>
                <a:moveTo>
                  <a:pt x="73" y="107"/>
                </a:moveTo>
                <a:cubicBezTo>
                  <a:pt x="68" y="111"/>
                  <a:pt x="62" y="118"/>
                  <a:pt x="61" y="121"/>
                </a:cubicBezTo>
                <a:cubicBezTo>
                  <a:pt x="64" y="119"/>
                  <a:pt x="67" y="118"/>
                  <a:pt x="69" y="116"/>
                </a:cubicBezTo>
                <a:cubicBezTo>
                  <a:pt x="73" y="114"/>
                  <a:pt x="74" y="112"/>
                  <a:pt x="73" y="107"/>
                </a:cubicBezTo>
                <a:close/>
                <a:moveTo>
                  <a:pt x="117" y="155"/>
                </a:moveTo>
                <a:cubicBezTo>
                  <a:pt x="119" y="157"/>
                  <a:pt x="121" y="158"/>
                  <a:pt x="123" y="159"/>
                </a:cubicBezTo>
                <a:cubicBezTo>
                  <a:pt x="127" y="161"/>
                  <a:pt x="132" y="162"/>
                  <a:pt x="137" y="165"/>
                </a:cubicBezTo>
                <a:cubicBezTo>
                  <a:pt x="135" y="162"/>
                  <a:pt x="127" y="156"/>
                  <a:pt x="124" y="155"/>
                </a:cubicBezTo>
                <a:cubicBezTo>
                  <a:pt x="123" y="155"/>
                  <a:pt x="122" y="154"/>
                  <a:pt x="121" y="154"/>
                </a:cubicBezTo>
                <a:cubicBezTo>
                  <a:pt x="120" y="154"/>
                  <a:pt x="119" y="153"/>
                  <a:pt x="117" y="155"/>
                </a:cubicBezTo>
                <a:close/>
                <a:moveTo>
                  <a:pt x="101" y="247"/>
                </a:moveTo>
                <a:cubicBezTo>
                  <a:pt x="102" y="247"/>
                  <a:pt x="103" y="247"/>
                  <a:pt x="105" y="247"/>
                </a:cubicBezTo>
                <a:cubicBezTo>
                  <a:pt x="108" y="246"/>
                  <a:pt x="111" y="244"/>
                  <a:pt x="113" y="242"/>
                </a:cubicBezTo>
                <a:cubicBezTo>
                  <a:pt x="116" y="239"/>
                  <a:pt x="116" y="237"/>
                  <a:pt x="116" y="234"/>
                </a:cubicBezTo>
                <a:cubicBezTo>
                  <a:pt x="112" y="240"/>
                  <a:pt x="106" y="243"/>
                  <a:pt x="101" y="247"/>
                </a:cubicBezTo>
                <a:close/>
                <a:moveTo>
                  <a:pt x="60" y="188"/>
                </a:moveTo>
                <a:cubicBezTo>
                  <a:pt x="60" y="189"/>
                  <a:pt x="60" y="190"/>
                  <a:pt x="61" y="191"/>
                </a:cubicBezTo>
                <a:cubicBezTo>
                  <a:pt x="63" y="193"/>
                  <a:pt x="65" y="194"/>
                  <a:pt x="67" y="194"/>
                </a:cubicBezTo>
                <a:cubicBezTo>
                  <a:pt x="70" y="195"/>
                  <a:pt x="73" y="195"/>
                  <a:pt x="76" y="195"/>
                </a:cubicBezTo>
                <a:cubicBezTo>
                  <a:pt x="77" y="195"/>
                  <a:pt x="78" y="195"/>
                  <a:pt x="78" y="194"/>
                </a:cubicBezTo>
                <a:cubicBezTo>
                  <a:pt x="72" y="192"/>
                  <a:pt x="66" y="190"/>
                  <a:pt x="60" y="188"/>
                </a:cubicBezTo>
                <a:close/>
                <a:moveTo>
                  <a:pt x="36" y="103"/>
                </a:moveTo>
                <a:cubicBezTo>
                  <a:pt x="35" y="103"/>
                  <a:pt x="35" y="103"/>
                  <a:pt x="35" y="102"/>
                </a:cubicBezTo>
                <a:cubicBezTo>
                  <a:pt x="34" y="102"/>
                  <a:pt x="32" y="103"/>
                  <a:pt x="31" y="103"/>
                </a:cubicBezTo>
                <a:cubicBezTo>
                  <a:pt x="28" y="104"/>
                  <a:pt x="25" y="104"/>
                  <a:pt x="23" y="105"/>
                </a:cubicBezTo>
                <a:cubicBezTo>
                  <a:pt x="22" y="105"/>
                  <a:pt x="21" y="105"/>
                  <a:pt x="20" y="105"/>
                </a:cubicBezTo>
                <a:cubicBezTo>
                  <a:pt x="20" y="105"/>
                  <a:pt x="19" y="104"/>
                  <a:pt x="19" y="103"/>
                </a:cubicBezTo>
                <a:cubicBezTo>
                  <a:pt x="19" y="103"/>
                  <a:pt x="20" y="102"/>
                  <a:pt x="20" y="102"/>
                </a:cubicBezTo>
                <a:cubicBezTo>
                  <a:pt x="21" y="102"/>
                  <a:pt x="21" y="102"/>
                  <a:pt x="22" y="102"/>
                </a:cubicBezTo>
                <a:cubicBezTo>
                  <a:pt x="25" y="102"/>
                  <a:pt x="28" y="101"/>
                  <a:pt x="30" y="100"/>
                </a:cubicBezTo>
                <a:cubicBezTo>
                  <a:pt x="31" y="100"/>
                  <a:pt x="31" y="100"/>
                  <a:pt x="32" y="99"/>
                </a:cubicBezTo>
                <a:cubicBezTo>
                  <a:pt x="28" y="99"/>
                  <a:pt x="24" y="99"/>
                  <a:pt x="21" y="101"/>
                </a:cubicBezTo>
                <a:cubicBezTo>
                  <a:pt x="19" y="101"/>
                  <a:pt x="18" y="102"/>
                  <a:pt x="18" y="103"/>
                </a:cubicBezTo>
                <a:cubicBezTo>
                  <a:pt x="19" y="105"/>
                  <a:pt x="20" y="105"/>
                  <a:pt x="21" y="106"/>
                </a:cubicBezTo>
                <a:cubicBezTo>
                  <a:pt x="23" y="106"/>
                  <a:pt x="26" y="106"/>
                  <a:pt x="28" y="106"/>
                </a:cubicBezTo>
                <a:cubicBezTo>
                  <a:pt x="31" y="105"/>
                  <a:pt x="33" y="104"/>
                  <a:pt x="36" y="103"/>
                </a:cubicBezTo>
                <a:close/>
                <a:moveTo>
                  <a:pt x="23" y="51"/>
                </a:moveTo>
                <a:cubicBezTo>
                  <a:pt x="22" y="48"/>
                  <a:pt x="22" y="46"/>
                  <a:pt x="21" y="43"/>
                </a:cubicBezTo>
                <a:cubicBezTo>
                  <a:pt x="21" y="41"/>
                  <a:pt x="20" y="40"/>
                  <a:pt x="18" y="39"/>
                </a:cubicBezTo>
                <a:cubicBezTo>
                  <a:pt x="16" y="38"/>
                  <a:pt x="15" y="39"/>
                  <a:pt x="15" y="41"/>
                </a:cubicBezTo>
                <a:cubicBezTo>
                  <a:pt x="15" y="42"/>
                  <a:pt x="16" y="44"/>
                  <a:pt x="17" y="45"/>
                </a:cubicBezTo>
                <a:cubicBezTo>
                  <a:pt x="18" y="47"/>
                  <a:pt x="20" y="49"/>
                  <a:pt x="23" y="51"/>
                </a:cubicBezTo>
                <a:close/>
                <a:moveTo>
                  <a:pt x="145" y="138"/>
                </a:moveTo>
                <a:cubicBezTo>
                  <a:pt x="147" y="136"/>
                  <a:pt x="149" y="134"/>
                  <a:pt x="151" y="131"/>
                </a:cubicBezTo>
                <a:cubicBezTo>
                  <a:pt x="153" y="129"/>
                  <a:pt x="154" y="126"/>
                  <a:pt x="155" y="124"/>
                </a:cubicBezTo>
                <a:cubicBezTo>
                  <a:pt x="155" y="122"/>
                  <a:pt x="155" y="120"/>
                  <a:pt x="153" y="118"/>
                </a:cubicBezTo>
                <a:cubicBezTo>
                  <a:pt x="152" y="125"/>
                  <a:pt x="148" y="132"/>
                  <a:pt x="145" y="138"/>
                </a:cubicBezTo>
                <a:close/>
                <a:moveTo>
                  <a:pt x="127" y="271"/>
                </a:moveTo>
                <a:cubicBezTo>
                  <a:pt x="121" y="272"/>
                  <a:pt x="115" y="273"/>
                  <a:pt x="110" y="278"/>
                </a:cubicBezTo>
                <a:cubicBezTo>
                  <a:pt x="117" y="278"/>
                  <a:pt x="123" y="276"/>
                  <a:pt x="127" y="271"/>
                </a:cubicBezTo>
                <a:close/>
                <a:moveTo>
                  <a:pt x="100" y="244"/>
                </a:moveTo>
                <a:cubicBezTo>
                  <a:pt x="105" y="240"/>
                  <a:pt x="111" y="237"/>
                  <a:pt x="114" y="231"/>
                </a:cubicBezTo>
                <a:cubicBezTo>
                  <a:pt x="109" y="232"/>
                  <a:pt x="103" y="237"/>
                  <a:pt x="100" y="244"/>
                </a:cubicBezTo>
                <a:close/>
                <a:moveTo>
                  <a:pt x="60" y="346"/>
                </a:moveTo>
                <a:cubicBezTo>
                  <a:pt x="59" y="342"/>
                  <a:pt x="58" y="339"/>
                  <a:pt x="56" y="336"/>
                </a:cubicBezTo>
                <a:cubicBezTo>
                  <a:pt x="55" y="334"/>
                  <a:pt x="53" y="333"/>
                  <a:pt x="51" y="333"/>
                </a:cubicBezTo>
                <a:cubicBezTo>
                  <a:pt x="51" y="332"/>
                  <a:pt x="50" y="332"/>
                  <a:pt x="49" y="333"/>
                </a:cubicBezTo>
                <a:cubicBezTo>
                  <a:pt x="49" y="333"/>
                  <a:pt x="49" y="334"/>
                  <a:pt x="50" y="335"/>
                </a:cubicBezTo>
                <a:cubicBezTo>
                  <a:pt x="53" y="338"/>
                  <a:pt x="56" y="342"/>
                  <a:pt x="60" y="346"/>
                </a:cubicBezTo>
                <a:close/>
                <a:moveTo>
                  <a:pt x="73" y="276"/>
                </a:moveTo>
                <a:cubicBezTo>
                  <a:pt x="66" y="273"/>
                  <a:pt x="61" y="267"/>
                  <a:pt x="60" y="259"/>
                </a:cubicBezTo>
                <a:cubicBezTo>
                  <a:pt x="56" y="266"/>
                  <a:pt x="63" y="276"/>
                  <a:pt x="73" y="276"/>
                </a:cubicBezTo>
                <a:close/>
                <a:moveTo>
                  <a:pt x="121" y="95"/>
                </a:moveTo>
                <a:cubicBezTo>
                  <a:pt x="123" y="88"/>
                  <a:pt x="125" y="81"/>
                  <a:pt x="130" y="75"/>
                </a:cubicBezTo>
                <a:cubicBezTo>
                  <a:pt x="127" y="76"/>
                  <a:pt x="126" y="77"/>
                  <a:pt x="125" y="78"/>
                </a:cubicBezTo>
                <a:cubicBezTo>
                  <a:pt x="122" y="83"/>
                  <a:pt x="121" y="89"/>
                  <a:pt x="121" y="95"/>
                </a:cubicBezTo>
                <a:close/>
                <a:moveTo>
                  <a:pt x="109" y="340"/>
                </a:moveTo>
                <a:cubicBezTo>
                  <a:pt x="111" y="340"/>
                  <a:pt x="113" y="340"/>
                  <a:pt x="115" y="340"/>
                </a:cubicBezTo>
                <a:cubicBezTo>
                  <a:pt x="117" y="340"/>
                  <a:pt x="119" y="340"/>
                  <a:pt x="120" y="339"/>
                </a:cubicBezTo>
                <a:cubicBezTo>
                  <a:pt x="122" y="338"/>
                  <a:pt x="123" y="337"/>
                  <a:pt x="124" y="335"/>
                </a:cubicBezTo>
                <a:cubicBezTo>
                  <a:pt x="118" y="336"/>
                  <a:pt x="113" y="337"/>
                  <a:pt x="109" y="340"/>
                </a:cubicBezTo>
                <a:close/>
                <a:moveTo>
                  <a:pt x="68" y="29"/>
                </a:moveTo>
                <a:cubicBezTo>
                  <a:pt x="71" y="23"/>
                  <a:pt x="73" y="16"/>
                  <a:pt x="72" y="13"/>
                </a:cubicBezTo>
                <a:cubicBezTo>
                  <a:pt x="71" y="13"/>
                  <a:pt x="70" y="14"/>
                  <a:pt x="70" y="16"/>
                </a:cubicBezTo>
                <a:cubicBezTo>
                  <a:pt x="68" y="19"/>
                  <a:pt x="68" y="22"/>
                  <a:pt x="68" y="26"/>
                </a:cubicBezTo>
                <a:cubicBezTo>
                  <a:pt x="68" y="27"/>
                  <a:pt x="68" y="28"/>
                  <a:pt x="68" y="29"/>
                </a:cubicBezTo>
                <a:close/>
                <a:moveTo>
                  <a:pt x="115" y="126"/>
                </a:moveTo>
                <a:cubicBezTo>
                  <a:pt x="113" y="123"/>
                  <a:pt x="111" y="121"/>
                  <a:pt x="109" y="119"/>
                </a:cubicBezTo>
                <a:cubicBezTo>
                  <a:pt x="107" y="118"/>
                  <a:pt x="105" y="117"/>
                  <a:pt x="103" y="118"/>
                </a:cubicBezTo>
                <a:cubicBezTo>
                  <a:pt x="106" y="123"/>
                  <a:pt x="109" y="125"/>
                  <a:pt x="115" y="126"/>
                </a:cubicBezTo>
                <a:close/>
                <a:moveTo>
                  <a:pt x="120" y="297"/>
                </a:moveTo>
                <a:cubicBezTo>
                  <a:pt x="114" y="292"/>
                  <a:pt x="106" y="294"/>
                  <a:pt x="104" y="301"/>
                </a:cubicBezTo>
                <a:cubicBezTo>
                  <a:pt x="109" y="298"/>
                  <a:pt x="114" y="297"/>
                  <a:pt x="120" y="297"/>
                </a:cubicBezTo>
                <a:close/>
                <a:moveTo>
                  <a:pt x="142" y="251"/>
                </a:moveTo>
                <a:cubicBezTo>
                  <a:pt x="144" y="253"/>
                  <a:pt x="151" y="254"/>
                  <a:pt x="157" y="256"/>
                </a:cubicBezTo>
                <a:cubicBezTo>
                  <a:pt x="155" y="252"/>
                  <a:pt x="148" y="249"/>
                  <a:pt x="142" y="251"/>
                </a:cubicBezTo>
                <a:close/>
                <a:moveTo>
                  <a:pt x="101" y="57"/>
                </a:moveTo>
                <a:cubicBezTo>
                  <a:pt x="103" y="51"/>
                  <a:pt x="105" y="45"/>
                  <a:pt x="100" y="38"/>
                </a:cubicBezTo>
                <a:cubicBezTo>
                  <a:pt x="100" y="45"/>
                  <a:pt x="100" y="51"/>
                  <a:pt x="101" y="57"/>
                </a:cubicBezTo>
                <a:close/>
                <a:moveTo>
                  <a:pt x="81" y="70"/>
                </a:moveTo>
                <a:cubicBezTo>
                  <a:pt x="80" y="66"/>
                  <a:pt x="80" y="61"/>
                  <a:pt x="78" y="57"/>
                </a:cubicBezTo>
                <a:cubicBezTo>
                  <a:pt x="77" y="55"/>
                  <a:pt x="77" y="55"/>
                  <a:pt x="80" y="55"/>
                </a:cubicBezTo>
                <a:cubicBezTo>
                  <a:pt x="79" y="54"/>
                  <a:pt x="78" y="53"/>
                  <a:pt x="77" y="53"/>
                </a:cubicBezTo>
                <a:cubicBezTo>
                  <a:pt x="76" y="54"/>
                  <a:pt x="76" y="55"/>
                  <a:pt x="76" y="56"/>
                </a:cubicBezTo>
                <a:cubicBezTo>
                  <a:pt x="76" y="57"/>
                  <a:pt x="76" y="57"/>
                  <a:pt x="76" y="58"/>
                </a:cubicBezTo>
                <a:cubicBezTo>
                  <a:pt x="77" y="62"/>
                  <a:pt x="78" y="66"/>
                  <a:pt x="81" y="70"/>
                </a:cubicBezTo>
                <a:close/>
                <a:moveTo>
                  <a:pt x="106" y="303"/>
                </a:moveTo>
                <a:cubicBezTo>
                  <a:pt x="110" y="303"/>
                  <a:pt x="113" y="303"/>
                  <a:pt x="117" y="303"/>
                </a:cubicBezTo>
                <a:cubicBezTo>
                  <a:pt x="119" y="303"/>
                  <a:pt x="120" y="302"/>
                  <a:pt x="121" y="300"/>
                </a:cubicBezTo>
                <a:cubicBezTo>
                  <a:pt x="116" y="299"/>
                  <a:pt x="111" y="300"/>
                  <a:pt x="106" y="303"/>
                </a:cubicBezTo>
                <a:close/>
                <a:moveTo>
                  <a:pt x="50" y="39"/>
                </a:moveTo>
                <a:cubicBezTo>
                  <a:pt x="49" y="43"/>
                  <a:pt x="48" y="47"/>
                  <a:pt x="48" y="52"/>
                </a:cubicBezTo>
                <a:cubicBezTo>
                  <a:pt x="53" y="48"/>
                  <a:pt x="54" y="43"/>
                  <a:pt x="50" y="39"/>
                </a:cubicBezTo>
                <a:close/>
                <a:moveTo>
                  <a:pt x="106" y="338"/>
                </a:moveTo>
                <a:cubicBezTo>
                  <a:pt x="108" y="337"/>
                  <a:pt x="110" y="335"/>
                  <a:pt x="113" y="335"/>
                </a:cubicBezTo>
                <a:cubicBezTo>
                  <a:pt x="115" y="334"/>
                  <a:pt x="118" y="333"/>
                  <a:pt x="121" y="332"/>
                </a:cubicBezTo>
                <a:cubicBezTo>
                  <a:pt x="115" y="330"/>
                  <a:pt x="108" y="332"/>
                  <a:pt x="106" y="338"/>
                </a:cubicBezTo>
                <a:close/>
                <a:moveTo>
                  <a:pt x="111" y="281"/>
                </a:moveTo>
                <a:cubicBezTo>
                  <a:pt x="117" y="284"/>
                  <a:pt x="125" y="281"/>
                  <a:pt x="128" y="275"/>
                </a:cubicBezTo>
                <a:cubicBezTo>
                  <a:pt x="125" y="277"/>
                  <a:pt x="123" y="278"/>
                  <a:pt x="120" y="279"/>
                </a:cubicBezTo>
                <a:cubicBezTo>
                  <a:pt x="117" y="280"/>
                  <a:pt x="114" y="280"/>
                  <a:pt x="111" y="281"/>
                </a:cubicBezTo>
                <a:close/>
                <a:moveTo>
                  <a:pt x="43" y="5"/>
                </a:moveTo>
                <a:cubicBezTo>
                  <a:pt x="39" y="12"/>
                  <a:pt x="37" y="17"/>
                  <a:pt x="37" y="21"/>
                </a:cubicBezTo>
                <a:cubicBezTo>
                  <a:pt x="40" y="16"/>
                  <a:pt x="43" y="11"/>
                  <a:pt x="43" y="5"/>
                </a:cubicBezTo>
                <a:close/>
                <a:moveTo>
                  <a:pt x="87" y="324"/>
                </a:moveTo>
                <a:cubicBezTo>
                  <a:pt x="83" y="329"/>
                  <a:pt x="80" y="334"/>
                  <a:pt x="76" y="338"/>
                </a:cubicBezTo>
                <a:cubicBezTo>
                  <a:pt x="81" y="335"/>
                  <a:pt x="86" y="330"/>
                  <a:pt x="87" y="324"/>
                </a:cubicBezTo>
                <a:close/>
                <a:moveTo>
                  <a:pt x="86" y="188"/>
                </a:moveTo>
                <a:cubicBezTo>
                  <a:pt x="87" y="191"/>
                  <a:pt x="88" y="195"/>
                  <a:pt x="89" y="199"/>
                </a:cubicBezTo>
                <a:cubicBezTo>
                  <a:pt x="90" y="197"/>
                  <a:pt x="90" y="196"/>
                  <a:pt x="90" y="195"/>
                </a:cubicBezTo>
                <a:cubicBezTo>
                  <a:pt x="91" y="191"/>
                  <a:pt x="91" y="191"/>
                  <a:pt x="88" y="189"/>
                </a:cubicBezTo>
                <a:cubicBezTo>
                  <a:pt x="87" y="188"/>
                  <a:pt x="87" y="188"/>
                  <a:pt x="86" y="188"/>
                </a:cubicBezTo>
                <a:close/>
                <a:moveTo>
                  <a:pt x="63" y="77"/>
                </a:moveTo>
                <a:cubicBezTo>
                  <a:pt x="60" y="73"/>
                  <a:pt x="55" y="72"/>
                  <a:pt x="53" y="75"/>
                </a:cubicBezTo>
                <a:cubicBezTo>
                  <a:pt x="56" y="77"/>
                  <a:pt x="59" y="77"/>
                  <a:pt x="63" y="77"/>
                </a:cubicBezTo>
                <a:close/>
                <a:moveTo>
                  <a:pt x="141" y="253"/>
                </a:moveTo>
                <a:cubicBezTo>
                  <a:pt x="144" y="258"/>
                  <a:pt x="152" y="261"/>
                  <a:pt x="156" y="259"/>
                </a:cubicBezTo>
                <a:cubicBezTo>
                  <a:pt x="151" y="257"/>
                  <a:pt x="145" y="256"/>
                  <a:pt x="141" y="253"/>
                </a:cubicBezTo>
                <a:close/>
                <a:moveTo>
                  <a:pt x="84" y="128"/>
                </a:moveTo>
                <a:cubicBezTo>
                  <a:pt x="81" y="132"/>
                  <a:pt x="78" y="135"/>
                  <a:pt x="76" y="139"/>
                </a:cubicBezTo>
                <a:cubicBezTo>
                  <a:pt x="80" y="137"/>
                  <a:pt x="84" y="134"/>
                  <a:pt x="84" y="128"/>
                </a:cubicBezTo>
                <a:close/>
                <a:moveTo>
                  <a:pt x="72" y="28"/>
                </a:moveTo>
                <a:cubicBezTo>
                  <a:pt x="77" y="24"/>
                  <a:pt x="78" y="19"/>
                  <a:pt x="76" y="15"/>
                </a:cubicBezTo>
                <a:cubicBezTo>
                  <a:pt x="75" y="20"/>
                  <a:pt x="73" y="24"/>
                  <a:pt x="72" y="28"/>
                </a:cubicBezTo>
                <a:close/>
                <a:moveTo>
                  <a:pt x="46" y="4"/>
                </a:moveTo>
                <a:cubicBezTo>
                  <a:pt x="45" y="9"/>
                  <a:pt x="45" y="14"/>
                  <a:pt x="42" y="18"/>
                </a:cubicBezTo>
                <a:cubicBezTo>
                  <a:pt x="47" y="15"/>
                  <a:pt x="49" y="9"/>
                  <a:pt x="46" y="4"/>
                </a:cubicBezTo>
                <a:close/>
                <a:moveTo>
                  <a:pt x="96" y="37"/>
                </a:moveTo>
                <a:cubicBezTo>
                  <a:pt x="95" y="39"/>
                  <a:pt x="95" y="46"/>
                  <a:pt x="98" y="53"/>
                </a:cubicBezTo>
                <a:cubicBezTo>
                  <a:pt x="97" y="47"/>
                  <a:pt x="98" y="42"/>
                  <a:pt x="96" y="37"/>
                </a:cubicBezTo>
                <a:close/>
                <a:moveTo>
                  <a:pt x="85" y="72"/>
                </a:moveTo>
                <a:cubicBezTo>
                  <a:pt x="86" y="66"/>
                  <a:pt x="84" y="59"/>
                  <a:pt x="81" y="56"/>
                </a:cubicBezTo>
                <a:cubicBezTo>
                  <a:pt x="83" y="61"/>
                  <a:pt x="83" y="67"/>
                  <a:pt x="85" y="72"/>
                </a:cubicBezTo>
                <a:close/>
                <a:moveTo>
                  <a:pt x="81" y="127"/>
                </a:moveTo>
                <a:cubicBezTo>
                  <a:pt x="75" y="129"/>
                  <a:pt x="74" y="135"/>
                  <a:pt x="72" y="140"/>
                </a:cubicBezTo>
                <a:cubicBezTo>
                  <a:pt x="75" y="135"/>
                  <a:pt x="78" y="131"/>
                  <a:pt x="81" y="127"/>
                </a:cubicBezTo>
                <a:close/>
                <a:moveTo>
                  <a:pt x="30" y="63"/>
                </a:moveTo>
                <a:cubicBezTo>
                  <a:pt x="28" y="63"/>
                  <a:pt x="26" y="64"/>
                  <a:pt x="26" y="66"/>
                </a:cubicBezTo>
                <a:cubicBezTo>
                  <a:pt x="26" y="68"/>
                  <a:pt x="26" y="70"/>
                  <a:pt x="26" y="72"/>
                </a:cubicBezTo>
                <a:cubicBezTo>
                  <a:pt x="28" y="69"/>
                  <a:pt x="30" y="66"/>
                  <a:pt x="30" y="63"/>
                </a:cubicBezTo>
                <a:close/>
                <a:moveTo>
                  <a:pt x="51" y="78"/>
                </a:moveTo>
                <a:cubicBezTo>
                  <a:pt x="51" y="80"/>
                  <a:pt x="52" y="81"/>
                  <a:pt x="54" y="81"/>
                </a:cubicBezTo>
                <a:cubicBezTo>
                  <a:pt x="57" y="82"/>
                  <a:pt x="59" y="81"/>
                  <a:pt x="61" y="80"/>
                </a:cubicBezTo>
                <a:cubicBezTo>
                  <a:pt x="58" y="79"/>
                  <a:pt x="54" y="79"/>
                  <a:pt x="51" y="78"/>
                </a:cubicBezTo>
                <a:close/>
                <a:moveTo>
                  <a:pt x="22" y="54"/>
                </a:moveTo>
                <a:cubicBezTo>
                  <a:pt x="20" y="52"/>
                  <a:pt x="19" y="51"/>
                  <a:pt x="17" y="50"/>
                </a:cubicBezTo>
                <a:cubicBezTo>
                  <a:pt x="15" y="48"/>
                  <a:pt x="14" y="46"/>
                  <a:pt x="13" y="44"/>
                </a:cubicBezTo>
                <a:cubicBezTo>
                  <a:pt x="14" y="50"/>
                  <a:pt x="17" y="53"/>
                  <a:pt x="22" y="54"/>
                </a:cubicBezTo>
                <a:close/>
                <a:moveTo>
                  <a:pt x="47" y="40"/>
                </a:moveTo>
                <a:cubicBezTo>
                  <a:pt x="44" y="45"/>
                  <a:pt x="44" y="48"/>
                  <a:pt x="46" y="52"/>
                </a:cubicBezTo>
                <a:cubicBezTo>
                  <a:pt x="46" y="48"/>
                  <a:pt x="46" y="44"/>
                  <a:pt x="47" y="40"/>
                </a:cubicBezTo>
                <a:close/>
                <a:moveTo>
                  <a:pt x="33" y="64"/>
                </a:moveTo>
                <a:cubicBezTo>
                  <a:pt x="32" y="67"/>
                  <a:pt x="31" y="70"/>
                  <a:pt x="30" y="73"/>
                </a:cubicBezTo>
                <a:cubicBezTo>
                  <a:pt x="32" y="71"/>
                  <a:pt x="35" y="68"/>
                  <a:pt x="33" y="64"/>
                </a:cubicBezTo>
                <a:close/>
                <a:moveTo>
                  <a:pt x="62" y="156"/>
                </a:moveTo>
                <a:cubicBezTo>
                  <a:pt x="63" y="159"/>
                  <a:pt x="63" y="159"/>
                  <a:pt x="66" y="158"/>
                </a:cubicBezTo>
                <a:cubicBezTo>
                  <a:pt x="64" y="157"/>
                  <a:pt x="63" y="157"/>
                  <a:pt x="62" y="156"/>
                </a:cubicBezTo>
                <a:close/>
              </a:path>
            </a:pathLst>
          </a:custGeom>
          <a:solidFill>
            <a:srgbClr val="B0D1C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2E3949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0" name="39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<a:extLst>
              <a:ext uri="{FF2B5EF4-FFF2-40B4-BE49-F238E27FC236}">
                <a16:creationId xmlns:a16="http://schemas.microsoft.com/office/drawing/2014/main" id="{6D116550-57A1-4C5A-A7E5-AA20113F35BF}"/>
              </a:ext>
            </a:extLst>
          </p:cNvPr>
          <p:cNvSpPr/>
          <p:nvPr/>
        </p:nvSpPr>
        <p:spPr>
          <a:xfrm flipH="1" flipV="1">
            <a:off x="0" y="5855829"/>
            <a:ext cx="12192000" cy="1002171"/>
          </a:xfrm>
          <a:custGeom>
            <a:avLst/>
            <a:gdLst>
              <a:gd name="connsiteX0" fmla="*/ 7529595 w 11939451"/>
              <a:gd name="connsiteY0" fmla="*/ 0 h 981412"/>
              <a:gd name="connsiteX1" fmla="*/ 11939451 w 11939451"/>
              <a:gd name="connsiteY1" fmla="*/ 0 h 981412"/>
              <a:gd name="connsiteX2" fmla="*/ 11939451 w 11939451"/>
              <a:gd name="connsiteY2" fmla="*/ 142632 h 981412"/>
              <a:gd name="connsiteX3" fmla="*/ 11912978 w 11939451"/>
              <a:gd name="connsiteY3" fmla="*/ 182276 h 981412"/>
              <a:gd name="connsiteX4" fmla="*/ 11738874 w 11939451"/>
              <a:gd name="connsiteY4" fmla="*/ 232018 h 981412"/>
              <a:gd name="connsiteX5" fmla="*/ 11465283 w 11939451"/>
              <a:gd name="connsiteY5" fmla="*/ 306635 h 981412"/>
              <a:gd name="connsiteX6" fmla="*/ 11291178 w 11939451"/>
              <a:gd name="connsiteY6" fmla="*/ 331507 h 981412"/>
              <a:gd name="connsiteX7" fmla="*/ 11017585 w 11939451"/>
              <a:gd name="connsiteY7" fmla="*/ 281763 h 981412"/>
              <a:gd name="connsiteX8" fmla="*/ 10644504 w 11939451"/>
              <a:gd name="connsiteY8" fmla="*/ 331507 h 981412"/>
              <a:gd name="connsiteX9" fmla="*/ 10395785 w 11939451"/>
              <a:gd name="connsiteY9" fmla="*/ 356380 h 981412"/>
              <a:gd name="connsiteX10" fmla="*/ 10246553 w 11939451"/>
              <a:gd name="connsiteY10" fmla="*/ 406122 h 981412"/>
              <a:gd name="connsiteX11" fmla="*/ 9848599 w 11939451"/>
              <a:gd name="connsiteY11" fmla="*/ 430995 h 981412"/>
              <a:gd name="connsiteX12" fmla="*/ 9773982 w 11939451"/>
              <a:gd name="connsiteY12" fmla="*/ 406122 h 981412"/>
              <a:gd name="connsiteX13" fmla="*/ 9624750 w 11939451"/>
              <a:gd name="connsiteY13" fmla="*/ 356380 h 981412"/>
              <a:gd name="connsiteX14" fmla="*/ 8953206 w 11939451"/>
              <a:gd name="connsiteY14" fmla="*/ 331507 h 981412"/>
              <a:gd name="connsiteX15" fmla="*/ 8803974 w 11939451"/>
              <a:gd name="connsiteY15" fmla="*/ 256891 h 981412"/>
              <a:gd name="connsiteX16" fmla="*/ 8704486 w 11939451"/>
              <a:gd name="connsiteY16" fmla="*/ 232018 h 981412"/>
              <a:gd name="connsiteX17" fmla="*/ 8629869 w 11939451"/>
              <a:gd name="connsiteY17" fmla="*/ 256891 h 981412"/>
              <a:gd name="connsiteX18" fmla="*/ 8480637 w 11939451"/>
              <a:gd name="connsiteY18" fmla="*/ 207148 h 981412"/>
              <a:gd name="connsiteX19" fmla="*/ 8331406 w 11939451"/>
              <a:gd name="connsiteY19" fmla="*/ 182276 h 981412"/>
              <a:gd name="connsiteX20" fmla="*/ 8182174 w 11939451"/>
              <a:gd name="connsiteY20" fmla="*/ 132531 h 981412"/>
              <a:gd name="connsiteX21" fmla="*/ 7784221 w 11939451"/>
              <a:gd name="connsiteY21" fmla="*/ 57914 h 981412"/>
              <a:gd name="connsiteX22" fmla="*/ 7610116 w 11939451"/>
              <a:gd name="connsiteY22" fmla="*/ 8171 h 981412"/>
              <a:gd name="connsiteX23" fmla="*/ 0 w 11939451"/>
              <a:gd name="connsiteY23" fmla="*/ 0 h 981412"/>
              <a:gd name="connsiteX24" fmla="*/ 7265355 w 11939451"/>
              <a:gd name="connsiteY24" fmla="*/ 0 h 981412"/>
              <a:gd name="connsiteX25" fmla="*/ 7239935 w 11939451"/>
              <a:gd name="connsiteY25" fmla="*/ 6889 h 981412"/>
              <a:gd name="connsiteX26" fmla="*/ 7162419 w 11939451"/>
              <a:gd name="connsiteY26" fmla="*/ 57914 h 981412"/>
              <a:gd name="connsiteX27" fmla="*/ 7013187 w 11939451"/>
              <a:gd name="connsiteY27" fmla="*/ 107659 h 981412"/>
              <a:gd name="connsiteX28" fmla="*/ 6739595 w 11939451"/>
              <a:gd name="connsiteY28" fmla="*/ 132531 h 981412"/>
              <a:gd name="connsiteX29" fmla="*/ 6664978 w 11939451"/>
              <a:gd name="connsiteY29" fmla="*/ 157403 h 981412"/>
              <a:gd name="connsiteX30" fmla="*/ 6615235 w 11939451"/>
              <a:gd name="connsiteY30" fmla="*/ 232018 h 981412"/>
              <a:gd name="connsiteX31" fmla="*/ 6466001 w 11939451"/>
              <a:gd name="connsiteY31" fmla="*/ 331507 h 981412"/>
              <a:gd name="connsiteX32" fmla="*/ 6142665 w 11939451"/>
              <a:gd name="connsiteY32" fmla="*/ 306635 h 981412"/>
              <a:gd name="connsiteX33" fmla="*/ 5943689 w 11939451"/>
              <a:gd name="connsiteY33" fmla="*/ 281763 h 981412"/>
              <a:gd name="connsiteX34" fmla="*/ 5670097 w 11939451"/>
              <a:gd name="connsiteY34" fmla="*/ 232018 h 981412"/>
              <a:gd name="connsiteX35" fmla="*/ 5595480 w 11939451"/>
              <a:gd name="connsiteY35" fmla="*/ 207148 h 981412"/>
              <a:gd name="connsiteX36" fmla="*/ 5346761 w 11939451"/>
              <a:gd name="connsiteY36" fmla="*/ 132531 h 981412"/>
              <a:gd name="connsiteX37" fmla="*/ 5197529 w 11939451"/>
              <a:gd name="connsiteY37" fmla="*/ 182276 h 981412"/>
              <a:gd name="connsiteX38" fmla="*/ 4525984 w 11939451"/>
              <a:gd name="connsiteY38" fmla="*/ 256891 h 981412"/>
              <a:gd name="connsiteX39" fmla="*/ 4451367 w 11939451"/>
              <a:gd name="connsiteY39" fmla="*/ 306635 h 981412"/>
              <a:gd name="connsiteX40" fmla="*/ 4327007 w 11939451"/>
              <a:gd name="connsiteY40" fmla="*/ 331507 h 981412"/>
              <a:gd name="connsiteX41" fmla="*/ 4252390 w 11939451"/>
              <a:gd name="connsiteY41" fmla="*/ 356380 h 981412"/>
              <a:gd name="connsiteX42" fmla="*/ 4028542 w 11939451"/>
              <a:gd name="connsiteY42" fmla="*/ 430995 h 981412"/>
              <a:gd name="connsiteX43" fmla="*/ 3655463 w 11939451"/>
              <a:gd name="connsiteY43" fmla="*/ 455867 h 981412"/>
              <a:gd name="connsiteX44" fmla="*/ 3431614 w 11939451"/>
              <a:gd name="connsiteY44" fmla="*/ 555356 h 981412"/>
              <a:gd name="connsiteX45" fmla="*/ 3282382 w 11939451"/>
              <a:gd name="connsiteY45" fmla="*/ 605099 h 981412"/>
              <a:gd name="connsiteX46" fmla="*/ 3133150 w 11939451"/>
              <a:gd name="connsiteY46" fmla="*/ 505612 h 981412"/>
              <a:gd name="connsiteX47" fmla="*/ 3058533 w 11939451"/>
              <a:gd name="connsiteY47" fmla="*/ 480739 h 981412"/>
              <a:gd name="connsiteX48" fmla="*/ 2983916 w 11939451"/>
              <a:gd name="connsiteY48" fmla="*/ 530484 h 981412"/>
              <a:gd name="connsiteX49" fmla="*/ 2561092 w 11939451"/>
              <a:gd name="connsiteY49" fmla="*/ 580227 h 981412"/>
              <a:gd name="connsiteX50" fmla="*/ 2386988 w 11939451"/>
              <a:gd name="connsiteY50" fmla="*/ 555356 h 981412"/>
              <a:gd name="connsiteX51" fmla="*/ 2163139 w 11939451"/>
              <a:gd name="connsiteY51" fmla="*/ 455867 h 981412"/>
              <a:gd name="connsiteX52" fmla="*/ 1765186 w 11939451"/>
              <a:gd name="connsiteY52" fmla="*/ 480739 h 981412"/>
              <a:gd name="connsiteX53" fmla="*/ 1690571 w 11939451"/>
              <a:gd name="connsiteY53" fmla="*/ 555356 h 981412"/>
              <a:gd name="connsiteX54" fmla="*/ 1566211 w 11939451"/>
              <a:gd name="connsiteY54" fmla="*/ 580227 h 981412"/>
              <a:gd name="connsiteX55" fmla="*/ 1491594 w 11939451"/>
              <a:gd name="connsiteY55" fmla="*/ 605099 h 981412"/>
              <a:gd name="connsiteX56" fmla="*/ 1342362 w 11939451"/>
              <a:gd name="connsiteY56" fmla="*/ 629971 h 981412"/>
              <a:gd name="connsiteX57" fmla="*/ 1019026 w 11939451"/>
              <a:gd name="connsiteY57" fmla="*/ 704588 h 981412"/>
              <a:gd name="connsiteX58" fmla="*/ 944409 w 11939451"/>
              <a:gd name="connsiteY58" fmla="*/ 779203 h 981412"/>
              <a:gd name="connsiteX59" fmla="*/ 770305 w 11939451"/>
              <a:gd name="connsiteY59" fmla="*/ 804076 h 981412"/>
              <a:gd name="connsiteX60" fmla="*/ 123632 w 11939451"/>
              <a:gd name="connsiteY60" fmla="*/ 978180 h 981412"/>
              <a:gd name="connsiteX61" fmla="*/ 41647 w 11939451"/>
              <a:gd name="connsiteY61" fmla="*/ 979226 h 981412"/>
              <a:gd name="connsiteX62" fmla="*/ 0 w 11939451"/>
              <a:gd name="connsiteY62" fmla="*/ 964405 h 981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1939451" h="981412">
                <a:moveTo>
                  <a:pt x="7529595" y="0"/>
                </a:moveTo>
                <a:lnTo>
                  <a:pt x="11939451" y="0"/>
                </a:lnTo>
                <a:lnTo>
                  <a:pt x="11939451" y="142632"/>
                </a:lnTo>
                <a:lnTo>
                  <a:pt x="11912978" y="182276"/>
                </a:lnTo>
                <a:cubicBezTo>
                  <a:pt x="11734078" y="241910"/>
                  <a:pt x="11957489" y="169559"/>
                  <a:pt x="11738874" y="232018"/>
                </a:cubicBezTo>
                <a:cubicBezTo>
                  <a:pt x="11572085" y="279670"/>
                  <a:pt x="11760923" y="247506"/>
                  <a:pt x="11465283" y="306635"/>
                </a:cubicBezTo>
                <a:cubicBezTo>
                  <a:pt x="11407796" y="318132"/>
                  <a:pt x="11349213" y="323217"/>
                  <a:pt x="11291178" y="331507"/>
                </a:cubicBezTo>
                <a:cubicBezTo>
                  <a:pt x="11250746" y="323421"/>
                  <a:pt x="11049405" y="281763"/>
                  <a:pt x="11017585" y="281763"/>
                </a:cubicBezTo>
                <a:cubicBezTo>
                  <a:pt x="10821818" y="281763"/>
                  <a:pt x="10791072" y="294864"/>
                  <a:pt x="10644504" y="331507"/>
                </a:cubicBezTo>
                <a:lnTo>
                  <a:pt x="10395785" y="356380"/>
                </a:lnTo>
                <a:cubicBezTo>
                  <a:pt x="10343610" y="361597"/>
                  <a:pt x="10298506" y="399038"/>
                  <a:pt x="10246553" y="406122"/>
                </a:cubicBezTo>
                <a:cubicBezTo>
                  <a:pt x="10114861" y="424079"/>
                  <a:pt x="9981251" y="422705"/>
                  <a:pt x="9848599" y="430995"/>
                </a:cubicBezTo>
                <a:lnTo>
                  <a:pt x="9773982" y="406122"/>
                </a:lnTo>
                <a:lnTo>
                  <a:pt x="9624750" y="356380"/>
                </a:lnTo>
                <a:cubicBezTo>
                  <a:pt x="9400902" y="348090"/>
                  <a:pt x="9176712" y="346408"/>
                  <a:pt x="8953206" y="331507"/>
                </a:cubicBezTo>
                <a:cubicBezTo>
                  <a:pt x="8870470" y="325991"/>
                  <a:pt x="8877330" y="288330"/>
                  <a:pt x="8803974" y="256891"/>
                </a:cubicBezTo>
                <a:cubicBezTo>
                  <a:pt x="8772555" y="243425"/>
                  <a:pt x="8738669" y="232018"/>
                  <a:pt x="8704486" y="232018"/>
                </a:cubicBezTo>
                <a:cubicBezTo>
                  <a:pt x="8678268" y="232018"/>
                  <a:pt x="8654742" y="248600"/>
                  <a:pt x="8629869" y="256891"/>
                </a:cubicBezTo>
                <a:cubicBezTo>
                  <a:pt x="8629869" y="256891"/>
                  <a:pt x="8531507" y="219865"/>
                  <a:pt x="8480637" y="207148"/>
                </a:cubicBezTo>
                <a:cubicBezTo>
                  <a:pt x="8431714" y="194916"/>
                  <a:pt x="8381150" y="190566"/>
                  <a:pt x="8331406" y="182276"/>
                </a:cubicBezTo>
                <a:cubicBezTo>
                  <a:pt x="8279685" y="173656"/>
                  <a:pt x="8233967" y="140709"/>
                  <a:pt x="8182174" y="132531"/>
                </a:cubicBezTo>
                <a:cubicBezTo>
                  <a:pt x="7772829" y="67897"/>
                  <a:pt x="7964319" y="177982"/>
                  <a:pt x="7784221" y="57914"/>
                </a:cubicBezTo>
                <a:cubicBezTo>
                  <a:pt x="7733075" y="40867"/>
                  <a:pt x="7662155" y="15110"/>
                  <a:pt x="7610116" y="8171"/>
                </a:cubicBezTo>
                <a:close/>
                <a:moveTo>
                  <a:pt x="0" y="0"/>
                </a:moveTo>
                <a:lnTo>
                  <a:pt x="7265355" y="0"/>
                </a:lnTo>
                <a:lnTo>
                  <a:pt x="7239935" y="6889"/>
                </a:lnTo>
                <a:cubicBezTo>
                  <a:pt x="7225352" y="12939"/>
                  <a:pt x="7213948" y="23562"/>
                  <a:pt x="7162419" y="57914"/>
                </a:cubicBezTo>
                <a:cubicBezTo>
                  <a:pt x="7118790" y="86998"/>
                  <a:pt x="7062931" y="91076"/>
                  <a:pt x="7013187" y="107659"/>
                </a:cubicBezTo>
                <a:cubicBezTo>
                  <a:pt x="6921989" y="115949"/>
                  <a:pt x="6830248" y="119580"/>
                  <a:pt x="6739595" y="132531"/>
                </a:cubicBezTo>
                <a:cubicBezTo>
                  <a:pt x="6713641" y="136238"/>
                  <a:pt x="6685450" y="141025"/>
                  <a:pt x="6664978" y="157403"/>
                </a:cubicBezTo>
                <a:cubicBezTo>
                  <a:pt x="6641637" y="176076"/>
                  <a:pt x="6634371" y="209054"/>
                  <a:pt x="6615235" y="232018"/>
                </a:cubicBezTo>
                <a:cubicBezTo>
                  <a:pt x="6543577" y="318008"/>
                  <a:pt x="6557964" y="300853"/>
                  <a:pt x="6466001" y="331507"/>
                </a:cubicBezTo>
                <a:cubicBezTo>
                  <a:pt x="6239990" y="363796"/>
                  <a:pt x="6347512" y="374919"/>
                  <a:pt x="6142665" y="306635"/>
                </a:cubicBezTo>
                <a:cubicBezTo>
                  <a:pt x="6076340" y="298345"/>
                  <a:pt x="6009859" y="291216"/>
                  <a:pt x="5943689" y="281763"/>
                </a:cubicBezTo>
                <a:cubicBezTo>
                  <a:pt x="5832313" y="265851"/>
                  <a:pt x="5777219" y="253442"/>
                  <a:pt x="5670097" y="232018"/>
                </a:cubicBezTo>
                <a:cubicBezTo>
                  <a:pt x="5644389" y="226877"/>
                  <a:pt x="5620353" y="215438"/>
                  <a:pt x="5595480" y="207148"/>
                </a:cubicBezTo>
                <a:cubicBezTo>
                  <a:pt x="5413798" y="146588"/>
                  <a:pt x="5497131" y="170124"/>
                  <a:pt x="5346761" y="132531"/>
                </a:cubicBezTo>
                <a:cubicBezTo>
                  <a:pt x="5295891" y="119814"/>
                  <a:pt x="5247273" y="165693"/>
                  <a:pt x="5197529" y="182276"/>
                </a:cubicBezTo>
                <a:cubicBezTo>
                  <a:pt x="4915664" y="195697"/>
                  <a:pt x="4752483" y="156225"/>
                  <a:pt x="4525984" y="256891"/>
                </a:cubicBezTo>
                <a:cubicBezTo>
                  <a:pt x="4498667" y="269031"/>
                  <a:pt x="4476239" y="290053"/>
                  <a:pt x="4451367" y="306635"/>
                </a:cubicBezTo>
                <a:lnTo>
                  <a:pt x="4327007" y="331507"/>
                </a:lnTo>
                <a:cubicBezTo>
                  <a:pt x="4301299" y="336648"/>
                  <a:pt x="4277263" y="348090"/>
                  <a:pt x="4252390" y="356380"/>
                </a:cubicBezTo>
                <a:lnTo>
                  <a:pt x="4028542" y="430995"/>
                </a:lnTo>
                <a:lnTo>
                  <a:pt x="3655463" y="455867"/>
                </a:lnTo>
                <a:cubicBezTo>
                  <a:pt x="3556798" y="462446"/>
                  <a:pt x="3504862" y="506522"/>
                  <a:pt x="3431614" y="555356"/>
                </a:cubicBezTo>
                <a:cubicBezTo>
                  <a:pt x="3387987" y="584442"/>
                  <a:pt x="3332126" y="588519"/>
                  <a:pt x="3282382" y="605099"/>
                </a:cubicBezTo>
                <a:cubicBezTo>
                  <a:pt x="3282382" y="605099"/>
                  <a:pt x="3185412" y="534646"/>
                  <a:pt x="3133150" y="505612"/>
                </a:cubicBezTo>
                <a:cubicBezTo>
                  <a:pt x="3110231" y="492880"/>
                  <a:pt x="3083405" y="489030"/>
                  <a:pt x="3058533" y="480739"/>
                </a:cubicBezTo>
                <a:cubicBezTo>
                  <a:pt x="3033660" y="497322"/>
                  <a:pt x="3010652" y="517116"/>
                  <a:pt x="2983916" y="530484"/>
                </a:cubicBezTo>
                <a:cubicBezTo>
                  <a:pt x="2870853" y="587017"/>
                  <a:pt x="2616123" y="576297"/>
                  <a:pt x="2561092" y="580227"/>
                </a:cubicBezTo>
                <a:cubicBezTo>
                  <a:pt x="2503057" y="571937"/>
                  <a:pt x="2443140" y="572201"/>
                  <a:pt x="2386988" y="555356"/>
                </a:cubicBezTo>
                <a:cubicBezTo>
                  <a:pt x="2212912" y="503135"/>
                  <a:pt x="2438662" y="468392"/>
                  <a:pt x="2163139" y="455867"/>
                </a:cubicBezTo>
                <a:cubicBezTo>
                  <a:pt x="2030365" y="449831"/>
                  <a:pt x="1895244" y="453358"/>
                  <a:pt x="1765186" y="480739"/>
                </a:cubicBezTo>
                <a:cubicBezTo>
                  <a:pt x="1730767" y="487986"/>
                  <a:pt x="1715443" y="530484"/>
                  <a:pt x="1690571" y="555356"/>
                </a:cubicBezTo>
                <a:cubicBezTo>
                  <a:pt x="1649118" y="563646"/>
                  <a:pt x="1607224" y="569974"/>
                  <a:pt x="1566211" y="580227"/>
                </a:cubicBezTo>
                <a:cubicBezTo>
                  <a:pt x="1540775" y="586586"/>
                  <a:pt x="1517188" y="599412"/>
                  <a:pt x="1491594" y="605099"/>
                </a:cubicBezTo>
                <a:cubicBezTo>
                  <a:pt x="1442366" y="616040"/>
                  <a:pt x="1392206" y="622304"/>
                  <a:pt x="1342362" y="629971"/>
                </a:cubicBezTo>
                <a:cubicBezTo>
                  <a:pt x="1236860" y="646203"/>
                  <a:pt x="1116086" y="650666"/>
                  <a:pt x="1019026" y="704588"/>
                </a:cubicBezTo>
                <a:cubicBezTo>
                  <a:pt x="988278" y="721671"/>
                  <a:pt x="977067" y="766140"/>
                  <a:pt x="944409" y="779203"/>
                </a:cubicBezTo>
                <a:cubicBezTo>
                  <a:pt x="889979" y="800976"/>
                  <a:pt x="827279" y="790264"/>
                  <a:pt x="770305" y="804076"/>
                </a:cubicBezTo>
                <a:cubicBezTo>
                  <a:pt x="553356" y="856669"/>
                  <a:pt x="264574" y="961598"/>
                  <a:pt x="123632" y="978180"/>
                </a:cubicBezTo>
                <a:cubicBezTo>
                  <a:pt x="88397" y="982325"/>
                  <a:pt x="62149" y="982272"/>
                  <a:pt x="41647" y="979226"/>
                </a:cubicBezTo>
                <a:lnTo>
                  <a:pt x="0" y="964405"/>
                </a:lnTo>
                <a:close/>
              </a:path>
            </a:pathLst>
          </a:custGeom>
          <a:solidFill>
            <a:srgbClr val="C3CF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1" name="PD- 40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:a16="http://schemas.microsoft.com/office/drawing/2014/main" id="{E416F803-020E-4258-B442-0902C39B485C}"/>
                  </a:ext>
                </a:extLst>
              </p14:cNvPr>
              <p14:cNvContentPartPr/>
              <p14:nvPr/>
            </p14:nvContentPartPr>
            <p14:xfrm>
              <a:off x="0" y="6073833"/>
              <a:ext cx="12750480" cy="1372680"/>
            </p14:xfrm>
          </p:contentPart>
        </mc:Choice>
        <mc:Fallback xmlns="">
          <p:pic>
            <p:nvPicPr>
              <p:cNvPr id="41" name="PD- 40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:a16="http://schemas.microsoft.com/office/drawing/2014/main" id="{E416F803-020E-4258-B442-0902C39B485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9360" y="6064473"/>
                <a:ext cx="12769199" cy="1391400"/>
              </a:xfrm>
              <a:prstGeom prst="rect">
                <a:avLst/>
              </a:prstGeom>
            </p:spPr>
          </p:pic>
        </mc:Fallback>
      </mc:AlternateContent>
      <p:sp>
        <p:nvSpPr>
          <p:cNvPr id="32" name="Freeform 13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53ECD341-F835-4E20-9FE7-13E8E461A7DF}"/>
              </a:ext>
            </a:extLst>
          </p:cNvPr>
          <p:cNvSpPr>
            <a:spLocks noEditPoints="1"/>
          </p:cNvSpPr>
          <p:nvPr/>
        </p:nvSpPr>
        <p:spPr bwMode="auto">
          <a:xfrm>
            <a:off x="3049080" y="5557720"/>
            <a:ext cx="282041" cy="263991"/>
          </a:xfrm>
          <a:custGeom>
            <a:avLst/>
            <a:gdLst>
              <a:gd name="T0" fmla="*/ 2221 w 3375"/>
              <a:gd name="T1" fmla="*/ 1236 h 3159"/>
              <a:gd name="T2" fmla="*/ 2242 w 3375"/>
              <a:gd name="T3" fmla="*/ 1252 h 3159"/>
              <a:gd name="T4" fmla="*/ 2246 w 3375"/>
              <a:gd name="T5" fmla="*/ 1178 h 3159"/>
              <a:gd name="T6" fmla="*/ 2443 w 3375"/>
              <a:gd name="T7" fmla="*/ 1830 h 3159"/>
              <a:gd name="T8" fmla="*/ 1518 w 3375"/>
              <a:gd name="T9" fmla="*/ 982 h 3159"/>
              <a:gd name="T10" fmla="*/ 1704 w 3375"/>
              <a:gd name="T11" fmla="*/ 1062 h 3159"/>
              <a:gd name="T12" fmla="*/ 1771 w 3375"/>
              <a:gd name="T13" fmla="*/ 1272 h 3159"/>
              <a:gd name="T14" fmla="*/ 1664 w 3375"/>
              <a:gd name="T15" fmla="*/ 1457 h 3159"/>
              <a:gd name="T16" fmla="*/ 1501 w 3375"/>
              <a:gd name="T17" fmla="*/ 1570 h 3159"/>
              <a:gd name="T18" fmla="*/ 1787 w 3375"/>
              <a:gd name="T19" fmla="*/ 1655 h 3159"/>
              <a:gd name="T20" fmla="*/ 1208 w 3375"/>
              <a:gd name="T21" fmla="*/ 1662 h 3159"/>
              <a:gd name="T22" fmla="*/ 1331 w 3375"/>
              <a:gd name="T23" fmla="*/ 1466 h 3159"/>
              <a:gd name="T24" fmla="*/ 1494 w 3375"/>
              <a:gd name="T25" fmla="*/ 1347 h 3159"/>
              <a:gd name="T26" fmla="*/ 1558 w 3375"/>
              <a:gd name="T27" fmla="*/ 1236 h 3159"/>
              <a:gd name="T28" fmla="*/ 1470 w 3375"/>
              <a:gd name="T29" fmla="*/ 1173 h 3159"/>
              <a:gd name="T30" fmla="*/ 1358 w 3375"/>
              <a:gd name="T31" fmla="*/ 1243 h 3159"/>
              <a:gd name="T32" fmla="*/ 1203 w 3375"/>
              <a:gd name="T33" fmla="*/ 1144 h 3159"/>
              <a:gd name="T34" fmla="*/ 1300 w 3375"/>
              <a:gd name="T35" fmla="*/ 1038 h 3159"/>
              <a:gd name="T36" fmla="*/ 422 w 3375"/>
              <a:gd name="T37" fmla="*/ 734 h 3159"/>
              <a:gd name="T38" fmla="*/ 646 w 3375"/>
              <a:gd name="T39" fmla="*/ 863 h 3159"/>
              <a:gd name="T40" fmla="*/ 822 w 3375"/>
              <a:gd name="T41" fmla="*/ 1130 h 3159"/>
              <a:gd name="T42" fmla="*/ 827 w 3375"/>
              <a:gd name="T43" fmla="*/ 1309 h 3159"/>
              <a:gd name="T44" fmla="*/ 726 w 3375"/>
              <a:gd name="T45" fmla="*/ 1446 h 3159"/>
              <a:gd name="T46" fmla="*/ 639 w 3375"/>
              <a:gd name="T47" fmla="*/ 1590 h 3159"/>
              <a:gd name="T48" fmla="*/ 738 w 3375"/>
              <a:gd name="T49" fmla="*/ 1805 h 3159"/>
              <a:gd name="T50" fmla="*/ 955 w 3375"/>
              <a:gd name="T51" fmla="*/ 2061 h 3159"/>
              <a:gd name="T52" fmla="*/ 1210 w 3375"/>
              <a:gd name="T53" fmla="*/ 2306 h 3159"/>
              <a:gd name="T54" fmla="*/ 1454 w 3375"/>
              <a:gd name="T55" fmla="*/ 2483 h 3159"/>
              <a:gd name="T56" fmla="*/ 1636 w 3375"/>
              <a:gd name="T57" fmla="*/ 2506 h 3159"/>
              <a:gd name="T58" fmla="*/ 1770 w 3375"/>
              <a:gd name="T59" fmla="*/ 2381 h 3159"/>
              <a:gd name="T60" fmla="*/ 1919 w 3375"/>
              <a:gd name="T61" fmla="*/ 2316 h 3159"/>
              <a:gd name="T62" fmla="*/ 2131 w 3375"/>
              <a:gd name="T63" fmla="*/ 2388 h 3159"/>
              <a:gd name="T64" fmla="*/ 2384 w 3375"/>
              <a:gd name="T65" fmla="*/ 2614 h 3159"/>
              <a:gd name="T66" fmla="*/ 2412 w 3375"/>
              <a:gd name="T67" fmla="*/ 2819 h 3159"/>
              <a:gd name="T68" fmla="*/ 2291 w 3375"/>
              <a:gd name="T69" fmla="*/ 2989 h 3159"/>
              <a:gd name="T70" fmla="*/ 2131 w 3375"/>
              <a:gd name="T71" fmla="*/ 3129 h 3159"/>
              <a:gd name="T72" fmla="*/ 1830 w 3375"/>
              <a:gd name="T73" fmla="*/ 3144 h 3159"/>
              <a:gd name="T74" fmla="*/ 1384 w 3375"/>
              <a:gd name="T75" fmla="*/ 2974 h 3159"/>
              <a:gd name="T76" fmla="*/ 859 w 3375"/>
              <a:gd name="T77" fmla="*/ 2602 h 3159"/>
              <a:gd name="T78" fmla="*/ 372 w 3375"/>
              <a:gd name="T79" fmla="*/ 2070 h 3159"/>
              <a:gd name="T80" fmla="*/ 89 w 3375"/>
              <a:gd name="T81" fmla="*/ 1571 h 3159"/>
              <a:gd name="T82" fmla="*/ 0 w 3375"/>
              <a:gd name="T83" fmla="*/ 1179 h 3159"/>
              <a:gd name="T84" fmla="*/ 86 w 3375"/>
              <a:gd name="T85" fmla="*/ 956 h 3159"/>
              <a:gd name="T86" fmla="*/ 239 w 3375"/>
              <a:gd name="T87" fmla="*/ 807 h 3159"/>
              <a:gd name="T88" fmla="*/ 422 w 3375"/>
              <a:gd name="T89" fmla="*/ 734 h 3159"/>
              <a:gd name="T90" fmla="*/ 2434 w 3375"/>
              <a:gd name="T91" fmla="*/ 110 h 3159"/>
              <a:gd name="T92" fmla="*/ 2966 w 3375"/>
              <a:gd name="T93" fmla="*/ 475 h 3159"/>
              <a:gd name="T94" fmla="*/ 3298 w 3375"/>
              <a:gd name="T95" fmla="*/ 1030 h 3159"/>
              <a:gd name="T96" fmla="*/ 3364 w 3375"/>
              <a:gd name="T97" fmla="*/ 1692 h 3159"/>
              <a:gd name="T98" fmla="*/ 3155 w 3375"/>
              <a:gd name="T99" fmla="*/ 2287 h 3159"/>
              <a:gd name="T100" fmla="*/ 2733 w 3375"/>
              <a:gd name="T101" fmla="*/ 2737 h 3159"/>
              <a:gd name="T102" fmla="*/ 2574 w 3375"/>
              <a:gd name="T103" fmla="*/ 2633 h 3159"/>
              <a:gd name="T104" fmla="*/ 2907 w 3375"/>
              <a:gd name="T105" fmla="*/ 2260 h 3159"/>
              <a:gd name="T106" fmla="*/ 3132 w 3375"/>
              <a:gd name="T107" fmla="*/ 1742 h 3159"/>
              <a:gd name="T108" fmla="*/ 3057 w 3375"/>
              <a:gd name="T109" fmla="*/ 1016 h 3159"/>
              <a:gd name="T110" fmla="*/ 2716 w 3375"/>
              <a:gd name="T111" fmla="*/ 540 h 3159"/>
              <a:gd name="T112" fmla="*/ 2197 w 3375"/>
              <a:gd name="T113" fmla="*/ 264 h 3159"/>
              <a:gd name="T114" fmla="*/ 1463 w 3375"/>
              <a:gd name="T115" fmla="*/ 288 h 3159"/>
              <a:gd name="T116" fmla="*/ 964 w 3375"/>
              <a:gd name="T117" fmla="*/ 598 h 3159"/>
              <a:gd name="T118" fmla="*/ 640 w 3375"/>
              <a:gd name="T119" fmla="*/ 641 h 3159"/>
              <a:gd name="T120" fmla="*/ 1090 w 3375"/>
              <a:gd name="T121" fmla="*/ 220 h 3159"/>
              <a:gd name="T122" fmla="*/ 1683 w 3375"/>
              <a:gd name="T123" fmla="*/ 12 h 3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375" h="3159">
                <a:moveTo>
                  <a:pt x="2246" y="1178"/>
                </a:moveTo>
                <a:lnTo>
                  <a:pt x="2246" y="1180"/>
                </a:lnTo>
                <a:lnTo>
                  <a:pt x="2243" y="1186"/>
                </a:lnTo>
                <a:lnTo>
                  <a:pt x="2240" y="1197"/>
                </a:lnTo>
                <a:lnTo>
                  <a:pt x="2235" y="1208"/>
                </a:lnTo>
                <a:lnTo>
                  <a:pt x="2229" y="1222"/>
                </a:lnTo>
                <a:lnTo>
                  <a:pt x="2221" y="1236"/>
                </a:lnTo>
                <a:lnTo>
                  <a:pt x="2214" y="1251"/>
                </a:lnTo>
                <a:lnTo>
                  <a:pt x="2206" y="1264"/>
                </a:lnTo>
                <a:lnTo>
                  <a:pt x="2079" y="1456"/>
                </a:lnTo>
                <a:lnTo>
                  <a:pt x="2079" y="1458"/>
                </a:lnTo>
                <a:lnTo>
                  <a:pt x="2242" y="1458"/>
                </a:lnTo>
                <a:lnTo>
                  <a:pt x="2242" y="1271"/>
                </a:lnTo>
                <a:lnTo>
                  <a:pt x="2242" y="1252"/>
                </a:lnTo>
                <a:lnTo>
                  <a:pt x="2243" y="1233"/>
                </a:lnTo>
                <a:lnTo>
                  <a:pt x="2245" y="1216"/>
                </a:lnTo>
                <a:lnTo>
                  <a:pt x="2246" y="1201"/>
                </a:lnTo>
                <a:lnTo>
                  <a:pt x="2247" y="1188"/>
                </a:lnTo>
                <a:lnTo>
                  <a:pt x="2248" y="1181"/>
                </a:lnTo>
                <a:lnTo>
                  <a:pt x="2249" y="1178"/>
                </a:lnTo>
                <a:lnTo>
                  <a:pt x="2246" y="1178"/>
                </a:lnTo>
                <a:close/>
                <a:moveTo>
                  <a:pt x="2194" y="995"/>
                </a:moveTo>
                <a:lnTo>
                  <a:pt x="2443" y="995"/>
                </a:lnTo>
                <a:lnTo>
                  <a:pt x="2443" y="1458"/>
                </a:lnTo>
                <a:lnTo>
                  <a:pt x="2543" y="1458"/>
                </a:lnTo>
                <a:lnTo>
                  <a:pt x="2543" y="1627"/>
                </a:lnTo>
                <a:lnTo>
                  <a:pt x="2443" y="1627"/>
                </a:lnTo>
                <a:lnTo>
                  <a:pt x="2443" y="1830"/>
                </a:lnTo>
                <a:lnTo>
                  <a:pt x="2242" y="1830"/>
                </a:lnTo>
                <a:lnTo>
                  <a:pt x="2242" y="1627"/>
                </a:lnTo>
                <a:lnTo>
                  <a:pt x="1872" y="1627"/>
                </a:lnTo>
                <a:lnTo>
                  <a:pt x="1872" y="1503"/>
                </a:lnTo>
                <a:lnTo>
                  <a:pt x="2194" y="995"/>
                </a:lnTo>
                <a:close/>
                <a:moveTo>
                  <a:pt x="1489" y="981"/>
                </a:moveTo>
                <a:lnTo>
                  <a:pt x="1518" y="982"/>
                </a:lnTo>
                <a:lnTo>
                  <a:pt x="1547" y="986"/>
                </a:lnTo>
                <a:lnTo>
                  <a:pt x="1576" y="992"/>
                </a:lnTo>
                <a:lnTo>
                  <a:pt x="1605" y="1000"/>
                </a:lnTo>
                <a:lnTo>
                  <a:pt x="1632" y="1011"/>
                </a:lnTo>
                <a:lnTo>
                  <a:pt x="1658" y="1026"/>
                </a:lnTo>
                <a:lnTo>
                  <a:pt x="1682" y="1042"/>
                </a:lnTo>
                <a:lnTo>
                  <a:pt x="1704" y="1062"/>
                </a:lnTo>
                <a:lnTo>
                  <a:pt x="1724" y="1083"/>
                </a:lnTo>
                <a:lnTo>
                  <a:pt x="1741" y="1109"/>
                </a:lnTo>
                <a:lnTo>
                  <a:pt x="1755" y="1136"/>
                </a:lnTo>
                <a:lnTo>
                  <a:pt x="1765" y="1167"/>
                </a:lnTo>
                <a:lnTo>
                  <a:pt x="1771" y="1200"/>
                </a:lnTo>
                <a:lnTo>
                  <a:pt x="1773" y="1236"/>
                </a:lnTo>
                <a:lnTo>
                  <a:pt x="1771" y="1272"/>
                </a:lnTo>
                <a:lnTo>
                  <a:pt x="1765" y="1305"/>
                </a:lnTo>
                <a:lnTo>
                  <a:pt x="1755" y="1336"/>
                </a:lnTo>
                <a:lnTo>
                  <a:pt x="1742" y="1364"/>
                </a:lnTo>
                <a:lnTo>
                  <a:pt x="1725" y="1390"/>
                </a:lnTo>
                <a:lnTo>
                  <a:pt x="1707" y="1414"/>
                </a:lnTo>
                <a:lnTo>
                  <a:pt x="1686" y="1437"/>
                </a:lnTo>
                <a:lnTo>
                  <a:pt x="1664" y="1457"/>
                </a:lnTo>
                <a:lnTo>
                  <a:pt x="1640" y="1477"/>
                </a:lnTo>
                <a:lnTo>
                  <a:pt x="1617" y="1494"/>
                </a:lnTo>
                <a:lnTo>
                  <a:pt x="1592" y="1510"/>
                </a:lnTo>
                <a:lnTo>
                  <a:pt x="1569" y="1527"/>
                </a:lnTo>
                <a:lnTo>
                  <a:pt x="1545" y="1542"/>
                </a:lnTo>
                <a:lnTo>
                  <a:pt x="1523" y="1556"/>
                </a:lnTo>
                <a:lnTo>
                  <a:pt x="1501" y="1570"/>
                </a:lnTo>
                <a:lnTo>
                  <a:pt x="1483" y="1584"/>
                </a:lnTo>
                <a:lnTo>
                  <a:pt x="1466" y="1597"/>
                </a:lnTo>
                <a:lnTo>
                  <a:pt x="1452" y="1611"/>
                </a:lnTo>
                <a:lnTo>
                  <a:pt x="1441" y="1625"/>
                </a:lnTo>
                <a:lnTo>
                  <a:pt x="1435" y="1639"/>
                </a:lnTo>
                <a:lnTo>
                  <a:pt x="1432" y="1655"/>
                </a:lnTo>
                <a:lnTo>
                  <a:pt x="1787" y="1655"/>
                </a:lnTo>
                <a:lnTo>
                  <a:pt x="1787" y="1830"/>
                </a:lnTo>
                <a:lnTo>
                  <a:pt x="1209" y="1830"/>
                </a:lnTo>
                <a:lnTo>
                  <a:pt x="1204" y="1798"/>
                </a:lnTo>
                <a:lnTo>
                  <a:pt x="1201" y="1768"/>
                </a:lnTo>
                <a:lnTo>
                  <a:pt x="1199" y="1740"/>
                </a:lnTo>
                <a:lnTo>
                  <a:pt x="1202" y="1699"/>
                </a:lnTo>
                <a:lnTo>
                  <a:pt x="1208" y="1662"/>
                </a:lnTo>
                <a:lnTo>
                  <a:pt x="1217" y="1627"/>
                </a:lnTo>
                <a:lnTo>
                  <a:pt x="1230" y="1594"/>
                </a:lnTo>
                <a:lnTo>
                  <a:pt x="1247" y="1565"/>
                </a:lnTo>
                <a:lnTo>
                  <a:pt x="1265" y="1537"/>
                </a:lnTo>
                <a:lnTo>
                  <a:pt x="1286" y="1513"/>
                </a:lnTo>
                <a:lnTo>
                  <a:pt x="1307" y="1489"/>
                </a:lnTo>
                <a:lnTo>
                  <a:pt x="1331" y="1466"/>
                </a:lnTo>
                <a:lnTo>
                  <a:pt x="1355" y="1446"/>
                </a:lnTo>
                <a:lnTo>
                  <a:pt x="1380" y="1428"/>
                </a:lnTo>
                <a:lnTo>
                  <a:pt x="1404" y="1409"/>
                </a:lnTo>
                <a:lnTo>
                  <a:pt x="1428" y="1393"/>
                </a:lnTo>
                <a:lnTo>
                  <a:pt x="1451" y="1377"/>
                </a:lnTo>
                <a:lnTo>
                  <a:pt x="1474" y="1361"/>
                </a:lnTo>
                <a:lnTo>
                  <a:pt x="1494" y="1347"/>
                </a:lnTo>
                <a:lnTo>
                  <a:pt x="1513" y="1332"/>
                </a:lnTo>
                <a:lnTo>
                  <a:pt x="1528" y="1317"/>
                </a:lnTo>
                <a:lnTo>
                  <a:pt x="1541" y="1303"/>
                </a:lnTo>
                <a:lnTo>
                  <a:pt x="1551" y="1288"/>
                </a:lnTo>
                <a:lnTo>
                  <a:pt x="1558" y="1272"/>
                </a:lnTo>
                <a:lnTo>
                  <a:pt x="1560" y="1256"/>
                </a:lnTo>
                <a:lnTo>
                  <a:pt x="1558" y="1236"/>
                </a:lnTo>
                <a:lnTo>
                  <a:pt x="1551" y="1219"/>
                </a:lnTo>
                <a:lnTo>
                  <a:pt x="1542" y="1205"/>
                </a:lnTo>
                <a:lnTo>
                  <a:pt x="1531" y="1192"/>
                </a:lnTo>
                <a:lnTo>
                  <a:pt x="1518" y="1184"/>
                </a:lnTo>
                <a:lnTo>
                  <a:pt x="1502" y="1178"/>
                </a:lnTo>
                <a:lnTo>
                  <a:pt x="1486" y="1175"/>
                </a:lnTo>
                <a:lnTo>
                  <a:pt x="1470" y="1173"/>
                </a:lnTo>
                <a:lnTo>
                  <a:pt x="1447" y="1176"/>
                </a:lnTo>
                <a:lnTo>
                  <a:pt x="1427" y="1182"/>
                </a:lnTo>
                <a:lnTo>
                  <a:pt x="1408" y="1192"/>
                </a:lnTo>
                <a:lnTo>
                  <a:pt x="1392" y="1205"/>
                </a:lnTo>
                <a:lnTo>
                  <a:pt x="1379" y="1218"/>
                </a:lnTo>
                <a:lnTo>
                  <a:pt x="1366" y="1231"/>
                </a:lnTo>
                <a:lnTo>
                  <a:pt x="1358" y="1243"/>
                </a:lnTo>
                <a:lnTo>
                  <a:pt x="1351" y="1253"/>
                </a:lnTo>
                <a:lnTo>
                  <a:pt x="1348" y="1260"/>
                </a:lnTo>
                <a:lnTo>
                  <a:pt x="1346" y="1262"/>
                </a:lnTo>
                <a:lnTo>
                  <a:pt x="1195" y="1161"/>
                </a:lnTo>
                <a:lnTo>
                  <a:pt x="1196" y="1159"/>
                </a:lnTo>
                <a:lnTo>
                  <a:pt x="1199" y="1153"/>
                </a:lnTo>
                <a:lnTo>
                  <a:pt x="1203" y="1144"/>
                </a:lnTo>
                <a:lnTo>
                  <a:pt x="1210" y="1132"/>
                </a:lnTo>
                <a:lnTo>
                  <a:pt x="1219" y="1119"/>
                </a:lnTo>
                <a:lnTo>
                  <a:pt x="1230" y="1103"/>
                </a:lnTo>
                <a:lnTo>
                  <a:pt x="1244" y="1087"/>
                </a:lnTo>
                <a:lnTo>
                  <a:pt x="1260" y="1071"/>
                </a:lnTo>
                <a:lnTo>
                  <a:pt x="1278" y="1054"/>
                </a:lnTo>
                <a:lnTo>
                  <a:pt x="1300" y="1038"/>
                </a:lnTo>
                <a:lnTo>
                  <a:pt x="1324" y="1023"/>
                </a:lnTo>
                <a:lnTo>
                  <a:pt x="1351" y="1008"/>
                </a:lnTo>
                <a:lnTo>
                  <a:pt x="1381" y="997"/>
                </a:lnTo>
                <a:lnTo>
                  <a:pt x="1413" y="989"/>
                </a:lnTo>
                <a:lnTo>
                  <a:pt x="1449" y="983"/>
                </a:lnTo>
                <a:lnTo>
                  <a:pt x="1489" y="981"/>
                </a:lnTo>
                <a:close/>
                <a:moveTo>
                  <a:pt x="422" y="734"/>
                </a:moveTo>
                <a:lnTo>
                  <a:pt x="452" y="738"/>
                </a:lnTo>
                <a:lnTo>
                  <a:pt x="482" y="746"/>
                </a:lnTo>
                <a:lnTo>
                  <a:pt x="513" y="758"/>
                </a:lnTo>
                <a:lnTo>
                  <a:pt x="545" y="775"/>
                </a:lnTo>
                <a:lnTo>
                  <a:pt x="578" y="799"/>
                </a:lnTo>
                <a:lnTo>
                  <a:pt x="612" y="827"/>
                </a:lnTo>
                <a:lnTo>
                  <a:pt x="646" y="863"/>
                </a:lnTo>
                <a:lnTo>
                  <a:pt x="682" y="905"/>
                </a:lnTo>
                <a:lnTo>
                  <a:pt x="716" y="948"/>
                </a:lnTo>
                <a:lnTo>
                  <a:pt x="746" y="990"/>
                </a:lnTo>
                <a:lnTo>
                  <a:pt x="771" y="1028"/>
                </a:lnTo>
                <a:lnTo>
                  <a:pt x="792" y="1065"/>
                </a:lnTo>
                <a:lnTo>
                  <a:pt x="809" y="1098"/>
                </a:lnTo>
                <a:lnTo>
                  <a:pt x="822" y="1130"/>
                </a:lnTo>
                <a:lnTo>
                  <a:pt x="833" y="1161"/>
                </a:lnTo>
                <a:lnTo>
                  <a:pt x="839" y="1188"/>
                </a:lnTo>
                <a:lnTo>
                  <a:pt x="842" y="1215"/>
                </a:lnTo>
                <a:lnTo>
                  <a:pt x="843" y="1240"/>
                </a:lnTo>
                <a:lnTo>
                  <a:pt x="841" y="1264"/>
                </a:lnTo>
                <a:lnTo>
                  <a:pt x="836" y="1288"/>
                </a:lnTo>
                <a:lnTo>
                  <a:pt x="827" y="1309"/>
                </a:lnTo>
                <a:lnTo>
                  <a:pt x="818" y="1329"/>
                </a:lnTo>
                <a:lnTo>
                  <a:pt x="807" y="1350"/>
                </a:lnTo>
                <a:lnTo>
                  <a:pt x="794" y="1369"/>
                </a:lnTo>
                <a:lnTo>
                  <a:pt x="778" y="1389"/>
                </a:lnTo>
                <a:lnTo>
                  <a:pt x="762" y="1408"/>
                </a:lnTo>
                <a:lnTo>
                  <a:pt x="745" y="1428"/>
                </a:lnTo>
                <a:lnTo>
                  <a:pt x="726" y="1446"/>
                </a:lnTo>
                <a:lnTo>
                  <a:pt x="707" y="1465"/>
                </a:lnTo>
                <a:lnTo>
                  <a:pt x="687" y="1485"/>
                </a:lnTo>
                <a:lnTo>
                  <a:pt x="667" y="1505"/>
                </a:lnTo>
                <a:lnTo>
                  <a:pt x="653" y="1523"/>
                </a:lnTo>
                <a:lnTo>
                  <a:pt x="643" y="1543"/>
                </a:lnTo>
                <a:lnTo>
                  <a:pt x="639" y="1566"/>
                </a:lnTo>
                <a:lnTo>
                  <a:pt x="639" y="1590"/>
                </a:lnTo>
                <a:lnTo>
                  <a:pt x="643" y="1616"/>
                </a:lnTo>
                <a:lnTo>
                  <a:pt x="650" y="1644"/>
                </a:lnTo>
                <a:lnTo>
                  <a:pt x="662" y="1674"/>
                </a:lnTo>
                <a:lnTo>
                  <a:pt x="677" y="1705"/>
                </a:lnTo>
                <a:lnTo>
                  <a:pt x="694" y="1737"/>
                </a:lnTo>
                <a:lnTo>
                  <a:pt x="715" y="1770"/>
                </a:lnTo>
                <a:lnTo>
                  <a:pt x="738" y="1805"/>
                </a:lnTo>
                <a:lnTo>
                  <a:pt x="764" y="1840"/>
                </a:lnTo>
                <a:lnTo>
                  <a:pt x="793" y="1876"/>
                </a:lnTo>
                <a:lnTo>
                  <a:pt x="822" y="1912"/>
                </a:lnTo>
                <a:lnTo>
                  <a:pt x="853" y="1949"/>
                </a:lnTo>
                <a:lnTo>
                  <a:pt x="887" y="1986"/>
                </a:lnTo>
                <a:lnTo>
                  <a:pt x="920" y="2023"/>
                </a:lnTo>
                <a:lnTo>
                  <a:pt x="955" y="2061"/>
                </a:lnTo>
                <a:lnTo>
                  <a:pt x="990" y="2096"/>
                </a:lnTo>
                <a:lnTo>
                  <a:pt x="1026" y="2133"/>
                </a:lnTo>
                <a:lnTo>
                  <a:pt x="1063" y="2169"/>
                </a:lnTo>
                <a:lnTo>
                  <a:pt x="1099" y="2205"/>
                </a:lnTo>
                <a:lnTo>
                  <a:pt x="1136" y="2240"/>
                </a:lnTo>
                <a:lnTo>
                  <a:pt x="1173" y="2273"/>
                </a:lnTo>
                <a:lnTo>
                  <a:pt x="1210" y="2306"/>
                </a:lnTo>
                <a:lnTo>
                  <a:pt x="1247" y="2338"/>
                </a:lnTo>
                <a:lnTo>
                  <a:pt x="1284" y="2367"/>
                </a:lnTo>
                <a:lnTo>
                  <a:pt x="1319" y="2395"/>
                </a:lnTo>
                <a:lnTo>
                  <a:pt x="1354" y="2421"/>
                </a:lnTo>
                <a:lnTo>
                  <a:pt x="1389" y="2444"/>
                </a:lnTo>
                <a:lnTo>
                  <a:pt x="1423" y="2465"/>
                </a:lnTo>
                <a:lnTo>
                  <a:pt x="1454" y="2483"/>
                </a:lnTo>
                <a:lnTo>
                  <a:pt x="1486" y="2497"/>
                </a:lnTo>
                <a:lnTo>
                  <a:pt x="1516" y="2509"/>
                </a:lnTo>
                <a:lnTo>
                  <a:pt x="1543" y="2517"/>
                </a:lnTo>
                <a:lnTo>
                  <a:pt x="1570" y="2521"/>
                </a:lnTo>
                <a:lnTo>
                  <a:pt x="1593" y="2520"/>
                </a:lnTo>
                <a:lnTo>
                  <a:pt x="1616" y="2516"/>
                </a:lnTo>
                <a:lnTo>
                  <a:pt x="1636" y="2506"/>
                </a:lnTo>
                <a:lnTo>
                  <a:pt x="1654" y="2492"/>
                </a:lnTo>
                <a:lnTo>
                  <a:pt x="1674" y="2472"/>
                </a:lnTo>
                <a:lnTo>
                  <a:pt x="1694" y="2452"/>
                </a:lnTo>
                <a:lnTo>
                  <a:pt x="1713" y="2433"/>
                </a:lnTo>
                <a:lnTo>
                  <a:pt x="1733" y="2414"/>
                </a:lnTo>
                <a:lnTo>
                  <a:pt x="1751" y="2397"/>
                </a:lnTo>
                <a:lnTo>
                  <a:pt x="1770" y="2381"/>
                </a:lnTo>
                <a:lnTo>
                  <a:pt x="1790" y="2365"/>
                </a:lnTo>
                <a:lnTo>
                  <a:pt x="1809" y="2352"/>
                </a:lnTo>
                <a:lnTo>
                  <a:pt x="1830" y="2341"/>
                </a:lnTo>
                <a:lnTo>
                  <a:pt x="1850" y="2332"/>
                </a:lnTo>
                <a:lnTo>
                  <a:pt x="1873" y="2324"/>
                </a:lnTo>
                <a:lnTo>
                  <a:pt x="1895" y="2319"/>
                </a:lnTo>
                <a:lnTo>
                  <a:pt x="1919" y="2316"/>
                </a:lnTo>
                <a:lnTo>
                  <a:pt x="1944" y="2317"/>
                </a:lnTo>
                <a:lnTo>
                  <a:pt x="1971" y="2320"/>
                </a:lnTo>
                <a:lnTo>
                  <a:pt x="1999" y="2326"/>
                </a:lnTo>
                <a:lnTo>
                  <a:pt x="2029" y="2337"/>
                </a:lnTo>
                <a:lnTo>
                  <a:pt x="2061" y="2350"/>
                </a:lnTo>
                <a:lnTo>
                  <a:pt x="2095" y="2367"/>
                </a:lnTo>
                <a:lnTo>
                  <a:pt x="2131" y="2388"/>
                </a:lnTo>
                <a:lnTo>
                  <a:pt x="2170" y="2413"/>
                </a:lnTo>
                <a:lnTo>
                  <a:pt x="2211" y="2443"/>
                </a:lnTo>
                <a:lnTo>
                  <a:pt x="2255" y="2477"/>
                </a:lnTo>
                <a:lnTo>
                  <a:pt x="2297" y="2513"/>
                </a:lnTo>
                <a:lnTo>
                  <a:pt x="2332" y="2547"/>
                </a:lnTo>
                <a:lnTo>
                  <a:pt x="2360" y="2581"/>
                </a:lnTo>
                <a:lnTo>
                  <a:pt x="2384" y="2614"/>
                </a:lnTo>
                <a:lnTo>
                  <a:pt x="2401" y="2647"/>
                </a:lnTo>
                <a:lnTo>
                  <a:pt x="2414" y="2677"/>
                </a:lnTo>
                <a:lnTo>
                  <a:pt x="2422" y="2707"/>
                </a:lnTo>
                <a:lnTo>
                  <a:pt x="2425" y="2737"/>
                </a:lnTo>
                <a:lnTo>
                  <a:pt x="2424" y="2765"/>
                </a:lnTo>
                <a:lnTo>
                  <a:pt x="2419" y="2793"/>
                </a:lnTo>
                <a:lnTo>
                  <a:pt x="2412" y="2819"/>
                </a:lnTo>
                <a:lnTo>
                  <a:pt x="2400" y="2846"/>
                </a:lnTo>
                <a:lnTo>
                  <a:pt x="2387" y="2872"/>
                </a:lnTo>
                <a:lnTo>
                  <a:pt x="2371" y="2896"/>
                </a:lnTo>
                <a:lnTo>
                  <a:pt x="2352" y="2920"/>
                </a:lnTo>
                <a:lnTo>
                  <a:pt x="2333" y="2943"/>
                </a:lnTo>
                <a:lnTo>
                  <a:pt x="2312" y="2967"/>
                </a:lnTo>
                <a:lnTo>
                  <a:pt x="2291" y="2989"/>
                </a:lnTo>
                <a:lnTo>
                  <a:pt x="2269" y="3011"/>
                </a:lnTo>
                <a:lnTo>
                  <a:pt x="2247" y="3032"/>
                </a:lnTo>
                <a:lnTo>
                  <a:pt x="2224" y="3054"/>
                </a:lnTo>
                <a:lnTo>
                  <a:pt x="2203" y="3074"/>
                </a:lnTo>
                <a:lnTo>
                  <a:pt x="2183" y="3093"/>
                </a:lnTo>
                <a:lnTo>
                  <a:pt x="2160" y="3113"/>
                </a:lnTo>
                <a:lnTo>
                  <a:pt x="2131" y="3129"/>
                </a:lnTo>
                <a:lnTo>
                  <a:pt x="2100" y="3142"/>
                </a:lnTo>
                <a:lnTo>
                  <a:pt x="2064" y="3151"/>
                </a:lnTo>
                <a:lnTo>
                  <a:pt x="2024" y="3157"/>
                </a:lnTo>
                <a:lnTo>
                  <a:pt x="1980" y="3159"/>
                </a:lnTo>
                <a:lnTo>
                  <a:pt x="1933" y="3158"/>
                </a:lnTo>
                <a:lnTo>
                  <a:pt x="1883" y="3153"/>
                </a:lnTo>
                <a:lnTo>
                  <a:pt x="1830" y="3144"/>
                </a:lnTo>
                <a:lnTo>
                  <a:pt x="1773" y="3131"/>
                </a:lnTo>
                <a:lnTo>
                  <a:pt x="1714" y="3115"/>
                </a:lnTo>
                <a:lnTo>
                  <a:pt x="1652" y="3094"/>
                </a:lnTo>
                <a:lnTo>
                  <a:pt x="1588" y="3071"/>
                </a:lnTo>
                <a:lnTo>
                  <a:pt x="1522" y="3042"/>
                </a:lnTo>
                <a:lnTo>
                  <a:pt x="1453" y="3011"/>
                </a:lnTo>
                <a:lnTo>
                  <a:pt x="1384" y="2974"/>
                </a:lnTo>
                <a:lnTo>
                  <a:pt x="1312" y="2934"/>
                </a:lnTo>
                <a:lnTo>
                  <a:pt x="1240" y="2889"/>
                </a:lnTo>
                <a:lnTo>
                  <a:pt x="1165" y="2841"/>
                </a:lnTo>
                <a:lnTo>
                  <a:pt x="1089" y="2788"/>
                </a:lnTo>
                <a:lnTo>
                  <a:pt x="1014" y="2729"/>
                </a:lnTo>
                <a:lnTo>
                  <a:pt x="937" y="2668"/>
                </a:lnTo>
                <a:lnTo>
                  <a:pt x="859" y="2602"/>
                </a:lnTo>
                <a:lnTo>
                  <a:pt x="781" y="2531"/>
                </a:lnTo>
                <a:lnTo>
                  <a:pt x="704" y="2455"/>
                </a:lnTo>
                <a:lnTo>
                  <a:pt x="629" y="2378"/>
                </a:lnTo>
                <a:lnTo>
                  <a:pt x="557" y="2300"/>
                </a:lnTo>
                <a:lnTo>
                  <a:pt x="491" y="2222"/>
                </a:lnTo>
                <a:lnTo>
                  <a:pt x="430" y="2145"/>
                </a:lnTo>
                <a:lnTo>
                  <a:pt x="372" y="2070"/>
                </a:lnTo>
                <a:lnTo>
                  <a:pt x="319" y="1994"/>
                </a:lnTo>
                <a:lnTo>
                  <a:pt x="270" y="1921"/>
                </a:lnTo>
                <a:lnTo>
                  <a:pt x="225" y="1847"/>
                </a:lnTo>
                <a:lnTo>
                  <a:pt x="185" y="1775"/>
                </a:lnTo>
                <a:lnTo>
                  <a:pt x="148" y="1706"/>
                </a:lnTo>
                <a:lnTo>
                  <a:pt x="117" y="1637"/>
                </a:lnTo>
                <a:lnTo>
                  <a:pt x="89" y="1571"/>
                </a:lnTo>
                <a:lnTo>
                  <a:pt x="64" y="1507"/>
                </a:lnTo>
                <a:lnTo>
                  <a:pt x="44" y="1446"/>
                </a:lnTo>
                <a:lnTo>
                  <a:pt x="28" y="1387"/>
                </a:lnTo>
                <a:lnTo>
                  <a:pt x="15" y="1330"/>
                </a:lnTo>
                <a:lnTo>
                  <a:pt x="6" y="1276"/>
                </a:lnTo>
                <a:lnTo>
                  <a:pt x="1" y="1226"/>
                </a:lnTo>
                <a:lnTo>
                  <a:pt x="0" y="1179"/>
                </a:lnTo>
                <a:lnTo>
                  <a:pt x="2" y="1135"/>
                </a:lnTo>
                <a:lnTo>
                  <a:pt x="8" y="1095"/>
                </a:lnTo>
                <a:lnTo>
                  <a:pt x="17" y="1059"/>
                </a:lnTo>
                <a:lnTo>
                  <a:pt x="30" y="1028"/>
                </a:lnTo>
                <a:lnTo>
                  <a:pt x="46" y="1000"/>
                </a:lnTo>
                <a:lnTo>
                  <a:pt x="65" y="977"/>
                </a:lnTo>
                <a:lnTo>
                  <a:pt x="86" y="956"/>
                </a:lnTo>
                <a:lnTo>
                  <a:pt x="106" y="935"/>
                </a:lnTo>
                <a:lnTo>
                  <a:pt x="127" y="912"/>
                </a:lnTo>
                <a:lnTo>
                  <a:pt x="148" y="891"/>
                </a:lnTo>
                <a:lnTo>
                  <a:pt x="171" y="868"/>
                </a:lnTo>
                <a:lnTo>
                  <a:pt x="192" y="847"/>
                </a:lnTo>
                <a:lnTo>
                  <a:pt x="216" y="826"/>
                </a:lnTo>
                <a:lnTo>
                  <a:pt x="239" y="807"/>
                </a:lnTo>
                <a:lnTo>
                  <a:pt x="263" y="789"/>
                </a:lnTo>
                <a:lnTo>
                  <a:pt x="288" y="773"/>
                </a:lnTo>
                <a:lnTo>
                  <a:pt x="314" y="759"/>
                </a:lnTo>
                <a:lnTo>
                  <a:pt x="340" y="749"/>
                </a:lnTo>
                <a:lnTo>
                  <a:pt x="367" y="740"/>
                </a:lnTo>
                <a:lnTo>
                  <a:pt x="395" y="735"/>
                </a:lnTo>
                <a:lnTo>
                  <a:pt x="422" y="734"/>
                </a:lnTo>
                <a:close/>
                <a:moveTo>
                  <a:pt x="1872" y="0"/>
                </a:moveTo>
                <a:lnTo>
                  <a:pt x="1970" y="4"/>
                </a:lnTo>
                <a:lnTo>
                  <a:pt x="2067" y="13"/>
                </a:lnTo>
                <a:lnTo>
                  <a:pt x="2162" y="29"/>
                </a:lnTo>
                <a:lnTo>
                  <a:pt x="2255" y="50"/>
                </a:lnTo>
                <a:lnTo>
                  <a:pt x="2346" y="77"/>
                </a:lnTo>
                <a:lnTo>
                  <a:pt x="2434" y="110"/>
                </a:lnTo>
                <a:lnTo>
                  <a:pt x="2520" y="147"/>
                </a:lnTo>
                <a:lnTo>
                  <a:pt x="2603" y="190"/>
                </a:lnTo>
                <a:lnTo>
                  <a:pt x="2683" y="238"/>
                </a:lnTo>
                <a:lnTo>
                  <a:pt x="2758" y="291"/>
                </a:lnTo>
                <a:lnTo>
                  <a:pt x="2832" y="348"/>
                </a:lnTo>
                <a:lnTo>
                  <a:pt x="2900" y="409"/>
                </a:lnTo>
                <a:lnTo>
                  <a:pt x="2966" y="475"/>
                </a:lnTo>
                <a:lnTo>
                  <a:pt x="3027" y="544"/>
                </a:lnTo>
                <a:lnTo>
                  <a:pt x="3085" y="617"/>
                </a:lnTo>
                <a:lnTo>
                  <a:pt x="3137" y="693"/>
                </a:lnTo>
                <a:lnTo>
                  <a:pt x="3185" y="773"/>
                </a:lnTo>
                <a:lnTo>
                  <a:pt x="3228" y="855"/>
                </a:lnTo>
                <a:lnTo>
                  <a:pt x="3266" y="941"/>
                </a:lnTo>
                <a:lnTo>
                  <a:pt x="3298" y="1030"/>
                </a:lnTo>
                <a:lnTo>
                  <a:pt x="3325" y="1120"/>
                </a:lnTo>
                <a:lnTo>
                  <a:pt x="3346" y="1213"/>
                </a:lnTo>
                <a:lnTo>
                  <a:pt x="3363" y="1308"/>
                </a:lnTo>
                <a:lnTo>
                  <a:pt x="3372" y="1405"/>
                </a:lnTo>
                <a:lnTo>
                  <a:pt x="3375" y="1504"/>
                </a:lnTo>
                <a:lnTo>
                  <a:pt x="3372" y="1598"/>
                </a:lnTo>
                <a:lnTo>
                  <a:pt x="3364" y="1692"/>
                </a:lnTo>
                <a:lnTo>
                  <a:pt x="3349" y="1783"/>
                </a:lnTo>
                <a:lnTo>
                  <a:pt x="3329" y="1873"/>
                </a:lnTo>
                <a:lnTo>
                  <a:pt x="3304" y="1960"/>
                </a:lnTo>
                <a:lnTo>
                  <a:pt x="3274" y="2046"/>
                </a:lnTo>
                <a:lnTo>
                  <a:pt x="3239" y="2129"/>
                </a:lnTo>
                <a:lnTo>
                  <a:pt x="3199" y="2209"/>
                </a:lnTo>
                <a:lnTo>
                  <a:pt x="3155" y="2287"/>
                </a:lnTo>
                <a:lnTo>
                  <a:pt x="3106" y="2361"/>
                </a:lnTo>
                <a:lnTo>
                  <a:pt x="3054" y="2433"/>
                </a:lnTo>
                <a:lnTo>
                  <a:pt x="2997" y="2500"/>
                </a:lnTo>
                <a:lnTo>
                  <a:pt x="2936" y="2565"/>
                </a:lnTo>
                <a:lnTo>
                  <a:pt x="2872" y="2626"/>
                </a:lnTo>
                <a:lnTo>
                  <a:pt x="2803" y="2683"/>
                </a:lnTo>
                <a:lnTo>
                  <a:pt x="2733" y="2737"/>
                </a:lnTo>
                <a:lnTo>
                  <a:pt x="2658" y="2785"/>
                </a:lnTo>
                <a:lnTo>
                  <a:pt x="2580" y="2830"/>
                </a:lnTo>
                <a:lnTo>
                  <a:pt x="2586" y="2797"/>
                </a:lnTo>
                <a:lnTo>
                  <a:pt x="2590" y="2763"/>
                </a:lnTo>
                <a:lnTo>
                  <a:pt x="2591" y="2728"/>
                </a:lnTo>
                <a:lnTo>
                  <a:pt x="2585" y="2680"/>
                </a:lnTo>
                <a:lnTo>
                  <a:pt x="2574" y="2633"/>
                </a:lnTo>
                <a:lnTo>
                  <a:pt x="2557" y="2587"/>
                </a:lnTo>
                <a:lnTo>
                  <a:pt x="2623" y="2541"/>
                </a:lnTo>
                <a:lnTo>
                  <a:pt x="2687" y="2492"/>
                </a:lnTo>
                <a:lnTo>
                  <a:pt x="2747" y="2440"/>
                </a:lnTo>
                <a:lnTo>
                  <a:pt x="2803" y="2383"/>
                </a:lnTo>
                <a:lnTo>
                  <a:pt x="2856" y="2323"/>
                </a:lnTo>
                <a:lnTo>
                  <a:pt x="2907" y="2260"/>
                </a:lnTo>
                <a:lnTo>
                  <a:pt x="2952" y="2194"/>
                </a:lnTo>
                <a:lnTo>
                  <a:pt x="2994" y="2124"/>
                </a:lnTo>
                <a:lnTo>
                  <a:pt x="3030" y="2052"/>
                </a:lnTo>
                <a:lnTo>
                  <a:pt x="3063" y="1978"/>
                </a:lnTo>
                <a:lnTo>
                  <a:pt x="3091" y="1901"/>
                </a:lnTo>
                <a:lnTo>
                  <a:pt x="3114" y="1822"/>
                </a:lnTo>
                <a:lnTo>
                  <a:pt x="3132" y="1742"/>
                </a:lnTo>
                <a:lnTo>
                  <a:pt x="3145" y="1659"/>
                </a:lnTo>
                <a:lnTo>
                  <a:pt x="2883" y="1504"/>
                </a:lnTo>
                <a:lnTo>
                  <a:pt x="3145" y="1350"/>
                </a:lnTo>
                <a:lnTo>
                  <a:pt x="3132" y="1263"/>
                </a:lnTo>
                <a:lnTo>
                  <a:pt x="3112" y="1178"/>
                </a:lnTo>
                <a:lnTo>
                  <a:pt x="3088" y="1096"/>
                </a:lnTo>
                <a:lnTo>
                  <a:pt x="3057" y="1016"/>
                </a:lnTo>
                <a:lnTo>
                  <a:pt x="3022" y="939"/>
                </a:lnTo>
                <a:lnTo>
                  <a:pt x="2982" y="864"/>
                </a:lnTo>
                <a:lnTo>
                  <a:pt x="2937" y="793"/>
                </a:lnTo>
                <a:lnTo>
                  <a:pt x="2888" y="724"/>
                </a:lnTo>
                <a:lnTo>
                  <a:pt x="2835" y="659"/>
                </a:lnTo>
                <a:lnTo>
                  <a:pt x="2778" y="597"/>
                </a:lnTo>
                <a:lnTo>
                  <a:pt x="2716" y="540"/>
                </a:lnTo>
                <a:lnTo>
                  <a:pt x="2652" y="487"/>
                </a:lnTo>
                <a:lnTo>
                  <a:pt x="2583" y="438"/>
                </a:lnTo>
                <a:lnTo>
                  <a:pt x="2512" y="393"/>
                </a:lnTo>
                <a:lnTo>
                  <a:pt x="2437" y="353"/>
                </a:lnTo>
                <a:lnTo>
                  <a:pt x="2359" y="318"/>
                </a:lnTo>
                <a:lnTo>
                  <a:pt x="2280" y="288"/>
                </a:lnTo>
                <a:lnTo>
                  <a:pt x="2197" y="264"/>
                </a:lnTo>
                <a:lnTo>
                  <a:pt x="2112" y="244"/>
                </a:lnTo>
                <a:lnTo>
                  <a:pt x="2025" y="231"/>
                </a:lnTo>
                <a:lnTo>
                  <a:pt x="1872" y="492"/>
                </a:lnTo>
                <a:lnTo>
                  <a:pt x="1717" y="231"/>
                </a:lnTo>
                <a:lnTo>
                  <a:pt x="1630" y="244"/>
                </a:lnTo>
                <a:lnTo>
                  <a:pt x="1545" y="264"/>
                </a:lnTo>
                <a:lnTo>
                  <a:pt x="1463" y="288"/>
                </a:lnTo>
                <a:lnTo>
                  <a:pt x="1383" y="318"/>
                </a:lnTo>
                <a:lnTo>
                  <a:pt x="1305" y="354"/>
                </a:lnTo>
                <a:lnTo>
                  <a:pt x="1230" y="394"/>
                </a:lnTo>
                <a:lnTo>
                  <a:pt x="1159" y="439"/>
                </a:lnTo>
                <a:lnTo>
                  <a:pt x="1091" y="488"/>
                </a:lnTo>
                <a:lnTo>
                  <a:pt x="1026" y="541"/>
                </a:lnTo>
                <a:lnTo>
                  <a:pt x="964" y="598"/>
                </a:lnTo>
                <a:lnTo>
                  <a:pt x="907" y="660"/>
                </a:lnTo>
                <a:lnTo>
                  <a:pt x="854" y="725"/>
                </a:lnTo>
                <a:lnTo>
                  <a:pt x="805" y="794"/>
                </a:lnTo>
                <a:lnTo>
                  <a:pt x="765" y="748"/>
                </a:lnTo>
                <a:lnTo>
                  <a:pt x="724" y="707"/>
                </a:lnTo>
                <a:lnTo>
                  <a:pt x="682" y="672"/>
                </a:lnTo>
                <a:lnTo>
                  <a:pt x="640" y="641"/>
                </a:lnTo>
                <a:lnTo>
                  <a:pt x="693" y="571"/>
                </a:lnTo>
                <a:lnTo>
                  <a:pt x="751" y="503"/>
                </a:lnTo>
                <a:lnTo>
                  <a:pt x="812" y="439"/>
                </a:lnTo>
                <a:lnTo>
                  <a:pt x="876" y="378"/>
                </a:lnTo>
                <a:lnTo>
                  <a:pt x="944" y="321"/>
                </a:lnTo>
                <a:lnTo>
                  <a:pt x="1016" y="268"/>
                </a:lnTo>
                <a:lnTo>
                  <a:pt x="1090" y="220"/>
                </a:lnTo>
                <a:lnTo>
                  <a:pt x="1167" y="176"/>
                </a:lnTo>
                <a:lnTo>
                  <a:pt x="1248" y="136"/>
                </a:lnTo>
                <a:lnTo>
                  <a:pt x="1331" y="101"/>
                </a:lnTo>
                <a:lnTo>
                  <a:pt x="1415" y="71"/>
                </a:lnTo>
                <a:lnTo>
                  <a:pt x="1502" y="46"/>
                </a:lnTo>
                <a:lnTo>
                  <a:pt x="1592" y="27"/>
                </a:lnTo>
                <a:lnTo>
                  <a:pt x="1683" y="12"/>
                </a:lnTo>
                <a:lnTo>
                  <a:pt x="1776" y="3"/>
                </a:lnTo>
                <a:lnTo>
                  <a:pt x="1872" y="0"/>
                </a:lnTo>
                <a:close/>
              </a:path>
            </a:pathLst>
          </a:custGeom>
          <a:solidFill>
            <a:srgbClr val="75A8C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 dirty="0">
              <a:solidFill>
                <a:srgbClr val="75A8C5"/>
              </a:solidFill>
              <a:cs typeface="+mn-ea"/>
              <a:sym typeface="+mn-lt"/>
            </a:endParaRPr>
          </a:p>
        </p:txBody>
      </p:sp>
      <p:sp>
        <p:nvSpPr>
          <p:cNvPr id="33" name="32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D21F71BA-87B9-41C3-90FB-DEF70F4FE6BA}"/>
              </a:ext>
            </a:extLst>
          </p:cNvPr>
          <p:cNvSpPr txBox="1"/>
          <p:nvPr/>
        </p:nvSpPr>
        <p:spPr>
          <a:xfrm>
            <a:off x="3392706" y="5520438"/>
            <a:ext cx="13195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75A8C5"/>
                </a:solidFill>
                <a:cs typeface="+mn-ea"/>
                <a:sym typeface="+mn-lt"/>
              </a:rPr>
              <a:t>094 662 2429</a:t>
            </a:r>
            <a:endParaRPr lang="zh-CN" altLang="en-US" sz="1600" dirty="0">
              <a:solidFill>
                <a:srgbClr val="75A8C5"/>
              </a:solidFill>
              <a:cs typeface="+mn-ea"/>
              <a:sym typeface="+mn-lt"/>
            </a:endParaRPr>
          </a:p>
        </p:txBody>
      </p:sp>
      <p:sp>
        <p:nvSpPr>
          <p:cNvPr id="38" name="Freeform 11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F8DAAE2A-5055-464E-A3EF-2B0D05880B40}"/>
              </a:ext>
            </a:extLst>
          </p:cNvPr>
          <p:cNvSpPr>
            <a:spLocks noEditPoints="1"/>
          </p:cNvSpPr>
          <p:nvPr/>
        </p:nvSpPr>
        <p:spPr bwMode="auto">
          <a:xfrm>
            <a:off x="5119840" y="5554495"/>
            <a:ext cx="270440" cy="270440"/>
          </a:xfrm>
          <a:custGeom>
            <a:avLst/>
            <a:gdLst>
              <a:gd name="T0" fmla="*/ 683 w 3405"/>
              <a:gd name="T1" fmla="*/ 1266 h 3405"/>
              <a:gd name="T2" fmla="*/ 694 w 3405"/>
              <a:gd name="T3" fmla="*/ 2293 h 3405"/>
              <a:gd name="T4" fmla="*/ 747 w 3405"/>
              <a:gd name="T5" fmla="*/ 2369 h 3405"/>
              <a:gd name="T6" fmla="*/ 832 w 3405"/>
              <a:gd name="T7" fmla="*/ 2410 h 3405"/>
              <a:gd name="T8" fmla="*/ 2573 w 3405"/>
              <a:gd name="T9" fmla="*/ 2410 h 3405"/>
              <a:gd name="T10" fmla="*/ 2658 w 3405"/>
              <a:gd name="T11" fmla="*/ 2369 h 3405"/>
              <a:gd name="T12" fmla="*/ 2711 w 3405"/>
              <a:gd name="T13" fmla="*/ 2293 h 3405"/>
              <a:gd name="T14" fmla="*/ 2722 w 3405"/>
              <a:gd name="T15" fmla="*/ 2230 h 3405"/>
              <a:gd name="T16" fmla="*/ 2720 w 3405"/>
              <a:gd name="T17" fmla="*/ 1235 h 3405"/>
              <a:gd name="T18" fmla="*/ 1749 w 3405"/>
              <a:gd name="T19" fmla="*/ 1840 h 3405"/>
              <a:gd name="T20" fmla="*/ 1703 w 3405"/>
              <a:gd name="T21" fmla="*/ 1851 h 3405"/>
              <a:gd name="T22" fmla="*/ 1677 w 3405"/>
              <a:gd name="T23" fmla="*/ 1848 h 3405"/>
              <a:gd name="T24" fmla="*/ 1648 w 3405"/>
              <a:gd name="T25" fmla="*/ 1835 h 3405"/>
              <a:gd name="T26" fmla="*/ 695 w 3405"/>
              <a:gd name="T27" fmla="*/ 1227 h 3405"/>
              <a:gd name="T28" fmla="*/ 1701 w 3405"/>
              <a:gd name="T29" fmla="*/ 0 h 3405"/>
              <a:gd name="T30" fmla="*/ 2008 w 3405"/>
              <a:gd name="T31" fmla="*/ 28 h 3405"/>
              <a:gd name="T32" fmla="*/ 2296 w 3405"/>
              <a:gd name="T33" fmla="*/ 107 h 3405"/>
              <a:gd name="T34" fmla="*/ 2562 w 3405"/>
              <a:gd name="T35" fmla="*/ 232 h 3405"/>
              <a:gd name="T36" fmla="*/ 2800 w 3405"/>
              <a:gd name="T37" fmla="*/ 400 h 3405"/>
              <a:gd name="T38" fmla="*/ 3005 w 3405"/>
              <a:gd name="T39" fmla="*/ 606 h 3405"/>
              <a:gd name="T40" fmla="*/ 3173 w 3405"/>
              <a:gd name="T41" fmla="*/ 844 h 3405"/>
              <a:gd name="T42" fmla="*/ 3298 w 3405"/>
              <a:gd name="T43" fmla="*/ 1109 h 3405"/>
              <a:gd name="T44" fmla="*/ 3378 w 3405"/>
              <a:gd name="T45" fmla="*/ 1397 h 3405"/>
              <a:gd name="T46" fmla="*/ 3405 w 3405"/>
              <a:gd name="T47" fmla="*/ 1703 h 3405"/>
              <a:gd name="T48" fmla="*/ 3378 w 3405"/>
              <a:gd name="T49" fmla="*/ 2008 h 3405"/>
              <a:gd name="T50" fmla="*/ 3298 w 3405"/>
              <a:gd name="T51" fmla="*/ 2297 h 3405"/>
              <a:gd name="T52" fmla="*/ 3173 w 3405"/>
              <a:gd name="T53" fmla="*/ 2562 h 3405"/>
              <a:gd name="T54" fmla="*/ 3005 w 3405"/>
              <a:gd name="T55" fmla="*/ 2800 h 3405"/>
              <a:gd name="T56" fmla="*/ 2800 w 3405"/>
              <a:gd name="T57" fmla="*/ 3005 h 3405"/>
              <a:gd name="T58" fmla="*/ 2562 w 3405"/>
              <a:gd name="T59" fmla="*/ 3173 h 3405"/>
              <a:gd name="T60" fmla="*/ 2296 w 3405"/>
              <a:gd name="T61" fmla="*/ 3299 h 3405"/>
              <a:gd name="T62" fmla="*/ 2008 w 3405"/>
              <a:gd name="T63" fmla="*/ 3379 h 3405"/>
              <a:gd name="T64" fmla="*/ 1701 w 3405"/>
              <a:gd name="T65" fmla="*/ 3405 h 3405"/>
              <a:gd name="T66" fmla="*/ 1397 w 3405"/>
              <a:gd name="T67" fmla="*/ 3379 h 3405"/>
              <a:gd name="T68" fmla="*/ 1109 w 3405"/>
              <a:gd name="T69" fmla="*/ 3299 h 3405"/>
              <a:gd name="T70" fmla="*/ 843 w 3405"/>
              <a:gd name="T71" fmla="*/ 3173 h 3405"/>
              <a:gd name="T72" fmla="*/ 605 w 3405"/>
              <a:gd name="T73" fmla="*/ 3005 h 3405"/>
              <a:gd name="T74" fmla="*/ 400 w 3405"/>
              <a:gd name="T75" fmla="*/ 2800 h 3405"/>
              <a:gd name="T76" fmla="*/ 232 w 3405"/>
              <a:gd name="T77" fmla="*/ 2562 h 3405"/>
              <a:gd name="T78" fmla="*/ 107 w 3405"/>
              <a:gd name="T79" fmla="*/ 2297 h 3405"/>
              <a:gd name="T80" fmla="*/ 27 w 3405"/>
              <a:gd name="T81" fmla="*/ 2008 h 3405"/>
              <a:gd name="T82" fmla="*/ 0 w 3405"/>
              <a:gd name="T83" fmla="*/ 1703 h 3405"/>
              <a:gd name="T84" fmla="*/ 27 w 3405"/>
              <a:gd name="T85" fmla="*/ 1397 h 3405"/>
              <a:gd name="T86" fmla="*/ 107 w 3405"/>
              <a:gd name="T87" fmla="*/ 1109 h 3405"/>
              <a:gd name="T88" fmla="*/ 232 w 3405"/>
              <a:gd name="T89" fmla="*/ 844 h 3405"/>
              <a:gd name="T90" fmla="*/ 400 w 3405"/>
              <a:gd name="T91" fmla="*/ 606 h 3405"/>
              <a:gd name="T92" fmla="*/ 605 w 3405"/>
              <a:gd name="T93" fmla="*/ 400 h 3405"/>
              <a:gd name="T94" fmla="*/ 843 w 3405"/>
              <a:gd name="T95" fmla="*/ 232 h 3405"/>
              <a:gd name="T96" fmla="*/ 1109 w 3405"/>
              <a:gd name="T97" fmla="*/ 107 h 3405"/>
              <a:gd name="T98" fmla="*/ 1397 w 3405"/>
              <a:gd name="T99" fmla="*/ 28 h 3405"/>
              <a:gd name="T100" fmla="*/ 1701 w 3405"/>
              <a:gd name="T101" fmla="*/ 0 h 3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405" h="3405">
                <a:moveTo>
                  <a:pt x="685" y="1235"/>
                </a:moveTo>
                <a:lnTo>
                  <a:pt x="683" y="1251"/>
                </a:lnTo>
                <a:lnTo>
                  <a:pt x="683" y="1266"/>
                </a:lnTo>
                <a:lnTo>
                  <a:pt x="683" y="2230"/>
                </a:lnTo>
                <a:lnTo>
                  <a:pt x="685" y="2262"/>
                </a:lnTo>
                <a:lnTo>
                  <a:pt x="694" y="2293"/>
                </a:lnTo>
                <a:lnTo>
                  <a:pt x="708" y="2322"/>
                </a:lnTo>
                <a:lnTo>
                  <a:pt x="725" y="2347"/>
                </a:lnTo>
                <a:lnTo>
                  <a:pt x="747" y="2369"/>
                </a:lnTo>
                <a:lnTo>
                  <a:pt x="773" y="2388"/>
                </a:lnTo>
                <a:lnTo>
                  <a:pt x="801" y="2401"/>
                </a:lnTo>
                <a:lnTo>
                  <a:pt x="832" y="2410"/>
                </a:lnTo>
                <a:lnTo>
                  <a:pt x="865" y="2413"/>
                </a:lnTo>
                <a:lnTo>
                  <a:pt x="2540" y="2413"/>
                </a:lnTo>
                <a:lnTo>
                  <a:pt x="2573" y="2410"/>
                </a:lnTo>
                <a:lnTo>
                  <a:pt x="2604" y="2401"/>
                </a:lnTo>
                <a:lnTo>
                  <a:pt x="2632" y="2388"/>
                </a:lnTo>
                <a:lnTo>
                  <a:pt x="2658" y="2369"/>
                </a:lnTo>
                <a:lnTo>
                  <a:pt x="2680" y="2347"/>
                </a:lnTo>
                <a:lnTo>
                  <a:pt x="2697" y="2322"/>
                </a:lnTo>
                <a:lnTo>
                  <a:pt x="2711" y="2293"/>
                </a:lnTo>
                <a:lnTo>
                  <a:pt x="2720" y="2262"/>
                </a:lnTo>
                <a:lnTo>
                  <a:pt x="2722" y="2230"/>
                </a:lnTo>
                <a:lnTo>
                  <a:pt x="2722" y="2230"/>
                </a:lnTo>
                <a:lnTo>
                  <a:pt x="2722" y="1266"/>
                </a:lnTo>
                <a:lnTo>
                  <a:pt x="2722" y="1251"/>
                </a:lnTo>
                <a:lnTo>
                  <a:pt x="2720" y="1235"/>
                </a:lnTo>
                <a:lnTo>
                  <a:pt x="1757" y="1835"/>
                </a:lnTo>
                <a:lnTo>
                  <a:pt x="1753" y="1837"/>
                </a:lnTo>
                <a:lnTo>
                  <a:pt x="1749" y="1840"/>
                </a:lnTo>
                <a:lnTo>
                  <a:pt x="1728" y="1848"/>
                </a:lnTo>
                <a:lnTo>
                  <a:pt x="1726" y="1848"/>
                </a:lnTo>
                <a:lnTo>
                  <a:pt x="1703" y="1851"/>
                </a:lnTo>
                <a:lnTo>
                  <a:pt x="1701" y="1851"/>
                </a:lnTo>
                <a:lnTo>
                  <a:pt x="1679" y="1848"/>
                </a:lnTo>
                <a:lnTo>
                  <a:pt x="1677" y="1848"/>
                </a:lnTo>
                <a:lnTo>
                  <a:pt x="1656" y="1840"/>
                </a:lnTo>
                <a:lnTo>
                  <a:pt x="1652" y="1837"/>
                </a:lnTo>
                <a:lnTo>
                  <a:pt x="1648" y="1835"/>
                </a:lnTo>
                <a:lnTo>
                  <a:pt x="685" y="1235"/>
                </a:lnTo>
                <a:close/>
                <a:moveTo>
                  <a:pt x="1703" y="598"/>
                </a:moveTo>
                <a:lnTo>
                  <a:pt x="695" y="1227"/>
                </a:lnTo>
                <a:lnTo>
                  <a:pt x="2710" y="1227"/>
                </a:lnTo>
                <a:lnTo>
                  <a:pt x="1703" y="598"/>
                </a:lnTo>
                <a:close/>
                <a:moveTo>
                  <a:pt x="1701" y="0"/>
                </a:moveTo>
                <a:lnTo>
                  <a:pt x="1806" y="3"/>
                </a:lnTo>
                <a:lnTo>
                  <a:pt x="1909" y="12"/>
                </a:lnTo>
                <a:lnTo>
                  <a:pt x="2008" y="28"/>
                </a:lnTo>
                <a:lnTo>
                  <a:pt x="2107" y="49"/>
                </a:lnTo>
                <a:lnTo>
                  <a:pt x="2203" y="75"/>
                </a:lnTo>
                <a:lnTo>
                  <a:pt x="2296" y="107"/>
                </a:lnTo>
                <a:lnTo>
                  <a:pt x="2387" y="144"/>
                </a:lnTo>
                <a:lnTo>
                  <a:pt x="2477" y="186"/>
                </a:lnTo>
                <a:lnTo>
                  <a:pt x="2562" y="232"/>
                </a:lnTo>
                <a:lnTo>
                  <a:pt x="2644" y="284"/>
                </a:lnTo>
                <a:lnTo>
                  <a:pt x="2723" y="340"/>
                </a:lnTo>
                <a:lnTo>
                  <a:pt x="2800" y="400"/>
                </a:lnTo>
                <a:lnTo>
                  <a:pt x="2871" y="465"/>
                </a:lnTo>
                <a:lnTo>
                  <a:pt x="2940" y="534"/>
                </a:lnTo>
                <a:lnTo>
                  <a:pt x="3005" y="606"/>
                </a:lnTo>
                <a:lnTo>
                  <a:pt x="3065" y="682"/>
                </a:lnTo>
                <a:lnTo>
                  <a:pt x="3121" y="761"/>
                </a:lnTo>
                <a:lnTo>
                  <a:pt x="3173" y="844"/>
                </a:lnTo>
                <a:lnTo>
                  <a:pt x="3220" y="929"/>
                </a:lnTo>
                <a:lnTo>
                  <a:pt x="3262" y="1018"/>
                </a:lnTo>
                <a:lnTo>
                  <a:pt x="3298" y="1109"/>
                </a:lnTo>
                <a:lnTo>
                  <a:pt x="3330" y="1202"/>
                </a:lnTo>
                <a:lnTo>
                  <a:pt x="3356" y="1299"/>
                </a:lnTo>
                <a:lnTo>
                  <a:pt x="3378" y="1397"/>
                </a:lnTo>
                <a:lnTo>
                  <a:pt x="3393" y="1498"/>
                </a:lnTo>
                <a:lnTo>
                  <a:pt x="3402" y="1599"/>
                </a:lnTo>
                <a:lnTo>
                  <a:pt x="3405" y="1703"/>
                </a:lnTo>
                <a:lnTo>
                  <a:pt x="3402" y="1806"/>
                </a:lnTo>
                <a:lnTo>
                  <a:pt x="3393" y="1909"/>
                </a:lnTo>
                <a:lnTo>
                  <a:pt x="3378" y="2008"/>
                </a:lnTo>
                <a:lnTo>
                  <a:pt x="3356" y="2107"/>
                </a:lnTo>
                <a:lnTo>
                  <a:pt x="3330" y="2203"/>
                </a:lnTo>
                <a:lnTo>
                  <a:pt x="3298" y="2297"/>
                </a:lnTo>
                <a:lnTo>
                  <a:pt x="3262" y="2388"/>
                </a:lnTo>
                <a:lnTo>
                  <a:pt x="3220" y="2477"/>
                </a:lnTo>
                <a:lnTo>
                  <a:pt x="3173" y="2562"/>
                </a:lnTo>
                <a:lnTo>
                  <a:pt x="3121" y="2645"/>
                </a:lnTo>
                <a:lnTo>
                  <a:pt x="3065" y="2725"/>
                </a:lnTo>
                <a:lnTo>
                  <a:pt x="3005" y="2800"/>
                </a:lnTo>
                <a:lnTo>
                  <a:pt x="2940" y="2872"/>
                </a:lnTo>
                <a:lnTo>
                  <a:pt x="2871" y="2941"/>
                </a:lnTo>
                <a:lnTo>
                  <a:pt x="2800" y="3005"/>
                </a:lnTo>
                <a:lnTo>
                  <a:pt x="2723" y="3066"/>
                </a:lnTo>
                <a:lnTo>
                  <a:pt x="2644" y="3122"/>
                </a:lnTo>
                <a:lnTo>
                  <a:pt x="2562" y="3173"/>
                </a:lnTo>
                <a:lnTo>
                  <a:pt x="2477" y="3220"/>
                </a:lnTo>
                <a:lnTo>
                  <a:pt x="2387" y="3262"/>
                </a:lnTo>
                <a:lnTo>
                  <a:pt x="2296" y="3299"/>
                </a:lnTo>
                <a:lnTo>
                  <a:pt x="2203" y="3331"/>
                </a:lnTo>
                <a:lnTo>
                  <a:pt x="2107" y="3358"/>
                </a:lnTo>
                <a:lnTo>
                  <a:pt x="2008" y="3379"/>
                </a:lnTo>
                <a:lnTo>
                  <a:pt x="1909" y="3393"/>
                </a:lnTo>
                <a:lnTo>
                  <a:pt x="1806" y="3402"/>
                </a:lnTo>
                <a:lnTo>
                  <a:pt x="1701" y="3405"/>
                </a:lnTo>
                <a:lnTo>
                  <a:pt x="1599" y="3402"/>
                </a:lnTo>
                <a:lnTo>
                  <a:pt x="1496" y="3393"/>
                </a:lnTo>
                <a:lnTo>
                  <a:pt x="1397" y="3379"/>
                </a:lnTo>
                <a:lnTo>
                  <a:pt x="1298" y="3358"/>
                </a:lnTo>
                <a:lnTo>
                  <a:pt x="1202" y="3331"/>
                </a:lnTo>
                <a:lnTo>
                  <a:pt x="1109" y="3299"/>
                </a:lnTo>
                <a:lnTo>
                  <a:pt x="1018" y="3262"/>
                </a:lnTo>
                <a:lnTo>
                  <a:pt x="928" y="3220"/>
                </a:lnTo>
                <a:lnTo>
                  <a:pt x="843" y="3173"/>
                </a:lnTo>
                <a:lnTo>
                  <a:pt x="761" y="3122"/>
                </a:lnTo>
                <a:lnTo>
                  <a:pt x="682" y="3066"/>
                </a:lnTo>
                <a:lnTo>
                  <a:pt x="605" y="3005"/>
                </a:lnTo>
                <a:lnTo>
                  <a:pt x="534" y="2941"/>
                </a:lnTo>
                <a:lnTo>
                  <a:pt x="465" y="2872"/>
                </a:lnTo>
                <a:lnTo>
                  <a:pt x="400" y="2800"/>
                </a:lnTo>
                <a:lnTo>
                  <a:pt x="340" y="2725"/>
                </a:lnTo>
                <a:lnTo>
                  <a:pt x="284" y="2645"/>
                </a:lnTo>
                <a:lnTo>
                  <a:pt x="232" y="2562"/>
                </a:lnTo>
                <a:lnTo>
                  <a:pt x="185" y="2477"/>
                </a:lnTo>
                <a:lnTo>
                  <a:pt x="143" y="2388"/>
                </a:lnTo>
                <a:lnTo>
                  <a:pt x="107" y="2297"/>
                </a:lnTo>
                <a:lnTo>
                  <a:pt x="75" y="2203"/>
                </a:lnTo>
                <a:lnTo>
                  <a:pt x="48" y="2107"/>
                </a:lnTo>
                <a:lnTo>
                  <a:pt x="27" y="2008"/>
                </a:lnTo>
                <a:lnTo>
                  <a:pt x="12" y="1909"/>
                </a:lnTo>
                <a:lnTo>
                  <a:pt x="3" y="1806"/>
                </a:lnTo>
                <a:lnTo>
                  <a:pt x="0" y="1703"/>
                </a:lnTo>
                <a:lnTo>
                  <a:pt x="3" y="1599"/>
                </a:lnTo>
                <a:lnTo>
                  <a:pt x="12" y="1498"/>
                </a:lnTo>
                <a:lnTo>
                  <a:pt x="27" y="1397"/>
                </a:lnTo>
                <a:lnTo>
                  <a:pt x="48" y="1299"/>
                </a:lnTo>
                <a:lnTo>
                  <a:pt x="75" y="1202"/>
                </a:lnTo>
                <a:lnTo>
                  <a:pt x="107" y="1109"/>
                </a:lnTo>
                <a:lnTo>
                  <a:pt x="143" y="1018"/>
                </a:lnTo>
                <a:lnTo>
                  <a:pt x="185" y="929"/>
                </a:lnTo>
                <a:lnTo>
                  <a:pt x="232" y="844"/>
                </a:lnTo>
                <a:lnTo>
                  <a:pt x="284" y="761"/>
                </a:lnTo>
                <a:lnTo>
                  <a:pt x="340" y="682"/>
                </a:lnTo>
                <a:lnTo>
                  <a:pt x="400" y="606"/>
                </a:lnTo>
                <a:lnTo>
                  <a:pt x="465" y="534"/>
                </a:lnTo>
                <a:lnTo>
                  <a:pt x="534" y="465"/>
                </a:lnTo>
                <a:lnTo>
                  <a:pt x="605" y="400"/>
                </a:lnTo>
                <a:lnTo>
                  <a:pt x="682" y="340"/>
                </a:lnTo>
                <a:lnTo>
                  <a:pt x="761" y="284"/>
                </a:lnTo>
                <a:lnTo>
                  <a:pt x="843" y="232"/>
                </a:lnTo>
                <a:lnTo>
                  <a:pt x="928" y="186"/>
                </a:lnTo>
                <a:lnTo>
                  <a:pt x="1018" y="144"/>
                </a:lnTo>
                <a:lnTo>
                  <a:pt x="1109" y="107"/>
                </a:lnTo>
                <a:lnTo>
                  <a:pt x="1202" y="75"/>
                </a:lnTo>
                <a:lnTo>
                  <a:pt x="1298" y="49"/>
                </a:lnTo>
                <a:lnTo>
                  <a:pt x="1397" y="28"/>
                </a:lnTo>
                <a:lnTo>
                  <a:pt x="1496" y="12"/>
                </a:lnTo>
                <a:lnTo>
                  <a:pt x="1599" y="3"/>
                </a:lnTo>
                <a:lnTo>
                  <a:pt x="1701" y="0"/>
                </a:lnTo>
                <a:close/>
              </a:path>
            </a:pathLst>
          </a:custGeom>
          <a:solidFill>
            <a:srgbClr val="75A8C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 dirty="0">
              <a:solidFill>
                <a:srgbClr val="75A8C5"/>
              </a:solidFill>
              <a:cs typeface="+mn-ea"/>
              <a:sym typeface="+mn-lt"/>
            </a:endParaRPr>
          </a:p>
        </p:txBody>
      </p:sp>
      <p:sp>
        <p:nvSpPr>
          <p:cNvPr id="39" name="38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4AC66FA5-25EA-4AD9-800C-E184D9C77C3A}"/>
              </a:ext>
            </a:extLst>
          </p:cNvPr>
          <p:cNvSpPr txBox="1"/>
          <p:nvPr/>
        </p:nvSpPr>
        <p:spPr>
          <a:xfrm>
            <a:off x="5520218" y="5524993"/>
            <a:ext cx="35708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75A8C5"/>
                </a:solidFill>
                <a:cs typeface="+mn-ea"/>
                <a:sym typeface="+mn-lt"/>
              </a:rPr>
              <a:t>Phamduyen</a:t>
            </a:r>
            <a:r>
              <a:rPr lang="en-US" altLang="zh-CN" sz="1600">
                <a:solidFill>
                  <a:srgbClr val="75A8C5"/>
                </a:solidFill>
                <a:cs typeface="+mn-ea"/>
                <a:sym typeface="+mn-lt"/>
              </a:rPr>
              <a:t>.baigiangdientu</a:t>
            </a:r>
            <a:r>
              <a:rPr lang="en-US" altLang="zh-CN" sz="1600" dirty="0">
                <a:solidFill>
                  <a:srgbClr val="75A8C5"/>
                </a:solidFill>
                <a:cs typeface="+mn-ea"/>
                <a:sym typeface="+mn-lt"/>
              </a:rPr>
              <a:t>@gmail.com</a:t>
            </a:r>
            <a:endParaRPr lang="zh-CN" altLang="en-US" sz="1600" dirty="0">
              <a:solidFill>
                <a:srgbClr val="75A8C5"/>
              </a:solidFill>
              <a:cs typeface="+mn-ea"/>
              <a:sym typeface="+mn-lt"/>
            </a:endParaRPr>
          </a:p>
        </p:txBody>
      </p:sp>
      <p:grpSp>
        <p:nvGrpSpPr>
          <p:cNvPr id="42" name="Group 31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87D9DE8D-4574-4042-9266-775EA6EAE2F1}"/>
              </a:ext>
            </a:extLst>
          </p:cNvPr>
          <p:cNvGrpSpPr/>
          <p:nvPr/>
        </p:nvGrpSpPr>
        <p:grpSpPr>
          <a:xfrm>
            <a:off x="11127786" y="1633410"/>
            <a:ext cx="354681" cy="296531"/>
            <a:chOff x="356813" y="4730723"/>
            <a:chExt cx="244804" cy="204668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43" name="Freeform: Shape 32">
              <a:extLst>
                <a:ext uri="{FF2B5EF4-FFF2-40B4-BE49-F238E27FC236}">
                  <a16:creationId xmlns:a16="http://schemas.microsoft.com/office/drawing/2014/main" id="{5232996C-FF39-4B2C-8680-448F363E1583}"/>
                </a:ext>
              </a:extLst>
            </p:cNvPr>
            <p:cNvSpPr/>
            <p:nvPr/>
          </p:nvSpPr>
          <p:spPr>
            <a:xfrm>
              <a:off x="356813" y="4817200"/>
              <a:ext cx="118191" cy="118191"/>
            </a:xfrm>
            <a:custGeom>
              <a:avLst/>
              <a:gdLst>
                <a:gd name="connsiteX0" fmla="*/ 142875 w 142875"/>
                <a:gd name="connsiteY0" fmla="*/ 71437 h 142875"/>
                <a:gd name="connsiteX1" fmla="*/ 71438 w 142875"/>
                <a:gd name="connsiteY1" fmla="*/ 142875 h 142875"/>
                <a:gd name="connsiteX2" fmla="*/ 0 w 142875"/>
                <a:gd name="connsiteY2" fmla="*/ 71437 h 142875"/>
                <a:gd name="connsiteX3" fmla="*/ 71438 w 142875"/>
                <a:gd name="connsiteY3" fmla="*/ 0 h 142875"/>
                <a:gd name="connsiteX4" fmla="*/ 142875 w 142875"/>
                <a:gd name="connsiteY4" fmla="*/ 71437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875" h="142875">
                  <a:moveTo>
                    <a:pt x="142875" y="71437"/>
                  </a:moveTo>
                  <a:cubicBezTo>
                    <a:pt x="142875" y="110891"/>
                    <a:pt x="110892" y="142875"/>
                    <a:pt x="71438" y="142875"/>
                  </a:cubicBezTo>
                  <a:cubicBezTo>
                    <a:pt x="31984" y="142875"/>
                    <a:pt x="0" y="110891"/>
                    <a:pt x="0" y="71437"/>
                  </a:cubicBezTo>
                  <a:cubicBezTo>
                    <a:pt x="0" y="31983"/>
                    <a:pt x="31984" y="0"/>
                    <a:pt x="71438" y="0"/>
                  </a:cubicBezTo>
                  <a:cubicBezTo>
                    <a:pt x="110892" y="0"/>
                    <a:pt x="142875" y="31983"/>
                    <a:pt x="142875" y="714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2E394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Freeform: Shape 33">
              <a:extLst>
                <a:ext uri="{FF2B5EF4-FFF2-40B4-BE49-F238E27FC236}">
                  <a16:creationId xmlns:a16="http://schemas.microsoft.com/office/drawing/2014/main" id="{FEF6BDBD-B760-43A4-9195-E313FCD62308}"/>
                </a:ext>
              </a:extLst>
            </p:cNvPr>
            <p:cNvSpPr/>
            <p:nvPr/>
          </p:nvSpPr>
          <p:spPr>
            <a:xfrm>
              <a:off x="554341" y="4730723"/>
              <a:ext cx="47276" cy="47276"/>
            </a:xfrm>
            <a:custGeom>
              <a:avLst/>
              <a:gdLst>
                <a:gd name="connsiteX0" fmla="*/ 64770 w 57150"/>
                <a:gd name="connsiteY0" fmla="*/ 32385 h 57150"/>
                <a:gd name="connsiteX1" fmla="*/ 32385 w 57150"/>
                <a:gd name="connsiteY1" fmla="*/ 64770 h 57150"/>
                <a:gd name="connsiteX2" fmla="*/ 0 w 57150"/>
                <a:gd name="connsiteY2" fmla="*/ 32385 h 57150"/>
                <a:gd name="connsiteX3" fmla="*/ 32385 w 57150"/>
                <a:gd name="connsiteY3" fmla="*/ 0 h 57150"/>
                <a:gd name="connsiteX4" fmla="*/ 64770 w 57150"/>
                <a:gd name="connsiteY4" fmla="*/ 3238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64770" y="32385"/>
                  </a:moveTo>
                  <a:cubicBezTo>
                    <a:pt x="64770" y="50271"/>
                    <a:pt x="50271" y="64770"/>
                    <a:pt x="32385" y="64770"/>
                  </a:cubicBezTo>
                  <a:cubicBezTo>
                    <a:pt x="14499" y="64770"/>
                    <a:pt x="0" y="50271"/>
                    <a:pt x="0" y="32385"/>
                  </a:cubicBezTo>
                  <a:cubicBezTo>
                    <a:pt x="0" y="14499"/>
                    <a:pt x="14499" y="0"/>
                    <a:pt x="32385" y="0"/>
                  </a:cubicBezTo>
                  <a:cubicBezTo>
                    <a:pt x="50271" y="0"/>
                    <a:pt x="64770" y="14499"/>
                    <a:pt x="64770" y="323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2E394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3489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95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600"/>
                            </p:stCondLst>
                            <p:childTnLst>
                              <p:par>
                                <p:cTn id="5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84" grpId="0" animBg="1"/>
      <p:bldP spid="96" grpId="0" animBg="1"/>
      <p:bldP spid="97" grpId="0" animBg="1"/>
      <p:bldP spid="98" grpId="0" animBg="1"/>
      <p:bldP spid="40" grpId="0" animBg="1"/>
      <p:bldP spid="32" grpId="0" animBg="1"/>
      <p:bldP spid="33" grpId="0"/>
      <p:bldP spid="38" grpId="0" animBg="1"/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43">
            <a:extLst>
              <a:ext uri="{FF2B5EF4-FFF2-40B4-BE49-F238E27FC236}">
                <a16:creationId xmlns:a16="http://schemas.microsoft.com/office/drawing/2014/main" id="{235A2A61-7911-461A-81A4-634B8B5C0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3751" y="1397283"/>
            <a:ext cx="2484497" cy="1342841"/>
          </a:xfrm>
          <a:prstGeom prst="ellipse">
            <a:avLst/>
          </a:prstGeom>
          <a:solidFill>
            <a:srgbClr val="2E97BC"/>
          </a:solidFill>
          <a:ln w="76200">
            <a:solidFill>
              <a:schemeClr val="bg1"/>
            </a:solidFill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txBody>
          <a:bodyPr lIns="67391" tIns="33696" rIns="67391" bIns="33696" anchor="ctr"/>
          <a:lstStyle/>
          <a:p>
            <a:pPr algn="ctr" defTabSz="898528">
              <a:defRPr/>
            </a:pPr>
            <a:r>
              <a:rPr lang="en-US" altLang="zh-CN" sz="4800" dirty="0">
                <a:solidFill>
                  <a:prstClr val="white"/>
                </a:solidFill>
                <a:cs typeface="+mn-ea"/>
                <a:sym typeface="+mn-lt"/>
              </a:rPr>
              <a:t>BÀI 45</a:t>
            </a:r>
            <a:endParaRPr lang="zh-CN" altLang="zh-CN" sz="48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" name="2">
            <a:extLst>
              <a:ext uri="{FF2B5EF4-FFF2-40B4-BE49-F238E27FC236}">
                <a16:creationId xmlns:a16="http://schemas.microsoft.com/office/drawing/2014/main" id="{3EEBAF6B-2F3E-4FB5-AFDD-01B9D13D06D7}"/>
              </a:ext>
            </a:extLst>
          </p:cNvPr>
          <p:cNvSpPr/>
          <p:nvPr/>
        </p:nvSpPr>
        <p:spPr>
          <a:xfrm>
            <a:off x="3521341" y="2902414"/>
            <a:ext cx="5075428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600" spc="300" dirty="0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ÔN TẬP </a:t>
            </a:r>
          </a:p>
          <a:p>
            <a:pPr algn="ctr"/>
            <a:r>
              <a:rPr lang="en-US" altLang="zh-CN" sz="5600" spc="300" dirty="0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VÀ KỂ CHUYỆN</a:t>
            </a:r>
            <a:endParaRPr lang="zh-CN" altLang="en-US" sz="5600" spc="300" dirty="0">
              <a:solidFill>
                <a:srgbClr val="2E97B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8" name="Freeform 6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CB65FA4D-37F0-48E5-B480-2FB72399E139}"/>
              </a:ext>
            </a:extLst>
          </p:cNvPr>
          <p:cNvSpPr>
            <a:spLocks/>
          </p:cNvSpPr>
          <p:nvPr/>
        </p:nvSpPr>
        <p:spPr bwMode="auto">
          <a:xfrm>
            <a:off x="1588632" y="417858"/>
            <a:ext cx="1874525" cy="3324748"/>
          </a:xfrm>
          <a:custGeom>
            <a:avLst/>
            <a:gdLst>
              <a:gd name="T0" fmla="*/ 87 w 290"/>
              <a:gd name="T1" fmla="*/ 64 h 562"/>
              <a:gd name="T2" fmla="*/ 80 w 290"/>
              <a:gd name="T3" fmla="*/ 70 h 562"/>
              <a:gd name="T4" fmla="*/ 79 w 290"/>
              <a:gd name="T5" fmla="*/ 57 h 562"/>
              <a:gd name="T6" fmla="*/ 42 w 290"/>
              <a:gd name="T7" fmla="*/ 27 h 562"/>
              <a:gd name="T8" fmla="*/ 35 w 290"/>
              <a:gd name="T9" fmla="*/ 39 h 562"/>
              <a:gd name="T10" fmla="*/ 32 w 290"/>
              <a:gd name="T11" fmla="*/ 23 h 562"/>
              <a:gd name="T12" fmla="*/ 12 w 290"/>
              <a:gd name="T13" fmla="*/ 19 h 562"/>
              <a:gd name="T14" fmla="*/ 9 w 290"/>
              <a:gd name="T15" fmla="*/ 1 h 562"/>
              <a:gd name="T16" fmla="*/ 14 w 290"/>
              <a:gd name="T17" fmla="*/ 15 h 562"/>
              <a:gd name="T18" fmla="*/ 56 w 290"/>
              <a:gd name="T19" fmla="*/ 30 h 562"/>
              <a:gd name="T20" fmla="*/ 65 w 290"/>
              <a:gd name="T21" fmla="*/ 24 h 562"/>
              <a:gd name="T22" fmla="*/ 68 w 290"/>
              <a:gd name="T23" fmla="*/ 37 h 562"/>
              <a:gd name="T24" fmla="*/ 103 w 290"/>
              <a:gd name="T25" fmla="*/ 85 h 562"/>
              <a:gd name="T26" fmla="*/ 124 w 290"/>
              <a:gd name="T27" fmla="*/ 60 h 562"/>
              <a:gd name="T28" fmla="*/ 129 w 290"/>
              <a:gd name="T29" fmla="*/ 65 h 562"/>
              <a:gd name="T30" fmla="*/ 108 w 290"/>
              <a:gd name="T31" fmla="*/ 93 h 562"/>
              <a:gd name="T32" fmla="*/ 110 w 290"/>
              <a:gd name="T33" fmla="*/ 130 h 562"/>
              <a:gd name="T34" fmla="*/ 108 w 290"/>
              <a:gd name="T35" fmla="*/ 172 h 562"/>
              <a:gd name="T36" fmla="*/ 134 w 290"/>
              <a:gd name="T37" fmla="*/ 157 h 562"/>
              <a:gd name="T38" fmla="*/ 157 w 290"/>
              <a:gd name="T39" fmla="*/ 155 h 562"/>
              <a:gd name="T40" fmla="*/ 160 w 290"/>
              <a:gd name="T41" fmla="*/ 161 h 562"/>
              <a:gd name="T42" fmla="*/ 113 w 290"/>
              <a:gd name="T43" fmla="*/ 182 h 562"/>
              <a:gd name="T44" fmla="*/ 106 w 290"/>
              <a:gd name="T45" fmla="*/ 185 h 562"/>
              <a:gd name="T46" fmla="*/ 101 w 290"/>
              <a:gd name="T47" fmla="*/ 223 h 562"/>
              <a:gd name="T48" fmla="*/ 101 w 290"/>
              <a:gd name="T49" fmla="*/ 253 h 562"/>
              <a:gd name="T50" fmla="*/ 124 w 290"/>
              <a:gd name="T51" fmla="*/ 234 h 562"/>
              <a:gd name="T52" fmla="*/ 160 w 290"/>
              <a:gd name="T53" fmla="*/ 234 h 562"/>
              <a:gd name="T54" fmla="*/ 153 w 290"/>
              <a:gd name="T55" fmla="*/ 246 h 562"/>
              <a:gd name="T56" fmla="*/ 103 w 290"/>
              <a:gd name="T57" fmla="*/ 263 h 562"/>
              <a:gd name="T58" fmla="*/ 108 w 290"/>
              <a:gd name="T59" fmla="*/ 293 h 562"/>
              <a:gd name="T60" fmla="*/ 156 w 290"/>
              <a:gd name="T61" fmla="*/ 375 h 562"/>
              <a:gd name="T62" fmla="*/ 222 w 290"/>
              <a:gd name="T63" fmla="*/ 444 h 562"/>
              <a:gd name="T64" fmla="*/ 279 w 290"/>
              <a:gd name="T65" fmla="*/ 513 h 562"/>
              <a:gd name="T66" fmla="*/ 290 w 290"/>
              <a:gd name="T67" fmla="*/ 560 h 562"/>
              <a:gd name="T68" fmla="*/ 287 w 290"/>
              <a:gd name="T69" fmla="*/ 562 h 562"/>
              <a:gd name="T70" fmla="*/ 280 w 290"/>
              <a:gd name="T71" fmla="*/ 525 h 562"/>
              <a:gd name="T72" fmla="*/ 221 w 290"/>
              <a:gd name="T73" fmla="*/ 448 h 562"/>
              <a:gd name="T74" fmla="*/ 136 w 290"/>
              <a:gd name="T75" fmla="*/ 355 h 562"/>
              <a:gd name="T76" fmla="*/ 110 w 290"/>
              <a:gd name="T77" fmla="*/ 315 h 562"/>
              <a:gd name="T78" fmla="*/ 55 w 290"/>
              <a:gd name="T79" fmla="*/ 318 h 562"/>
              <a:gd name="T80" fmla="*/ 43 w 290"/>
              <a:gd name="T81" fmla="*/ 311 h 562"/>
              <a:gd name="T82" fmla="*/ 61 w 290"/>
              <a:gd name="T83" fmla="*/ 301 h 562"/>
              <a:gd name="T84" fmla="*/ 105 w 290"/>
              <a:gd name="T85" fmla="*/ 304 h 562"/>
              <a:gd name="T86" fmla="*/ 107 w 290"/>
              <a:gd name="T87" fmla="*/ 301 h 562"/>
              <a:gd name="T88" fmla="*/ 97 w 290"/>
              <a:gd name="T89" fmla="*/ 232 h 562"/>
              <a:gd name="T90" fmla="*/ 96 w 290"/>
              <a:gd name="T91" fmla="*/ 221 h 562"/>
              <a:gd name="T92" fmla="*/ 51 w 290"/>
              <a:gd name="T93" fmla="*/ 198 h 562"/>
              <a:gd name="T94" fmla="*/ 36 w 290"/>
              <a:gd name="T95" fmla="*/ 180 h 562"/>
              <a:gd name="T96" fmla="*/ 62 w 290"/>
              <a:gd name="T97" fmla="*/ 178 h 562"/>
              <a:gd name="T98" fmla="*/ 99 w 290"/>
              <a:gd name="T99" fmla="*/ 206 h 562"/>
              <a:gd name="T100" fmla="*/ 100 w 290"/>
              <a:gd name="T101" fmla="*/ 204 h 562"/>
              <a:gd name="T102" fmla="*/ 107 w 290"/>
              <a:gd name="T103" fmla="*/ 140 h 562"/>
              <a:gd name="T104" fmla="*/ 75 w 290"/>
              <a:gd name="T105" fmla="*/ 129 h 562"/>
              <a:gd name="T106" fmla="*/ 60 w 290"/>
              <a:gd name="T107" fmla="*/ 115 h 562"/>
              <a:gd name="T108" fmla="*/ 92 w 290"/>
              <a:gd name="T109" fmla="*/ 116 h 562"/>
              <a:gd name="T110" fmla="*/ 107 w 290"/>
              <a:gd name="T111" fmla="*/ 125 h 5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90" h="562">
                <a:moveTo>
                  <a:pt x="107" y="125"/>
                </a:moveTo>
                <a:cubicBezTo>
                  <a:pt x="106" y="103"/>
                  <a:pt x="100" y="83"/>
                  <a:pt x="87" y="64"/>
                </a:cubicBezTo>
                <a:cubicBezTo>
                  <a:pt x="87" y="65"/>
                  <a:pt x="86" y="66"/>
                  <a:pt x="86" y="67"/>
                </a:cubicBezTo>
                <a:cubicBezTo>
                  <a:pt x="84" y="69"/>
                  <a:pt x="82" y="70"/>
                  <a:pt x="80" y="70"/>
                </a:cubicBezTo>
                <a:cubicBezTo>
                  <a:pt x="75" y="71"/>
                  <a:pt x="72" y="66"/>
                  <a:pt x="74" y="62"/>
                </a:cubicBezTo>
                <a:cubicBezTo>
                  <a:pt x="75" y="60"/>
                  <a:pt x="77" y="58"/>
                  <a:pt x="79" y="57"/>
                </a:cubicBezTo>
                <a:cubicBezTo>
                  <a:pt x="80" y="57"/>
                  <a:pt x="81" y="57"/>
                  <a:pt x="81" y="56"/>
                </a:cubicBezTo>
                <a:cubicBezTo>
                  <a:pt x="71" y="43"/>
                  <a:pt x="58" y="34"/>
                  <a:pt x="42" y="27"/>
                </a:cubicBezTo>
                <a:cubicBezTo>
                  <a:pt x="43" y="29"/>
                  <a:pt x="43" y="31"/>
                  <a:pt x="43" y="33"/>
                </a:cubicBezTo>
                <a:cubicBezTo>
                  <a:pt x="42" y="37"/>
                  <a:pt x="39" y="40"/>
                  <a:pt x="35" y="39"/>
                </a:cubicBezTo>
                <a:cubicBezTo>
                  <a:pt x="31" y="39"/>
                  <a:pt x="28" y="35"/>
                  <a:pt x="28" y="30"/>
                </a:cubicBezTo>
                <a:cubicBezTo>
                  <a:pt x="29" y="28"/>
                  <a:pt x="30" y="25"/>
                  <a:pt x="32" y="23"/>
                </a:cubicBezTo>
                <a:cubicBezTo>
                  <a:pt x="32" y="22"/>
                  <a:pt x="31" y="22"/>
                  <a:pt x="30" y="22"/>
                </a:cubicBezTo>
                <a:cubicBezTo>
                  <a:pt x="24" y="20"/>
                  <a:pt x="18" y="19"/>
                  <a:pt x="12" y="19"/>
                </a:cubicBezTo>
                <a:cubicBezTo>
                  <a:pt x="6" y="18"/>
                  <a:pt x="0" y="11"/>
                  <a:pt x="3" y="4"/>
                </a:cubicBezTo>
                <a:cubicBezTo>
                  <a:pt x="4" y="1"/>
                  <a:pt x="6" y="0"/>
                  <a:pt x="9" y="1"/>
                </a:cubicBezTo>
                <a:cubicBezTo>
                  <a:pt x="11" y="1"/>
                  <a:pt x="13" y="3"/>
                  <a:pt x="14" y="5"/>
                </a:cubicBezTo>
                <a:cubicBezTo>
                  <a:pt x="16" y="8"/>
                  <a:pt x="16" y="12"/>
                  <a:pt x="14" y="15"/>
                </a:cubicBezTo>
                <a:cubicBezTo>
                  <a:pt x="15" y="15"/>
                  <a:pt x="15" y="16"/>
                  <a:pt x="15" y="16"/>
                </a:cubicBezTo>
                <a:cubicBezTo>
                  <a:pt x="30" y="17"/>
                  <a:pt x="44" y="23"/>
                  <a:pt x="56" y="30"/>
                </a:cubicBezTo>
                <a:cubicBezTo>
                  <a:pt x="59" y="32"/>
                  <a:pt x="59" y="32"/>
                  <a:pt x="60" y="29"/>
                </a:cubicBezTo>
                <a:cubicBezTo>
                  <a:pt x="61" y="26"/>
                  <a:pt x="62" y="25"/>
                  <a:pt x="65" y="24"/>
                </a:cubicBezTo>
                <a:cubicBezTo>
                  <a:pt x="67" y="24"/>
                  <a:pt x="68" y="26"/>
                  <a:pt x="70" y="28"/>
                </a:cubicBezTo>
                <a:cubicBezTo>
                  <a:pt x="71" y="31"/>
                  <a:pt x="71" y="34"/>
                  <a:pt x="68" y="37"/>
                </a:cubicBezTo>
                <a:cubicBezTo>
                  <a:pt x="68" y="37"/>
                  <a:pt x="68" y="37"/>
                  <a:pt x="68" y="38"/>
                </a:cubicBezTo>
                <a:cubicBezTo>
                  <a:pt x="83" y="51"/>
                  <a:pt x="95" y="67"/>
                  <a:pt x="103" y="85"/>
                </a:cubicBezTo>
                <a:cubicBezTo>
                  <a:pt x="104" y="82"/>
                  <a:pt x="105" y="79"/>
                  <a:pt x="106" y="77"/>
                </a:cubicBezTo>
                <a:cubicBezTo>
                  <a:pt x="109" y="69"/>
                  <a:pt x="116" y="63"/>
                  <a:pt x="124" y="60"/>
                </a:cubicBezTo>
                <a:cubicBezTo>
                  <a:pt x="125" y="60"/>
                  <a:pt x="127" y="59"/>
                  <a:pt x="128" y="60"/>
                </a:cubicBezTo>
                <a:cubicBezTo>
                  <a:pt x="130" y="62"/>
                  <a:pt x="129" y="63"/>
                  <a:pt x="129" y="65"/>
                </a:cubicBezTo>
                <a:cubicBezTo>
                  <a:pt x="126" y="71"/>
                  <a:pt x="123" y="77"/>
                  <a:pt x="119" y="82"/>
                </a:cubicBezTo>
                <a:cubicBezTo>
                  <a:pt x="116" y="86"/>
                  <a:pt x="112" y="90"/>
                  <a:pt x="108" y="93"/>
                </a:cubicBezTo>
                <a:cubicBezTo>
                  <a:pt x="106" y="94"/>
                  <a:pt x="106" y="96"/>
                  <a:pt x="106" y="99"/>
                </a:cubicBezTo>
                <a:cubicBezTo>
                  <a:pt x="109" y="109"/>
                  <a:pt x="110" y="120"/>
                  <a:pt x="110" y="130"/>
                </a:cubicBezTo>
                <a:cubicBezTo>
                  <a:pt x="110" y="142"/>
                  <a:pt x="109" y="154"/>
                  <a:pt x="108" y="165"/>
                </a:cubicBezTo>
                <a:cubicBezTo>
                  <a:pt x="108" y="168"/>
                  <a:pt x="108" y="170"/>
                  <a:pt x="108" y="172"/>
                </a:cubicBezTo>
                <a:cubicBezTo>
                  <a:pt x="109" y="173"/>
                  <a:pt x="109" y="172"/>
                  <a:pt x="109" y="172"/>
                </a:cubicBezTo>
                <a:cubicBezTo>
                  <a:pt x="116" y="164"/>
                  <a:pt x="125" y="160"/>
                  <a:pt x="134" y="157"/>
                </a:cubicBezTo>
                <a:cubicBezTo>
                  <a:pt x="140" y="156"/>
                  <a:pt x="146" y="154"/>
                  <a:pt x="152" y="154"/>
                </a:cubicBezTo>
                <a:cubicBezTo>
                  <a:pt x="154" y="154"/>
                  <a:pt x="155" y="154"/>
                  <a:pt x="157" y="155"/>
                </a:cubicBezTo>
                <a:cubicBezTo>
                  <a:pt x="159" y="155"/>
                  <a:pt x="160" y="155"/>
                  <a:pt x="160" y="157"/>
                </a:cubicBezTo>
                <a:cubicBezTo>
                  <a:pt x="161" y="159"/>
                  <a:pt x="161" y="160"/>
                  <a:pt x="160" y="161"/>
                </a:cubicBezTo>
                <a:cubicBezTo>
                  <a:pt x="156" y="165"/>
                  <a:pt x="152" y="168"/>
                  <a:pt x="148" y="171"/>
                </a:cubicBezTo>
                <a:cubicBezTo>
                  <a:pt x="137" y="177"/>
                  <a:pt x="125" y="181"/>
                  <a:pt x="113" y="182"/>
                </a:cubicBezTo>
                <a:cubicBezTo>
                  <a:pt x="111" y="182"/>
                  <a:pt x="110" y="183"/>
                  <a:pt x="109" y="183"/>
                </a:cubicBezTo>
                <a:cubicBezTo>
                  <a:pt x="107" y="183"/>
                  <a:pt x="106" y="183"/>
                  <a:pt x="106" y="185"/>
                </a:cubicBezTo>
                <a:cubicBezTo>
                  <a:pt x="106" y="190"/>
                  <a:pt x="105" y="195"/>
                  <a:pt x="104" y="200"/>
                </a:cubicBezTo>
                <a:cubicBezTo>
                  <a:pt x="103" y="207"/>
                  <a:pt x="102" y="215"/>
                  <a:pt x="101" y="223"/>
                </a:cubicBezTo>
                <a:cubicBezTo>
                  <a:pt x="100" y="232"/>
                  <a:pt x="100" y="242"/>
                  <a:pt x="100" y="252"/>
                </a:cubicBezTo>
                <a:cubicBezTo>
                  <a:pt x="100" y="252"/>
                  <a:pt x="101" y="253"/>
                  <a:pt x="101" y="253"/>
                </a:cubicBezTo>
                <a:cubicBezTo>
                  <a:pt x="102" y="254"/>
                  <a:pt x="102" y="252"/>
                  <a:pt x="103" y="252"/>
                </a:cubicBezTo>
                <a:cubicBezTo>
                  <a:pt x="108" y="243"/>
                  <a:pt x="115" y="237"/>
                  <a:pt x="124" y="234"/>
                </a:cubicBezTo>
                <a:cubicBezTo>
                  <a:pt x="131" y="231"/>
                  <a:pt x="138" y="230"/>
                  <a:pt x="146" y="231"/>
                </a:cubicBezTo>
                <a:cubicBezTo>
                  <a:pt x="150" y="231"/>
                  <a:pt x="155" y="232"/>
                  <a:pt x="160" y="234"/>
                </a:cubicBezTo>
                <a:cubicBezTo>
                  <a:pt x="162" y="234"/>
                  <a:pt x="162" y="235"/>
                  <a:pt x="161" y="237"/>
                </a:cubicBezTo>
                <a:cubicBezTo>
                  <a:pt x="159" y="241"/>
                  <a:pt x="156" y="243"/>
                  <a:pt x="153" y="246"/>
                </a:cubicBezTo>
                <a:cubicBezTo>
                  <a:pt x="147" y="251"/>
                  <a:pt x="140" y="255"/>
                  <a:pt x="132" y="258"/>
                </a:cubicBezTo>
                <a:cubicBezTo>
                  <a:pt x="123" y="261"/>
                  <a:pt x="113" y="263"/>
                  <a:pt x="103" y="263"/>
                </a:cubicBezTo>
                <a:cubicBezTo>
                  <a:pt x="101" y="263"/>
                  <a:pt x="101" y="263"/>
                  <a:pt x="102" y="265"/>
                </a:cubicBezTo>
                <a:cubicBezTo>
                  <a:pt x="103" y="274"/>
                  <a:pt x="105" y="284"/>
                  <a:pt x="108" y="293"/>
                </a:cubicBezTo>
                <a:cubicBezTo>
                  <a:pt x="113" y="308"/>
                  <a:pt x="120" y="323"/>
                  <a:pt x="128" y="337"/>
                </a:cubicBezTo>
                <a:cubicBezTo>
                  <a:pt x="136" y="350"/>
                  <a:pt x="146" y="363"/>
                  <a:pt x="156" y="375"/>
                </a:cubicBezTo>
                <a:cubicBezTo>
                  <a:pt x="169" y="390"/>
                  <a:pt x="182" y="404"/>
                  <a:pt x="196" y="418"/>
                </a:cubicBezTo>
                <a:cubicBezTo>
                  <a:pt x="204" y="427"/>
                  <a:pt x="213" y="436"/>
                  <a:pt x="222" y="444"/>
                </a:cubicBezTo>
                <a:cubicBezTo>
                  <a:pt x="234" y="456"/>
                  <a:pt x="245" y="468"/>
                  <a:pt x="256" y="481"/>
                </a:cubicBezTo>
                <a:cubicBezTo>
                  <a:pt x="265" y="491"/>
                  <a:pt x="272" y="501"/>
                  <a:pt x="279" y="513"/>
                </a:cubicBezTo>
                <a:cubicBezTo>
                  <a:pt x="285" y="526"/>
                  <a:pt x="290" y="539"/>
                  <a:pt x="290" y="554"/>
                </a:cubicBezTo>
                <a:cubicBezTo>
                  <a:pt x="290" y="556"/>
                  <a:pt x="290" y="558"/>
                  <a:pt x="290" y="560"/>
                </a:cubicBezTo>
                <a:cubicBezTo>
                  <a:pt x="290" y="561"/>
                  <a:pt x="289" y="562"/>
                  <a:pt x="289" y="562"/>
                </a:cubicBezTo>
                <a:cubicBezTo>
                  <a:pt x="288" y="562"/>
                  <a:pt x="287" y="562"/>
                  <a:pt x="287" y="562"/>
                </a:cubicBezTo>
                <a:cubicBezTo>
                  <a:pt x="286" y="562"/>
                  <a:pt x="286" y="561"/>
                  <a:pt x="286" y="561"/>
                </a:cubicBezTo>
                <a:cubicBezTo>
                  <a:pt x="288" y="548"/>
                  <a:pt x="285" y="536"/>
                  <a:pt x="280" y="525"/>
                </a:cubicBezTo>
                <a:cubicBezTo>
                  <a:pt x="276" y="513"/>
                  <a:pt x="269" y="503"/>
                  <a:pt x="262" y="493"/>
                </a:cubicBezTo>
                <a:cubicBezTo>
                  <a:pt x="249" y="477"/>
                  <a:pt x="235" y="462"/>
                  <a:pt x="221" y="448"/>
                </a:cubicBezTo>
                <a:cubicBezTo>
                  <a:pt x="202" y="429"/>
                  <a:pt x="183" y="410"/>
                  <a:pt x="165" y="390"/>
                </a:cubicBezTo>
                <a:cubicBezTo>
                  <a:pt x="155" y="379"/>
                  <a:pt x="145" y="367"/>
                  <a:pt x="136" y="355"/>
                </a:cubicBezTo>
                <a:cubicBezTo>
                  <a:pt x="127" y="342"/>
                  <a:pt x="119" y="330"/>
                  <a:pt x="113" y="316"/>
                </a:cubicBezTo>
                <a:cubicBezTo>
                  <a:pt x="112" y="314"/>
                  <a:pt x="112" y="314"/>
                  <a:pt x="110" y="315"/>
                </a:cubicBezTo>
                <a:cubicBezTo>
                  <a:pt x="101" y="320"/>
                  <a:pt x="91" y="323"/>
                  <a:pt x="81" y="323"/>
                </a:cubicBezTo>
                <a:cubicBezTo>
                  <a:pt x="72" y="323"/>
                  <a:pt x="63" y="321"/>
                  <a:pt x="55" y="318"/>
                </a:cubicBezTo>
                <a:cubicBezTo>
                  <a:pt x="51" y="317"/>
                  <a:pt x="48" y="315"/>
                  <a:pt x="45" y="313"/>
                </a:cubicBezTo>
                <a:cubicBezTo>
                  <a:pt x="44" y="312"/>
                  <a:pt x="43" y="312"/>
                  <a:pt x="43" y="311"/>
                </a:cubicBezTo>
                <a:cubicBezTo>
                  <a:pt x="42" y="309"/>
                  <a:pt x="42" y="308"/>
                  <a:pt x="44" y="307"/>
                </a:cubicBezTo>
                <a:cubicBezTo>
                  <a:pt x="50" y="304"/>
                  <a:pt x="55" y="302"/>
                  <a:pt x="61" y="301"/>
                </a:cubicBezTo>
                <a:cubicBezTo>
                  <a:pt x="72" y="298"/>
                  <a:pt x="83" y="297"/>
                  <a:pt x="94" y="300"/>
                </a:cubicBezTo>
                <a:cubicBezTo>
                  <a:pt x="98" y="301"/>
                  <a:pt x="102" y="302"/>
                  <a:pt x="105" y="304"/>
                </a:cubicBezTo>
                <a:cubicBezTo>
                  <a:pt x="106" y="305"/>
                  <a:pt x="107" y="305"/>
                  <a:pt x="108" y="305"/>
                </a:cubicBezTo>
                <a:cubicBezTo>
                  <a:pt x="108" y="303"/>
                  <a:pt x="107" y="302"/>
                  <a:pt x="107" y="301"/>
                </a:cubicBezTo>
                <a:cubicBezTo>
                  <a:pt x="102" y="287"/>
                  <a:pt x="99" y="273"/>
                  <a:pt x="98" y="259"/>
                </a:cubicBezTo>
                <a:cubicBezTo>
                  <a:pt x="97" y="250"/>
                  <a:pt x="97" y="241"/>
                  <a:pt x="97" y="232"/>
                </a:cubicBezTo>
                <a:cubicBezTo>
                  <a:pt x="97" y="229"/>
                  <a:pt x="98" y="226"/>
                  <a:pt x="98" y="223"/>
                </a:cubicBezTo>
                <a:cubicBezTo>
                  <a:pt x="98" y="222"/>
                  <a:pt x="98" y="221"/>
                  <a:pt x="96" y="221"/>
                </a:cubicBezTo>
                <a:cubicBezTo>
                  <a:pt x="90" y="221"/>
                  <a:pt x="84" y="219"/>
                  <a:pt x="78" y="216"/>
                </a:cubicBezTo>
                <a:cubicBezTo>
                  <a:pt x="68" y="211"/>
                  <a:pt x="59" y="205"/>
                  <a:pt x="51" y="198"/>
                </a:cubicBezTo>
                <a:cubicBezTo>
                  <a:pt x="46" y="193"/>
                  <a:pt x="41" y="188"/>
                  <a:pt x="37" y="182"/>
                </a:cubicBezTo>
                <a:cubicBezTo>
                  <a:pt x="37" y="181"/>
                  <a:pt x="36" y="181"/>
                  <a:pt x="36" y="180"/>
                </a:cubicBezTo>
                <a:cubicBezTo>
                  <a:pt x="35" y="177"/>
                  <a:pt x="35" y="176"/>
                  <a:pt x="38" y="176"/>
                </a:cubicBezTo>
                <a:cubicBezTo>
                  <a:pt x="46" y="175"/>
                  <a:pt x="54" y="176"/>
                  <a:pt x="62" y="178"/>
                </a:cubicBezTo>
                <a:cubicBezTo>
                  <a:pt x="71" y="181"/>
                  <a:pt x="78" y="184"/>
                  <a:pt x="85" y="190"/>
                </a:cubicBezTo>
                <a:cubicBezTo>
                  <a:pt x="91" y="194"/>
                  <a:pt x="96" y="199"/>
                  <a:pt x="99" y="206"/>
                </a:cubicBezTo>
                <a:cubicBezTo>
                  <a:pt x="99" y="206"/>
                  <a:pt x="99" y="207"/>
                  <a:pt x="100" y="207"/>
                </a:cubicBezTo>
                <a:cubicBezTo>
                  <a:pt x="100" y="206"/>
                  <a:pt x="100" y="205"/>
                  <a:pt x="100" y="204"/>
                </a:cubicBezTo>
                <a:cubicBezTo>
                  <a:pt x="102" y="193"/>
                  <a:pt x="103" y="182"/>
                  <a:pt x="104" y="171"/>
                </a:cubicBezTo>
                <a:cubicBezTo>
                  <a:pt x="105" y="161"/>
                  <a:pt x="106" y="150"/>
                  <a:pt x="107" y="140"/>
                </a:cubicBezTo>
                <a:cubicBezTo>
                  <a:pt x="107" y="138"/>
                  <a:pt x="107" y="138"/>
                  <a:pt x="104" y="137"/>
                </a:cubicBezTo>
                <a:cubicBezTo>
                  <a:pt x="94" y="137"/>
                  <a:pt x="84" y="133"/>
                  <a:pt x="75" y="129"/>
                </a:cubicBezTo>
                <a:cubicBezTo>
                  <a:pt x="71" y="126"/>
                  <a:pt x="67" y="124"/>
                  <a:pt x="64" y="120"/>
                </a:cubicBezTo>
                <a:cubicBezTo>
                  <a:pt x="62" y="119"/>
                  <a:pt x="61" y="117"/>
                  <a:pt x="60" y="115"/>
                </a:cubicBezTo>
                <a:cubicBezTo>
                  <a:pt x="59" y="113"/>
                  <a:pt x="60" y="111"/>
                  <a:pt x="63" y="111"/>
                </a:cubicBezTo>
                <a:cubicBezTo>
                  <a:pt x="73" y="111"/>
                  <a:pt x="82" y="112"/>
                  <a:pt x="92" y="116"/>
                </a:cubicBezTo>
                <a:cubicBezTo>
                  <a:pt x="97" y="118"/>
                  <a:pt x="101" y="121"/>
                  <a:pt x="105" y="125"/>
                </a:cubicBezTo>
                <a:cubicBezTo>
                  <a:pt x="105" y="125"/>
                  <a:pt x="106" y="125"/>
                  <a:pt x="107" y="125"/>
                </a:cubicBezTo>
                <a:close/>
              </a:path>
            </a:pathLst>
          </a:custGeom>
          <a:solidFill>
            <a:srgbClr val="BEB89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solidFill>
                <a:srgbClr val="2E3949"/>
              </a:solidFill>
              <a:cs typeface="+mn-ea"/>
              <a:sym typeface="+mn-lt"/>
            </a:endParaRPr>
          </a:p>
        </p:txBody>
      </p:sp>
      <p:sp>
        <p:nvSpPr>
          <p:cNvPr id="9" name="Freeform 45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48534799-CD7D-4E26-8759-FD940951A429}"/>
              </a:ext>
            </a:extLst>
          </p:cNvPr>
          <p:cNvSpPr>
            <a:spLocks noEditPoints="1"/>
          </p:cNvSpPr>
          <p:nvPr/>
        </p:nvSpPr>
        <p:spPr bwMode="auto">
          <a:xfrm rot="3509363">
            <a:off x="8954455" y="3834280"/>
            <a:ext cx="1103313" cy="2400300"/>
          </a:xfrm>
          <a:custGeom>
            <a:avLst/>
            <a:gdLst>
              <a:gd name="T0" fmla="*/ 140 w 169"/>
              <a:gd name="T1" fmla="*/ 239 h 368"/>
              <a:gd name="T2" fmla="*/ 138 w 169"/>
              <a:gd name="T3" fmla="*/ 255 h 368"/>
              <a:gd name="T4" fmla="*/ 150 w 169"/>
              <a:gd name="T5" fmla="*/ 311 h 368"/>
              <a:gd name="T6" fmla="*/ 108 w 169"/>
              <a:gd name="T7" fmla="*/ 278 h 368"/>
              <a:gd name="T8" fmla="*/ 138 w 169"/>
              <a:gd name="T9" fmla="*/ 225 h 368"/>
              <a:gd name="T10" fmla="*/ 141 w 169"/>
              <a:gd name="T11" fmla="*/ 192 h 368"/>
              <a:gd name="T12" fmla="*/ 97 w 169"/>
              <a:gd name="T13" fmla="*/ 222 h 368"/>
              <a:gd name="T14" fmla="*/ 109 w 169"/>
              <a:gd name="T15" fmla="*/ 248 h 368"/>
              <a:gd name="T16" fmla="*/ 94 w 169"/>
              <a:gd name="T17" fmla="*/ 291 h 368"/>
              <a:gd name="T18" fmla="*/ 123 w 169"/>
              <a:gd name="T19" fmla="*/ 303 h 368"/>
              <a:gd name="T20" fmla="*/ 127 w 169"/>
              <a:gd name="T21" fmla="*/ 336 h 368"/>
              <a:gd name="T22" fmla="*/ 64 w 169"/>
              <a:gd name="T23" fmla="*/ 352 h 368"/>
              <a:gd name="T24" fmla="*/ 74 w 169"/>
              <a:gd name="T25" fmla="*/ 311 h 368"/>
              <a:gd name="T26" fmla="*/ 70 w 169"/>
              <a:gd name="T27" fmla="*/ 256 h 368"/>
              <a:gd name="T28" fmla="*/ 84 w 169"/>
              <a:gd name="T29" fmla="*/ 217 h 368"/>
              <a:gd name="T30" fmla="*/ 84 w 169"/>
              <a:gd name="T31" fmla="*/ 192 h 368"/>
              <a:gd name="T32" fmla="*/ 55 w 169"/>
              <a:gd name="T33" fmla="*/ 151 h 368"/>
              <a:gd name="T34" fmla="*/ 34 w 169"/>
              <a:gd name="T35" fmla="*/ 106 h 368"/>
              <a:gd name="T36" fmla="*/ 8 w 169"/>
              <a:gd name="T37" fmla="*/ 71 h 368"/>
              <a:gd name="T38" fmla="*/ 3 w 169"/>
              <a:gd name="T39" fmla="*/ 90 h 368"/>
              <a:gd name="T40" fmla="*/ 30 w 169"/>
              <a:gd name="T41" fmla="*/ 83 h 368"/>
              <a:gd name="T42" fmla="*/ 137 w 169"/>
              <a:gd name="T43" fmla="*/ 193 h 368"/>
              <a:gd name="T44" fmla="*/ 110 w 169"/>
              <a:gd name="T45" fmla="*/ 132 h 368"/>
              <a:gd name="T46" fmla="*/ 57 w 169"/>
              <a:gd name="T47" fmla="*/ 84 h 368"/>
              <a:gd name="T48" fmla="*/ 11 w 169"/>
              <a:gd name="T49" fmla="*/ 50 h 368"/>
              <a:gd name="T50" fmla="*/ 31 w 169"/>
              <a:gd name="T51" fmla="*/ 30 h 368"/>
              <a:gd name="T52" fmla="*/ 49 w 169"/>
              <a:gd name="T53" fmla="*/ 2 h 368"/>
              <a:gd name="T54" fmla="*/ 68 w 169"/>
              <a:gd name="T55" fmla="*/ 13 h 368"/>
              <a:gd name="T56" fmla="*/ 96 w 169"/>
              <a:gd name="T57" fmla="*/ 60 h 368"/>
              <a:gd name="T58" fmla="*/ 117 w 169"/>
              <a:gd name="T59" fmla="*/ 92 h 368"/>
              <a:gd name="T60" fmla="*/ 128 w 169"/>
              <a:gd name="T61" fmla="*/ 96 h 368"/>
              <a:gd name="T62" fmla="*/ 139 w 169"/>
              <a:gd name="T63" fmla="*/ 133 h 368"/>
              <a:gd name="T64" fmla="*/ 147 w 169"/>
              <a:gd name="T65" fmla="*/ 173 h 368"/>
              <a:gd name="T66" fmla="*/ 115 w 169"/>
              <a:gd name="T67" fmla="*/ 129 h 368"/>
              <a:gd name="T68" fmla="*/ 142 w 169"/>
              <a:gd name="T69" fmla="*/ 156 h 368"/>
              <a:gd name="T70" fmla="*/ 53 w 169"/>
              <a:gd name="T71" fmla="*/ 38 h 368"/>
              <a:gd name="T72" fmla="*/ 90 w 169"/>
              <a:gd name="T73" fmla="*/ 83 h 368"/>
              <a:gd name="T74" fmla="*/ 82 w 169"/>
              <a:gd name="T75" fmla="*/ 176 h 368"/>
              <a:gd name="T76" fmla="*/ 68 w 169"/>
              <a:gd name="T77" fmla="*/ 102 h 368"/>
              <a:gd name="T78" fmla="*/ 80 w 169"/>
              <a:gd name="T79" fmla="*/ 339 h 368"/>
              <a:gd name="T80" fmla="*/ 88 w 169"/>
              <a:gd name="T81" fmla="*/ 271 h 368"/>
              <a:gd name="T82" fmla="*/ 94 w 169"/>
              <a:gd name="T83" fmla="*/ 214 h 368"/>
              <a:gd name="T84" fmla="*/ 161 w 169"/>
              <a:gd name="T85" fmla="*/ 185 h 368"/>
              <a:gd name="T86" fmla="*/ 75 w 169"/>
              <a:gd name="T87" fmla="*/ 274 h 368"/>
              <a:gd name="T88" fmla="*/ 130 w 169"/>
              <a:gd name="T89" fmla="*/ 88 h 368"/>
              <a:gd name="T90" fmla="*/ 62 w 169"/>
              <a:gd name="T91" fmla="*/ 162 h 368"/>
              <a:gd name="T92" fmla="*/ 57 w 169"/>
              <a:gd name="T93" fmla="*/ 348 h 368"/>
              <a:gd name="T94" fmla="*/ 73 w 169"/>
              <a:gd name="T95" fmla="*/ 107 h 368"/>
              <a:gd name="T96" fmla="*/ 101 w 169"/>
              <a:gd name="T97" fmla="*/ 247 h 368"/>
              <a:gd name="T98" fmla="*/ 22 w 169"/>
              <a:gd name="T99" fmla="*/ 102 h 368"/>
              <a:gd name="T100" fmla="*/ 145 w 169"/>
              <a:gd name="T101" fmla="*/ 138 h 368"/>
              <a:gd name="T102" fmla="*/ 49 w 169"/>
              <a:gd name="T103" fmla="*/ 333 h 368"/>
              <a:gd name="T104" fmla="*/ 109 w 169"/>
              <a:gd name="T105" fmla="*/ 340 h 368"/>
              <a:gd name="T106" fmla="*/ 157 w 169"/>
              <a:gd name="T107" fmla="*/ 256 h 368"/>
              <a:gd name="T108" fmla="*/ 121 w 169"/>
              <a:gd name="T109" fmla="*/ 300 h 368"/>
              <a:gd name="T110" fmla="*/ 37 w 169"/>
              <a:gd name="T111" fmla="*/ 21 h 368"/>
              <a:gd name="T112" fmla="*/ 156 w 169"/>
              <a:gd name="T113" fmla="*/ 259 h 368"/>
              <a:gd name="T114" fmla="*/ 85 w 169"/>
              <a:gd name="T115" fmla="*/ 72 h 368"/>
              <a:gd name="T116" fmla="*/ 22 w 169"/>
              <a:gd name="T117" fmla="*/ 54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9" h="368">
                <a:moveTo>
                  <a:pt x="165" y="190"/>
                </a:moveTo>
                <a:cubicBezTo>
                  <a:pt x="164" y="193"/>
                  <a:pt x="161" y="194"/>
                  <a:pt x="158" y="196"/>
                </a:cubicBezTo>
                <a:cubicBezTo>
                  <a:pt x="155" y="197"/>
                  <a:pt x="151" y="199"/>
                  <a:pt x="149" y="202"/>
                </a:cubicBezTo>
                <a:cubicBezTo>
                  <a:pt x="148" y="203"/>
                  <a:pt x="147" y="204"/>
                  <a:pt x="147" y="205"/>
                </a:cubicBezTo>
                <a:cubicBezTo>
                  <a:pt x="147" y="210"/>
                  <a:pt x="146" y="215"/>
                  <a:pt x="145" y="220"/>
                </a:cubicBezTo>
                <a:cubicBezTo>
                  <a:pt x="145" y="221"/>
                  <a:pt x="145" y="221"/>
                  <a:pt x="145" y="222"/>
                </a:cubicBezTo>
                <a:cubicBezTo>
                  <a:pt x="145" y="224"/>
                  <a:pt x="144" y="226"/>
                  <a:pt x="143" y="228"/>
                </a:cubicBezTo>
                <a:cubicBezTo>
                  <a:pt x="143" y="229"/>
                  <a:pt x="143" y="229"/>
                  <a:pt x="143" y="230"/>
                </a:cubicBezTo>
                <a:cubicBezTo>
                  <a:pt x="143" y="230"/>
                  <a:pt x="143" y="230"/>
                  <a:pt x="143" y="231"/>
                </a:cubicBezTo>
                <a:cubicBezTo>
                  <a:pt x="142" y="231"/>
                  <a:pt x="142" y="232"/>
                  <a:pt x="142" y="233"/>
                </a:cubicBezTo>
                <a:cubicBezTo>
                  <a:pt x="142" y="233"/>
                  <a:pt x="142" y="234"/>
                  <a:pt x="142" y="234"/>
                </a:cubicBezTo>
                <a:cubicBezTo>
                  <a:pt x="141" y="235"/>
                  <a:pt x="141" y="235"/>
                  <a:pt x="141" y="236"/>
                </a:cubicBezTo>
                <a:cubicBezTo>
                  <a:pt x="141" y="236"/>
                  <a:pt x="141" y="237"/>
                  <a:pt x="141" y="237"/>
                </a:cubicBezTo>
                <a:cubicBezTo>
                  <a:pt x="141" y="238"/>
                  <a:pt x="140" y="238"/>
                  <a:pt x="140" y="239"/>
                </a:cubicBezTo>
                <a:cubicBezTo>
                  <a:pt x="140" y="240"/>
                  <a:pt x="140" y="240"/>
                  <a:pt x="140" y="240"/>
                </a:cubicBezTo>
                <a:cubicBezTo>
                  <a:pt x="140" y="241"/>
                  <a:pt x="139" y="242"/>
                  <a:pt x="140" y="243"/>
                </a:cubicBezTo>
                <a:cubicBezTo>
                  <a:pt x="140" y="243"/>
                  <a:pt x="139" y="243"/>
                  <a:pt x="139" y="243"/>
                </a:cubicBezTo>
                <a:cubicBezTo>
                  <a:pt x="139" y="244"/>
                  <a:pt x="139" y="245"/>
                  <a:pt x="139" y="246"/>
                </a:cubicBezTo>
                <a:cubicBezTo>
                  <a:pt x="139" y="246"/>
                  <a:pt x="139" y="246"/>
                  <a:pt x="139" y="246"/>
                </a:cubicBezTo>
                <a:cubicBezTo>
                  <a:pt x="138" y="247"/>
                  <a:pt x="137" y="248"/>
                  <a:pt x="139" y="248"/>
                </a:cubicBezTo>
                <a:cubicBezTo>
                  <a:pt x="141" y="248"/>
                  <a:pt x="143" y="247"/>
                  <a:pt x="145" y="247"/>
                </a:cubicBezTo>
                <a:cubicBezTo>
                  <a:pt x="149" y="247"/>
                  <a:pt x="153" y="248"/>
                  <a:pt x="156" y="250"/>
                </a:cubicBezTo>
                <a:cubicBezTo>
                  <a:pt x="159" y="253"/>
                  <a:pt x="161" y="255"/>
                  <a:pt x="160" y="259"/>
                </a:cubicBezTo>
                <a:cubicBezTo>
                  <a:pt x="160" y="259"/>
                  <a:pt x="160" y="259"/>
                  <a:pt x="160" y="260"/>
                </a:cubicBezTo>
                <a:cubicBezTo>
                  <a:pt x="159" y="262"/>
                  <a:pt x="157" y="262"/>
                  <a:pt x="155" y="263"/>
                </a:cubicBezTo>
                <a:cubicBezTo>
                  <a:pt x="153" y="263"/>
                  <a:pt x="151" y="263"/>
                  <a:pt x="149" y="262"/>
                </a:cubicBezTo>
                <a:cubicBezTo>
                  <a:pt x="145" y="260"/>
                  <a:pt x="141" y="259"/>
                  <a:pt x="138" y="256"/>
                </a:cubicBezTo>
                <a:cubicBezTo>
                  <a:pt x="138" y="256"/>
                  <a:pt x="138" y="255"/>
                  <a:pt x="138" y="255"/>
                </a:cubicBezTo>
                <a:cubicBezTo>
                  <a:pt x="138" y="254"/>
                  <a:pt x="137" y="254"/>
                  <a:pt x="137" y="254"/>
                </a:cubicBezTo>
                <a:cubicBezTo>
                  <a:pt x="137" y="254"/>
                  <a:pt x="136" y="254"/>
                  <a:pt x="136" y="255"/>
                </a:cubicBezTo>
                <a:cubicBezTo>
                  <a:pt x="136" y="255"/>
                  <a:pt x="136" y="256"/>
                  <a:pt x="136" y="256"/>
                </a:cubicBezTo>
                <a:cubicBezTo>
                  <a:pt x="136" y="260"/>
                  <a:pt x="135" y="264"/>
                  <a:pt x="134" y="268"/>
                </a:cubicBezTo>
                <a:cubicBezTo>
                  <a:pt x="134" y="274"/>
                  <a:pt x="134" y="281"/>
                  <a:pt x="135" y="287"/>
                </a:cubicBezTo>
                <a:cubicBezTo>
                  <a:pt x="135" y="289"/>
                  <a:pt x="135" y="290"/>
                  <a:pt x="136" y="291"/>
                </a:cubicBezTo>
                <a:cubicBezTo>
                  <a:pt x="136" y="292"/>
                  <a:pt x="136" y="292"/>
                  <a:pt x="136" y="292"/>
                </a:cubicBezTo>
                <a:cubicBezTo>
                  <a:pt x="136" y="292"/>
                  <a:pt x="136" y="292"/>
                  <a:pt x="136" y="292"/>
                </a:cubicBezTo>
                <a:cubicBezTo>
                  <a:pt x="136" y="292"/>
                  <a:pt x="136" y="292"/>
                  <a:pt x="136" y="292"/>
                </a:cubicBezTo>
                <a:cubicBezTo>
                  <a:pt x="136" y="295"/>
                  <a:pt x="137" y="297"/>
                  <a:pt x="139" y="300"/>
                </a:cubicBezTo>
                <a:cubicBezTo>
                  <a:pt x="139" y="300"/>
                  <a:pt x="139" y="300"/>
                  <a:pt x="139" y="300"/>
                </a:cubicBezTo>
                <a:cubicBezTo>
                  <a:pt x="140" y="304"/>
                  <a:pt x="143" y="307"/>
                  <a:pt x="146" y="309"/>
                </a:cubicBezTo>
                <a:cubicBezTo>
                  <a:pt x="146" y="309"/>
                  <a:pt x="147" y="310"/>
                  <a:pt x="148" y="310"/>
                </a:cubicBezTo>
                <a:cubicBezTo>
                  <a:pt x="149" y="309"/>
                  <a:pt x="150" y="311"/>
                  <a:pt x="150" y="311"/>
                </a:cubicBezTo>
                <a:cubicBezTo>
                  <a:pt x="150" y="312"/>
                  <a:pt x="150" y="312"/>
                  <a:pt x="150" y="313"/>
                </a:cubicBezTo>
                <a:cubicBezTo>
                  <a:pt x="149" y="313"/>
                  <a:pt x="149" y="313"/>
                  <a:pt x="149" y="313"/>
                </a:cubicBezTo>
                <a:cubicBezTo>
                  <a:pt x="146" y="313"/>
                  <a:pt x="144" y="312"/>
                  <a:pt x="143" y="310"/>
                </a:cubicBezTo>
                <a:cubicBezTo>
                  <a:pt x="139" y="307"/>
                  <a:pt x="137" y="304"/>
                  <a:pt x="136" y="300"/>
                </a:cubicBezTo>
                <a:cubicBezTo>
                  <a:pt x="135" y="299"/>
                  <a:pt x="134" y="298"/>
                  <a:pt x="134" y="296"/>
                </a:cubicBezTo>
                <a:cubicBezTo>
                  <a:pt x="134" y="296"/>
                  <a:pt x="134" y="296"/>
                  <a:pt x="134" y="295"/>
                </a:cubicBezTo>
                <a:cubicBezTo>
                  <a:pt x="132" y="290"/>
                  <a:pt x="131" y="284"/>
                  <a:pt x="131" y="278"/>
                </a:cubicBezTo>
                <a:cubicBezTo>
                  <a:pt x="131" y="277"/>
                  <a:pt x="131" y="277"/>
                  <a:pt x="131" y="277"/>
                </a:cubicBezTo>
                <a:cubicBezTo>
                  <a:pt x="131" y="277"/>
                  <a:pt x="131" y="276"/>
                  <a:pt x="131" y="276"/>
                </a:cubicBezTo>
                <a:cubicBezTo>
                  <a:pt x="131" y="276"/>
                  <a:pt x="130" y="276"/>
                  <a:pt x="130" y="276"/>
                </a:cubicBezTo>
                <a:cubicBezTo>
                  <a:pt x="130" y="277"/>
                  <a:pt x="130" y="277"/>
                  <a:pt x="129" y="278"/>
                </a:cubicBezTo>
                <a:cubicBezTo>
                  <a:pt x="126" y="283"/>
                  <a:pt x="121" y="285"/>
                  <a:pt x="115" y="285"/>
                </a:cubicBezTo>
                <a:cubicBezTo>
                  <a:pt x="113" y="285"/>
                  <a:pt x="110" y="284"/>
                  <a:pt x="108" y="283"/>
                </a:cubicBezTo>
                <a:cubicBezTo>
                  <a:pt x="107" y="282"/>
                  <a:pt x="107" y="280"/>
                  <a:pt x="108" y="278"/>
                </a:cubicBezTo>
                <a:cubicBezTo>
                  <a:pt x="108" y="277"/>
                  <a:pt x="108" y="277"/>
                  <a:pt x="108" y="277"/>
                </a:cubicBezTo>
                <a:cubicBezTo>
                  <a:pt x="111" y="272"/>
                  <a:pt x="116" y="271"/>
                  <a:pt x="120" y="269"/>
                </a:cubicBezTo>
                <a:cubicBezTo>
                  <a:pt x="123" y="269"/>
                  <a:pt x="127" y="268"/>
                  <a:pt x="130" y="267"/>
                </a:cubicBezTo>
                <a:cubicBezTo>
                  <a:pt x="131" y="266"/>
                  <a:pt x="132" y="266"/>
                  <a:pt x="132" y="265"/>
                </a:cubicBezTo>
                <a:cubicBezTo>
                  <a:pt x="133" y="258"/>
                  <a:pt x="134" y="252"/>
                  <a:pt x="136" y="245"/>
                </a:cubicBezTo>
                <a:cubicBezTo>
                  <a:pt x="136" y="245"/>
                  <a:pt x="136" y="245"/>
                  <a:pt x="136" y="244"/>
                </a:cubicBezTo>
                <a:cubicBezTo>
                  <a:pt x="137" y="243"/>
                  <a:pt x="137" y="241"/>
                  <a:pt x="137" y="240"/>
                </a:cubicBezTo>
                <a:cubicBezTo>
                  <a:pt x="137" y="239"/>
                  <a:pt x="137" y="239"/>
                  <a:pt x="137" y="239"/>
                </a:cubicBezTo>
                <a:cubicBezTo>
                  <a:pt x="138" y="238"/>
                  <a:pt x="138" y="237"/>
                  <a:pt x="138" y="236"/>
                </a:cubicBezTo>
                <a:cubicBezTo>
                  <a:pt x="138" y="236"/>
                  <a:pt x="138" y="236"/>
                  <a:pt x="138" y="235"/>
                </a:cubicBezTo>
                <a:cubicBezTo>
                  <a:pt x="139" y="234"/>
                  <a:pt x="139" y="232"/>
                  <a:pt x="140" y="230"/>
                </a:cubicBezTo>
                <a:cubicBezTo>
                  <a:pt x="140" y="230"/>
                  <a:pt x="140" y="229"/>
                  <a:pt x="140" y="229"/>
                </a:cubicBezTo>
                <a:cubicBezTo>
                  <a:pt x="140" y="229"/>
                  <a:pt x="140" y="229"/>
                  <a:pt x="140" y="228"/>
                </a:cubicBezTo>
                <a:cubicBezTo>
                  <a:pt x="141" y="225"/>
                  <a:pt x="141" y="225"/>
                  <a:pt x="138" y="225"/>
                </a:cubicBezTo>
                <a:cubicBezTo>
                  <a:pt x="135" y="225"/>
                  <a:pt x="133" y="226"/>
                  <a:pt x="130" y="226"/>
                </a:cubicBezTo>
                <a:cubicBezTo>
                  <a:pt x="127" y="227"/>
                  <a:pt x="124" y="227"/>
                  <a:pt x="120" y="226"/>
                </a:cubicBezTo>
                <a:cubicBezTo>
                  <a:pt x="120" y="226"/>
                  <a:pt x="119" y="225"/>
                  <a:pt x="118" y="225"/>
                </a:cubicBezTo>
                <a:cubicBezTo>
                  <a:pt x="118" y="225"/>
                  <a:pt x="118" y="225"/>
                  <a:pt x="117" y="225"/>
                </a:cubicBezTo>
                <a:cubicBezTo>
                  <a:pt x="117" y="224"/>
                  <a:pt x="116" y="224"/>
                  <a:pt x="115" y="223"/>
                </a:cubicBezTo>
                <a:cubicBezTo>
                  <a:pt x="110" y="221"/>
                  <a:pt x="110" y="213"/>
                  <a:pt x="115" y="210"/>
                </a:cubicBezTo>
                <a:cubicBezTo>
                  <a:pt x="120" y="207"/>
                  <a:pt x="124" y="207"/>
                  <a:pt x="129" y="209"/>
                </a:cubicBezTo>
                <a:cubicBezTo>
                  <a:pt x="134" y="211"/>
                  <a:pt x="138" y="215"/>
                  <a:pt x="142" y="219"/>
                </a:cubicBezTo>
                <a:cubicBezTo>
                  <a:pt x="142" y="219"/>
                  <a:pt x="142" y="219"/>
                  <a:pt x="142" y="219"/>
                </a:cubicBezTo>
                <a:cubicBezTo>
                  <a:pt x="142" y="219"/>
                  <a:pt x="142" y="219"/>
                  <a:pt x="142" y="218"/>
                </a:cubicBezTo>
                <a:cubicBezTo>
                  <a:pt x="144" y="209"/>
                  <a:pt x="145" y="199"/>
                  <a:pt x="145" y="190"/>
                </a:cubicBezTo>
                <a:cubicBezTo>
                  <a:pt x="145" y="189"/>
                  <a:pt x="145" y="188"/>
                  <a:pt x="144" y="187"/>
                </a:cubicBezTo>
                <a:cubicBezTo>
                  <a:pt x="143" y="188"/>
                  <a:pt x="143" y="190"/>
                  <a:pt x="142" y="191"/>
                </a:cubicBezTo>
                <a:cubicBezTo>
                  <a:pt x="142" y="192"/>
                  <a:pt x="142" y="192"/>
                  <a:pt x="141" y="192"/>
                </a:cubicBezTo>
                <a:cubicBezTo>
                  <a:pt x="141" y="192"/>
                  <a:pt x="141" y="193"/>
                  <a:pt x="140" y="193"/>
                </a:cubicBezTo>
                <a:cubicBezTo>
                  <a:pt x="140" y="194"/>
                  <a:pt x="140" y="194"/>
                  <a:pt x="140" y="194"/>
                </a:cubicBezTo>
                <a:cubicBezTo>
                  <a:pt x="140" y="194"/>
                  <a:pt x="140" y="194"/>
                  <a:pt x="140" y="194"/>
                </a:cubicBezTo>
                <a:cubicBezTo>
                  <a:pt x="140" y="194"/>
                  <a:pt x="139" y="194"/>
                  <a:pt x="139" y="195"/>
                </a:cubicBezTo>
                <a:cubicBezTo>
                  <a:pt x="132" y="201"/>
                  <a:pt x="124" y="203"/>
                  <a:pt x="115" y="201"/>
                </a:cubicBezTo>
                <a:cubicBezTo>
                  <a:pt x="115" y="201"/>
                  <a:pt x="114" y="201"/>
                  <a:pt x="113" y="201"/>
                </a:cubicBezTo>
                <a:cubicBezTo>
                  <a:pt x="112" y="200"/>
                  <a:pt x="112" y="200"/>
                  <a:pt x="112" y="202"/>
                </a:cubicBezTo>
                <a:cubicBezTo>
                  <a:pt x="112" y="202"/>
                  <a:pt x="112" y="203"/>
                  <a:pt x="112" y="203"/>
                </a:cubicBezTo>
                <a:cubicBezTo>
                  <a:pt x="112" y="204"/>
                  <a:pt x="112" y="205"/>
                  <a:pt x="112" y="205"/>
                </a:cubicBezTo>
                <a:cubicBezTo>
                  <a:pt x="111" y="206"/>
                  <a:pt x="111" y="207"/>
                  <a:pt x="111" y="208"/>
                </a:cubicBezTo>
                <a:cubicBezTo>
                  <a:pt x="110" y="208"/>
                  <a:pt x="110" y="209"/>
                  <a:pt x="110" y="209"/>
                </a:cubicBezTo>
                <a:cubicBezTo>
                  <a:pt x="109" y="209"/>
                  <a:pt x="109" y="210"/>
                  <a:pt x="109" y="210"/>
                </a:cubicBezTo>
                <a:cubicBezTo>
                  <a:pt x="106" y="213"/>
                  <a:pt x="103" y="216"/>
                  <a:pt x="99" y="218"/>
                </a:cubicBezTo>
                <a:cubicBezTo>
                  <a:pt x="98" y="219"/>
                  <a:pt x="98" y="221"/>
                  <a:pt x="97" y="222"/>
                </a:cubicBezTo>
                <a:cubicBezTo>
                  <a:pt x="96" y="223"/>
                  <a:pt x="96" y="224"/>
                  <a:pt x="96" y="225"/>
                </a:cubicBezTo>
                <a:cubicBezTo>
                  <a:pt x="95" y="226"/>
                  <a:pt x="95" y="227"/>
                  <a:pt x="95" y="228"/>
                </a:cubicBezTo>
                <a:cubicBezTo>
                  <a:pt x="94" y="232"/>
                  <a:pt x="95" y="237"/>
                  <a:pt x="95" y="241"/>
                </a:cubicBezTo>
                <a:cubicBezTo>
                  <a:pt x="95" y="241"/>
                  <a:pt x="95" y="242"/>
                  <a:pt x="95" y="242"/>
                </a:cubicBezTo>
                <a:cubicBezTo>
                  <a:pt x="95" y="242"/>
                  <a:pt x="95" y="243"/>
                  <a:pt x="95" y="243"/>
                </a:cubicBezTo>
                <a:cubicBezTo>
                  <a:pt x="95" y="244"/>
                  <a:pt x="95" y="246"/>
                  <a:pt x="95" y="247"/>
                </a:cubicBezTo>
                <a:cubicBezTo>
                  <a:pt x="95" y="246"/>
                  <a:pt x="96" y="245"/>
                  <a:pt x="96" y="244"/>
                </a:cubicBezTo>
                <a:cubicBezTo>
                  <a:pt x="99" y="239"/>
                  <a:pt x="102" y="236"/>
                  <a:pt x="105" y="232"/>
                </a:cubicBezTo>
                <a:cubicBezTo>
                  <a:pt x="108" y="230"/>
                  <a:pt x="110" y="229"/>
                  <a:pt x="113" y="228"/>
                </a:cubicBezTo>
                <a:cubicBezTo>
                  <a:pt x="115" y="228"/>
                  <a:pt x="117" y="229"/>
                  <a:pt x="118" y="231"/>
                </a:cubicBezTo>
                <a:cubicBezTo>
                  <a:pt x="119" y="233"/>
                  <a:pt x="120" y="234"/>
                  <a:pt x="119" y="237"/>
                </a:cubicBezTo>
                <a:cubicBezTo>
                  <a:pt x="119" y="237"/>
                  <a:pt x="119" y="238"/>
                  <a:pt x="118" y="239"/>
                </a:cubicBezTo>
                <a:cubicBezTo>
                  <a:pt x="118" y="240"/>
                  <a:pt x="118" y="241"/>
                  <a:pt x="118" y="241"/>
                </a:cubicBezTo>
                <a:cubicBezTo>
                  <a:pt x="116" y="245"/>
                  <a:pt x="113" y="247"/>
                  <a:pt x="109" y="248"/>
                </a:cubicBezTo>
                <a:cubicBezTo>
                  <a:pt x="108" y="248"/>
                  <a:pt x="107" y="249"/>
                  <a:pt x="106" y="249"/>
                </a:cubicBezTo>
                <a:cubicBezTo>
                  <a:pt x="104" y="250"/>
                  <a:pt x="101" y="251"/>
                  <a:pt x="99" y="251"/>
                </a:cubicBezTo>
                <a:cubicBezTo>
                  <a:pt x="96" y="252"/>
                  <a:pt x="94" y="254"/>
                  <a:pt x="93" y="256"/>
                </a:cubicBezTo>
                <a:cubicBezTo>
                  <a:pt x="93" y="260"/>
                  <a:pt x="92" y="264"/>
                  <a:pt x="92" y="268"/>
                </a:cubicBezTo>
                <a:cubicBezTo>
                  <a:pt x="92" y="269"/>
                  <a:pt x="91" y="269"/>
                  <a:pt x="91" y="270"/>
                </a:cubicBezTo>
                <a:cubicBezTo>
                  <a:pt x="91" y="271"/>
                  <a:pt x="91" y="271"/>
                  <a:pt x="91" y="272"/>
                </a:cubicBezTo>
                <a:cubicBezTo>
                  <a:pt x="91" y="273"/>
                  <a:pt x="90" y="274"/>
                  <a:pt x="90" y="275"/>
                </a:cubicBezTo>
                <a:cubicBezTo>
                  <a:pt x="90" y="275"/>
                  <a:pt x="89" y="276"/>
                  <a:pt x="90" y="277"/>
                </a:cubicBezTo>
                <a:cubicBezTo>
                  <a:pt x="89" y="278"/>
                  <a:pt x="90" y="279"/>
                  <a:pt x="90" y="280"/>
                </a:cubicBezTo>
                <a:cubicBezTo>
                  <a:pt x="90" y="280"/>
                  <a:pt x="90" y="280"/>
                  <a:pt x="90" y="280"/>
                </a:cubicBezTo>
                <a:cubicBezTo>
                  <a:pt x="90" y="281"/>
                  <a:pt x="90" y="281"/>
                  <a:pt x="90" y="281"/>
                </a:cubicBezTo>
                <a:cubicBezTo>
                  <a:pt x="90" y="281"/>
                  <a:pt x="90" y="281"/>
                  <a:pt x="91" y="281"/>
                </a:cubicBezTo>
                <a:cubicBezTo>
                  <a:pt x="91" y="284"/>
                  <a:pt x="93" y="287"/>
                  <a:pt x="94" y="290"/>
                </a:cubicBezTo>
                <a:cubicBezTo>
                  <a:pt x="94" y="290"/>
                  <a:pt x="94" y="291"/>
                  <a:pt x="94" y="291"/>
                </a:cubicBezTo>
                <a:cubicBezTo>
                  <a:pt x="94" y="291"/>
                  <a:pt x="94" y="291"/>
                  <a:pt x="94" y="291"/>
                </a:cubicBezTo>
                <a:cubicBezTo>
                  <a:pt x="94" y="291"/>
                  <a:pt x="94" y="291"/>
                  <a:pt x="94" y="291"/>
                </a:cubicBezTo>
                <a:cubicBezTo>
                  <a:pt x="94" y="291"/>
                  <a:pt x="94" y="292"/>
                  <a:pt x="94" y="292"/>
                </a:cubicBezTo>
                <a:cubicBezTo>
                  <a:pt x="94" y="292"/>
                  <a:pt x="94" y="292"/>
                  <a:pt x="94" y="292"/>
                </a:cubicBezTo>
                <a:cubicBezTo>
                  <a:pt x="94" y="292"/>
                  <a:pt x="94" y="292"/>
                  <a:pt x="94" y="292"/>
                </a:cubicBezTo>
                <a:cubicBezTo>
                  <a:pt x="94" y="293"/>
                  <a:pt x="94" y="293"/>
                  <a:pt x="95" y="293"/>
                </a:cubicBezTo>
                <a:cubicBezTo>
                  <a:pt x="95" y="296"/>
                  <a:pt x="96" y="299"/>
                  <a:pt x="98" y="301"/>
                </a:cubicBezTo>
                <a:cubicBezTo>
                  <a:pt x="98" y="302"/>
                  <a:pt x="98" y="302"/>
                  <a:pt x="98" y="302"/>
                </a:cubicBezTo>
                <a:cubicBezTo>
                  <a:pt x="98" y="303"/>
                  <a:pt x="99" y="302"/>
                  <a:pt x="99" y="302"/>
                </a:cubicBezTo>
                <a:cubicBezTo>
                  <a:pt x="100" y="300"/>
                  <a:pt x="102" y="297"/>
                  <a:pt x="104" y="296"/>
                </a:cubicBezTo>
                <a:cubicBezTo>
                  <a:pt x="107" y="292"/>
                  <a:pt x="113" y="290"/>
                  <a:pt x="118" y="292"/>
                </a:cubicBezTo>
                <a:cubicBezTo>
                  <a:pt x="119" y="293"/>
                  <a:pt x="121" y="293"/>
                  <a:pt x="122" y="295"/>
                </a:cubicBezTo>
                <a:cubicBezTo>
                  <a:pt x="124" y="296"/>
                  <a:pt x="125" y="298"/>
                  <a:pt x="124" y="301"/>
                </a:cubicBezTo>
                <a:cubicBezTo>
                  <a:pt x="124" y="301"/>
                  <a:pt x="124" y="302"/>
                  <a:pt x="123" y="303"/>
                </a:cubicBezTo>
                <a:cubicBezTo>
                  <a:pt x="122" y="305"/>
                  <a:pt x="119" y="306"/>
                  <a:pt x="116" y="306"/>
                </a:cubicBezTo>
                <a:cubicBezTo>
                  <a:pt x="113" y="306"/>
                  <a:pt x="110" y="306"/>
                  <a:pt x="107" y="306"/>
                </a:cubicBezTo>
                <a:cubicBezTo>
                  <a:pt x="106" y="306"/>
                  <a:pt x="104" y="306"/>
                  <a:pt x="103" y="307"/>
                </a:cubicBezTo>
                <a:cubicBezTo>
                  <a:pt x="103" y="307"/>
                  <a:pt x="102" y="307"/>
                  <a:pt x="102" y="307"/>
                </a:cubicBezTo>
                <a:cubicBezTo>
                  <a:pt x="101" y="307"/>
                  <a:pt x="100" y="308"/>
                  <a:pt x="99" y="308"/>
                </a:cubicBezTo>
                <a:cubicBezTo>
                  <a:pt x="100" y="310"/>
                  <a:pt x="101" y="312"/>
                  <a:pt x="101" y="315"/>
                </a:cubicBezTo>
                <a:cubicBezTo>
                  <a:pt x="103" y="321"/>
                  <a:pt x="103" y="328"/>
                  <a:pt x="102" y="334"/>
                </a:cubicBezTo>
                <a:cubicBezTo>
                  <a:pt x="102" y="335"/>
                  <a:pt x="102" y="336"/>
                  <a:pt x="102" y="336"/>
                </a:cubicBezTo>
                <a:cubicBezTo>
                  <a:pt x="101" y="337"/>
                  <a:pt x="101" y="338"/>
                  <a:pt x="101" y="339"/>
                </a:cubicBezTo>
                <a:cubicBezTo>
                  <a:pt x="102" y="338"/>
                  <a:pt x="102" y="338"/>
                  <a:pt x="102" y="338"/>
                </a:cubicBezTo>
                <a:cubicBezTo>
                  <a:pt x="103" y="336"/>
                  <a:pt x="104" y="335"/>
                  <a:pt x="105" y="334"/>
                </a:cubicBezTo>
                <a:cubicBezTo>
                  <a:pt x="109" y="329"/>
                  <a:pt x="114" y="328"/>
                  <a:pt x="120" y="329"/>
                </a:cubicBezTo>
                <a:cubicBezTo>
                  <a:pt x="121" y="329"/>
                  <a:pt x="122" y="329"/>
                  <a:pt x="123" y="330"/>
                </a:cubicBezTo>
                <a:cubicBezTo>
                  <a:pt x="126" y="331"/>
                  <a:pt x="127" y="333"/>
                  <a:pt x="127" y="336"/>
                </a:cubicBezTo>
                <a:cubicBezTo>
                  <a:pt x="127" y="337"/>
                  <a:pt x="126" y="337"/>
                  <a:pt x="126" y="338"/>
                </a:cubicBezTo>
                <a:cubicBezTo>
                  <a:pt x="124" y="342"/>
                  <a:pt x="120" y="343"/>
                  <a:pt x="117" y="343"/>
                </a:cubicBezTo>
                <a:cubicBezTo>
                  <a:pt x="115" y="344"/>
                  <a:pt x="113" y="344"/>
                  <a:pt x="111" y="343"/>
                </a:cubicBezTo>
                <a:cubicBezTo>
                  <a:pt x="109" y="343"/>
                  <a:pt x="107" y="344"/>
                  <a:pt x="105" y="344"/>
                </a:cubicBezTo>
                <a:cubicBezTo>
                  <a:pt x="103" y="344"/>
                  <a:pt x="102" y="345"/>
                  <a:pt x="101" y="346"/>
                </a:cubicBezTo>
                <a:cubicBezTo>
                  <a:pt x="100" y="347"/>
                  <a:pt x="100" y="348"/>
                  <a:pt x="99" y="348"/>
                </a:cubicBezTo>
                <a:cubicBezTo>
                  <a:pt x="98" y="348"/>
                  <a:pt x="98" y="348"/>
                  <a:pt x="98" y="349"/>
                </a:cubicBezTo>
                <a:cubicBezTo>
                  <a:pt x="97" y="351"/>
                  <a:pt x="96" y="353"/>
                  <a:pt x="95" y="356"/>
                </a:cubicBezTo>
                <a:cubicBezTo>
                  <a:pt x="94" y="356"/>
                  <a:pt x="94" y="356"/>
                  <a:pt x="94" y="357"/>
                </a:cubicBezTo>
                <a:cubicBezTo>
                  <a:pt x="93" y="357"/>
                  <a:pt x="93" y="358"/>
                  <a:pt x="93" y="359"/>
                </a:cubicBezTo>
                <a:cubicBezTo>
                  <a:pt x="90" y="363"/>
                  <a:pt x="86" y="366"/>
                  <a:pt x="81" y="367"/>
                </a:cubicBezTo>
                <a:cubicBezTo>
                  <a:pt x="77" y="368"/>
                  <a:pt x="74" y="366"/>
                  <a:pt x="72" y="364"/>
                </a:cubicBezTo>
                <a:cubicBezTo>
                  <a:pt x="70" y="362"/>
                  <a:pt x="68" y="359"/>
                  <a:pt x="68" y="356"/>
                </a:cubicBezTo>
                <a:cubicBezTo>
                  <a:pt x="67" y="353"/>
                  <a:pt x="66" y="352"/>
                  <a:pt x="64" y="352"/>
                </a:cubicBezTo>
                <a:cubicBezTo>
                  <a:pt x="61" y="352"/>
                  <a:pt x="58" y="351"/>
                  <a:pt x="55" y="351"/>
                </a:cubicBezTo>
                <a:cubicBezTo>
                  <a:pt x="50" y="349"/>
                  <a:pt x="45" y="347"/>
                  <a:pt x="43" y="341"/>
                </a:cubicBezTo>
                <a:cubicBezTo>
                  <a:pt x="41" y="338"/>
                  <a:pt x="43" y="334"/>
                  <a:pt x="46" y="331"/>
                </a:cubicBezTo>
                <a:cubicBezTo>
                  <a:pt x="49" y="329"/>
                  <a:pt x="54" y="329"/>
                  <a:pt x="57" y="332"/>
                </a:cubicBezTo>
                <a:cubicBezTo>
                  <a:pt x="58" y="334"/>
                  <a:pt x="59" y="335"/>
                  <a:pt x="60" y="338"/>
                </a:cubicBezTo>
                <a:cubicBezTo>
                  <a:pt x="61" y="340"/>
                  <a:pt x="62" y="344"/>
                  <a:pt x="64" y="346"/>
                </a:cubicBezTo>
                <a:cubicBezTo>
                  <a:pt x="64" y="347"/>
                  <a:pt x="65" y="349"/>
                  <a:pt x="67" y="349"/>
                </a:cubicBezTo>
                <a:cubicBezTo>
                  <a:pt x="67" y="350"/>
                  <a:pt x="67" y="349"/>
                  <a:pt x="67" y="349"/>
                </a:cubicBezTo>
                <a:cubicBezTo>
                  <a:pt x="66" y="341"/>
                  <a:pt x="68" y="333"/>
                  <a:pt x="70" y="326"/>
                </a:cubicBezTo>
                <a:cubicBezTo>
                  <a:pt x="70" y="325"/>
                  <a:pt x="70" y="325"/>
                  <a:pt x="70" y="325"/>
                </a:cubicBezTo>
                <a:cubicBezTo>
                  <a:pt x="70" y="324"/>
                  <a:pt x="70" y="324"/>
                  <a:pt x="70" y="324"/>
                </a:cubicBezTo>
                <a:cubicBezTo>
                  <a:pt x="71" y="321"/>
                  <a:pt x="72" y="318"/>
                  <a:pt x="72" y="316"/>
                </a:cubicBezTo>
                <a:cubicBezTo>
                  <a:pt x="73" y="315"/>
                  <a:pt x="73" y="315"/>
                  <a:pt x="73" y="314"/>
                </a:cubicBezTo>
                <a:cubicBezTo>
                  <a:pt x="73" y="313"/>
                  <a:pt x="74" y="312"/>
                  <a:pt x="74" y="311"/>
                </a:cubicBezTo>
                <a:cubicBezTo>
                  <a:pt x="74" y="311"/>
                  <a:pt x="74" y="310"/>
                  <a:pt x="74" y="310"/>
                </a:cubicBezTo>
                <a:cubicBezTo>
                  <a:pt x="75" y="309"/>
                  <a:pt x="75" y="308"/>
                  <a:pt x="75" y="307"/>
                </a:cubicBezTo>
                <a:cubicBezTo>
                  <a:pt x="76" y="306"/>
                  <a:pt x="76" y="306"/>
                  <a:pt x="76" y="305"/>
                </a:cubicBezTo>
                <a:cubicBezTo>
                  <a:pt x="76" y="303"/>
                  <a:pt x="77" y="302"/>
                  <a:pt x="77" y="301"/>
                </a:cubicBezTo>
                <a:cubicBezTo>
                  <a:pt x="78" y="299"/>
                  <a:pt x="79" y="297"/>
                  <a:pt x="79" y="295"/>
                </a:cubicBezTo>
                <a:cubicBezTo>
                  <a:pt x="81" y="293"/>
                  <a:pt x="82" y="291"/>
                  <a:pt x="82" y="288"/>
                </a:cubicBezTo>
                <a:cubicBezTo>
                  <a:pt x="83" y="288"/>
                  <a:pt x="83" y="287"/>
                  <a:pt x="83" y="286"/>
                </a:cubicBezTo>
                <a:cubicBezTo>
                  <a:pt x="84" y="285"/>
                  <a:pt x="84" y="284"/>
                  <a:pt x="84" y="282"/>
                </a:cubicBezTo>
                <a:cubicBezTo>
                  <a:pt x="85" y="282"/>
                  <a:pt x="85" y="282"/>
                  <a:pt x="85" y="281"/>
                </a:cubicBezTo>
                <a:cubicBezTo>
                  <a:pt x="84" y="280"/>
                  <a:pt x="83" y="280"/>
                  <a:pt x="82" y="280"/>
                </a:cubicBezTo>
                <a:cubicBezTo>
                  <a:pt x="80" y="280"/>
                  <a:pt x="78" y="280"/>
                  <a:pt x="76" y="280"/>
                </a:cubicBezTo>
                <a:cubicBezTo>
                  <a:pt x="70" y="280"/>
                  <a:pt x="65" y="278"/>
                  <a:pt x="61" y="274"/>
                </a:cubicBezTo>
                <a:cubicBezTo>
                  <a:pt x="57" y="270"/>
                  <a:pt x="55" y="265"/>
                  <a:pt x="57" y="259"/>
                </a:cubicBezTo>
                <a:cubicBezTo>
                  <a:pt x="59" y="253"/>
                  <a:pt x="66" y="252"/>
                  <a:pt x="70" y="256"/>
                </a:cubicBezTo>
                <a:cubicBezTo>
                  <a:pt x="72" y="258"/>
                  <a:pt x="73" y="260"/>
                  <a:pt x="74" y="262"/>
                </a:cubicBezTo>
                <a:cubicBezTo>
                  <a:pt x="74" y="263"/>
                  <a:pt x="75" y="265"/>
                  <a:pt x="75" y="266"/>
                </a:cubicBezTo>
                <a:cubicBezTo>
                  <a:pt x="75" y="266"/>
                  <a:pt x="75" y="266"/>
                  <a:pt x="75" y="266"/>
                </a:cubicBezTo>
                <a:cubicBezTo>
                  <a:pt x="75" y="266"/>
                  <a:pt x="75" y="266"/>
                  <a:pt x="75" y="266"/>
                </a:cubicBezTo>
                <a:cubicBezTo>
                  <a:pt x="75" y="266"/>
                  <a:pt x="75" y="267"/>
                  <a:pt x="76" y="267"/>
                </a:cubicBezTo>
                <a:cubicBezTo>
                  <a:pt x="76" y="269"/>
                  <a:pt x="77" y="271"/>
                  <a:pt x="78" y="273"/>
                </a:cubicBezTo>
                <a:cubicBezTo>
                  <a:pt x="79" y="274"/>
                  <a:pt x="80" y="275"/>
                  <a:pt x="81" y="275"/>
                </a:cubicBezTo>
                <a:cubicBezTo>
                  <a:pt x="82" y="276"/>
                  <a:pt x="83" y="276"/>
                  <a:pt x="84" y="277"/>
                </a:cubicBezTo>
                <a:cubicBezTo>
                  <a:pt x="84" y="277"/>
                  <a:pt x="84" y="278"/>
                  <a:pt x="85" y="277"/>
                </a:cubicBezTo>
                <a:cubicBezTo>
                  <a:pt x="85" y="278"/>
                  <a:pt x="85" y="278"/>
                  <a:pt x="86" y="278"/>
                </a:cubicBezTo>
                <a:cubicBezTo>
                  <a:pt x="86" y="277"/>
                  <a:pt x="86" y="277"/>
                  <a:pt x="86" y="277"/>
                </a:cubicBezTo>
                <a:cubicBezTo>
                  <a:pt x="85" y="274"/>
                  <a:pt x="84" y="271"/>
                  <a:pt x="84" y="269"/>
                </a:cubicBezTo>
                <a:cubicBezTo>
                  <a:pt x="80" y="255"/>
                  <a:pt x="79" y="242"/>
                  <a:pt x="82" y="228"/>
                </a:cubicBezTo>
                <a:cubicBezTo>
                  <a:pt x="83" y="224"/>
                  <a:pt x="83" y="220"/>
                  <a:pt x="84" y="217"/>
                </a:cubicBezTo>
                <a:cubicBezTo>
                  <a:pt x="84" y="216"/>
                  <a:pt x="84" y="216"/>
                  <a:pt x="84" y="216"/>
                </a:cubicBezTo>
                <a:cubicBezTo>
                  <a:pt x="85" y="214"/>
                  <a:pt x="85" y="213"/>
                  <a:pt x="86" y="211"/>
                </a:cubicBezTo>
                <a:cubicBezTo>
                  <a:pt x="86" y="211"/>
                  <a:pt x="86" y="210"/>
                  <a:pt x="86" y="210"/>
                </a:cubicBezTo>
                <a:cubicBezTo>
                  <a:pt x="86" y="209"/>
                  <a:pt x="86" y="209"/>
                  <a:pt x="86" y="208"/>
                </a:cubicBezTo>
                <a:cubicBezTo>
                  <a:pt x="87" y="208"/>
                  <a:pt x="87" y="207"/>
                  <a:pt x="87" y="207"/>
                </a:cubicBezTo>
                <a:cubicBezTo>
                  <a:pt x="87" y="204"/>
                  <a:pt x="86" y="201"/>
                  <a:pt x="86" y="198"/>
                </a:cubicBezTo>
                <a:cubicBezTo>
                  <a:pt x="86" y="197"/>
                  <a:pt x="84" y="197"/>
                  <a:pt x="83" y="197"/>
                </a:cubicBezTo>
                <a:cubicBezTo>
                  <a:pt x="82" y="197"/>
                  <a:pt x="80" y="197"/>
                  <a:pt x="78" y="198"/>
                </a:cubicBezTo>
                <a:cubicBezTo>
                  <a:pt x="72" y="198"/>
                  <a:pt x="66" y="198"/>
                  <a:pt x="60" y="194"/>
                </a:cubicBezTo>
                <a:cubicBezTo>
                  <a:pt x="57" y="192"/>
                  <a:pt x="56" y="189"/>
                  <a:pt x="57" y="185"/>
                </a:cubicBezTo>
                <a:cubicBezTo>
                  <a:pt x="58" y="181"/>
                  <a:pt x="61" y="180"/>
                  <a:pt x="64" y="180"/>
                </a:cubicBezTo>
                <a:cubicBezTo>
                  <a:pt x="68" y="180"/>
                  <a:pt x="72" y="182"/>
                  <a:pt x="75" y="185"/>
                </a:cubicBezTo>
                <a:cubicBezTo>
                  <a:pt x="77" y="187"/>
                  <a:pt x="80" y="189"/>
                  <a:pt x="82" y="191"/>
                </a:cubicBezTo>
                <a:cubicBezTo>
                  <a:pt x="82" y="192"/>
                  <a:pt x="83" y="192"/>
                  <a:pt x="84" y="192"/>
                </a:cubicBezTo>
                <a:cubicBezTo>
                  <a:pt x="84" y="193"/>
                  <a:pt x="84" y="193"/>
                  <a:pt x="84" y="192"/>
                </a:cubicBezTo>
                <a:cubicBezTo>
                  <a:pt x="84" y="192"/>
                  <a:pt x="84" y="192"/>
                  <a:pt x="84" y="192"/>
                </a:cubicBezTo>
                <a:cubicBezTo>
                  <a:pt x="84" y="190"/>
                  <a:pt x="82" y="188"/>
                  <a:pt x="82" y="185"/>
                </a:cubicBezTo>
                <a:cubicBezTo>
                  <a:pt x="82" y="185"/>
                  <a:pt x="82" y="184"/>
                  <a:pt x="81" y="184"/>
                </a:cubicBezTo>
                <a:cubicBezTo>
                  <a:pt x="77" y="180"/>
                  <a:pt x="73" y="176"/>
                  <a:pt x="69" y="172"/>
                </a:cubicBezTo>
                <a:cubicBezTo>
                  <a:pt x="68" y="170"/>
                  <a:pt x="66" y="169"/>
                  <a:pt x="65" y="167"/>
                </a:cubicBezTo>
                <a:cubicBezTo>
                  <a:pt x="64" y="166"/>
                  <a:pt x="64" y="166"/>
                  <a:pt x="63" y="166"/>
                </a:cubicBezTo>
                <a:cubicBezTo>
                  <a:pt x="62" y="166"/>
                  <a:pt x="62" y="166"/>
                  <a:pt x="62" y="167"/>
                </a:cubicBezTo>
                <a:cubicBezTo>
                  <a:pt x="58" y="169"/>
                  <a:pt x="54" y="170"/>
                  <a:pt x="50" y="168"/>
                </a:cubicBezTo>
                <a:cubicBezTo>
                  <a:pt x="48" y="168"/>
                  <a:pt x="46" y="167"/>
                  <a:pt x="45" y="166"/>
                </a:cubicBezTo>
                <a:cubicBezTo>
                  <a:pt x="42" y="164"/>
                  <a:pt x="40" y="160"/>
                  <a:pt x="41" y="156"/>
                </a:cubicBezTo>
                <a:cubicBezTo>
                  <a:pt x="42" y="153"/>
                  <a:pt x="45" y="150"/>
                  <a:pt x="49" y="150"/>
                </a:cubicBezTo>
                <a:cubicBezTo>
                  <a:pt x="51" y="150"/>
                  <a:pt x="53" y="150"/>
                  <a:pt x="55" y="150"/>
                </a:cubicBezTo>
                <a:cubicBezTo>
                  <a:pt x="55" y="151"/>
                  <a:pt x="55" y="151"/>
                  <a:pt x="55" y="151"/>
                </a:cubicBezTo>
                <a:cubicBezTo>
                  <a:pt x="56" y="150"/>
                  <a:pt x="55" y="150"/>
                  <a:pt x="55" y="150"/>
                </a:cubicBezTo>
                <a:cubicBezTo>
                  <a:pt x="54" y="147"/>
                  <a:pt x="53" y="145"/>
                  <a:pt x="52" y="142"/>
                </a:cubicBezTo>
                <a:cubicBezTo>
                  <a:pt x="52" y="142"/>
                  <a:pt x="52" y="142"/>
                  <a:pt x="52" y="142"/>
                </a:cubicBezTo>
                <a:cubicBezTo>
                  <a:pt x="50" y="137"/>
                  <a:pt x="50" y="131"/>
                  <a:pt x="49" y="126"/>
                </a:cubicBezTo>
                <a:cubicBezTo>
                  <a:pt x="49" y="124"/>
                  <a:pt x="49" y="122"/>
                  <a:pt x="49" y="119"/>
                </a:cubicBezTo>
                <a:cubicBezTo>
                  <a:pt x="49" y="118"/>
                  <a:pt x="49" y="117"/>
                  <a:pt x="48" y="115"/>
                </a:cubicBezTo>
                <a:cubicBezTo>
                  <a:pt x="46" y="112"/>
                  <a:pt x="43" y="108"/>
                  <a:pt x="41" y="105"/>
                </a:cubicBezTo>
                <a:cubicBezTo>
                  <a:pt x="41" y="104"/>
                  <a:pt x="40" y="104"/>
                  <a:pt x="40" y="104"/>
                </a:cubicBezTo>
                <a:cubicBezTo>
                  <a:pt x="39" y="105"/>
                  <a:pt x="37" y="105"/>
                  <a:pt x="36" y="106"/>
                </a:cubicBezTo>
                <a:cubicBezTo>
                  <a:pt x="36" y="106"/>
                  <a:pt x="36" y="106"/>
                  <a:pt x="36" y="106"/>
                </a:cubicBezTo>
                <a:cubicBezTo>
                  <a:pt x="36" y="106"/>
                  <a:pt x="36" y="106"/>
                  <a:pt x="36" y="106"/>
                </a:cubicBezTo>
                <a:cubicBezTo>
                  <a:pt x="35" y="106"/>
                  <a:pt x="35" y="106"/>
                  <a:pt x="35" y="106"/>
                </a:cubicBezTo>
                <a:cubicBezTo>
                  <a:pt x="35" y="106"/>
                  <a:pt x="35" y="106"/>
                  <a:pt x="35" y="106"/>
                </a:cubicBezTo>
                <a:cubicBezTo>
                  <a:pt x="35" y="106"/>
                  <a:pt x="34" y="106"/>
                  <a:pt x="34" y="106"/>
                </a:cubicBezTo>
                <a:cubicBezTo>
                  <a:pt x="34" y="106"/>
                  <a:pt x="34" y="106"/>
                  <a:pt x="34" y="106"/>
                </a:cubicBezTo>
                <a:cubicBezTo>
                  <a:pt x="34" y="106"/>
                  <a:pt x="34" y="106"/>
                  <a:pt x="34" y="107"/>
                </a:cubicBezTo>
                <a:cubicBezTo>
                  <a:pt x="34" y="107"/>
                  <a:pt x="33" y="107"/>
                  <a:pt x="33" y="107"/>
                </a:cubicBezTo>
                <a:cubicBezTo>
                  <a:pt x="33" y="107"/>
                  <a:pt x="33" y="107"/>
                  <a:pt x="33" y="107"/>
                </a:cubicBezTo>
                <a:cubicBezTo>
                  <a:pt x="28" y="109"/>
                  <a:pt x="24" y="110"/>
                  <a:pt x="19" y="108"/>
                </a:cubicBezTo>
                <a:cubicBezTo>
                  <a:pt x="16" y="107"/>
                  <a:pt x="15" y="105"/>
                  <a:pt x="16" y="102"/>
                </a:cubicBezTo>
                <a:cubicBezTo>
                  <a:pt x="16" y="101"/>
                  <a:pt x="16" y="101"/>
                  <a:pt x="16" y="101"/>
                </a:cubicBezTo>
                <a:cubicBezTo>
                  <a:pt x="19" y="97"/>
                  <a:pt x="23" y="96"/>
                  <a:pt x="28" y="96"/>
                </a:cubicBezTo>
                <a:cubicBezTo>
                  <a:pt x="30" y="96"/>
                  <a:pt x="33" y="97"/>
                  <a:pt x="36" y="98"/>
                </a:cubicBezTo>
                <a:cubicBezTo>
                  <a:pt x="37" y="97"/>
                  <a:pt x="36" y="97"/>
                  <a:pt x="36" y="96"/>
                </a:cubicBezTo>
                <a:cubicBezTo>
                  <a:pt x="33" y="93"/>
                  <a:pt x="31" y="90"/>
                  <a:pt x="29" y="87"/>
                </a:cubicBezTo>
                <a:cubicBezTo>
                  <a:pt x="27" y="83"/>
                  <a:pt x="24" y="79"/>
                  <a:pt x="21" y="75"/>
                </a:cubicBezTo>
                <a:cubicBezTo>
                  <a:pt x="20" y="74"/>
                  <a:pt x="18" y="72"/>
                  <a:pt x="16" y="71"/>
                </a:cubicBezTo>
                <a:cubicBezTo>
                  <a:pt x="14" y="69"/>
                  <a:pt x="10" y="69"/>
                  <a:pt x="8" y="71"/>
                </a:cubicBezTo>
                <a:cubicBezTo>
                  <a:pt x="7" y="72"/>
                  <a:pt x="7" y="72"/>
                  <a:pt x="7" y="72"/>
                </a:cubicBezTo>
                <a:cubicBezTo>
                  <a:pt x="5" y="73"/>
                  <a:pt x="5" y="75"/>
                  <a:pt x="4" y="77"/>
                </a:cubicBezTo>
                <a:cubicBezTo>
                  <a:pt x="4" y="79"/>
                  <a:pt x="4" y="81"/>
                  <a:pt x="4" y="83"/>
                </a:cubicBezTo>
                <a:cubicBezTo>
                  <a:pt x="4" y="84"/>
                  <a:pt x="4" y="85"/>
                  <a:pt x="4" y="86"/>
                </a:cubicBezTo>
                <a:cubicBezTo>
                  <a:pt x="4" y="87"/>
                  <a:pt x="4" y="87"/>
                  <a:pt x="5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5" y="87"/>
                  <a:pt x="5" y="87"/>
                  <a:pt x="5" y="88"/>
                </a:cubicBezTo>
                <a:cubicBezTo>
                  <a:pt x="5" y="88"/>
                  <a:pt x="5" y="88"/>
                  <a:pt x="5" y="88"/>
                </a:cubicBezTo>
                <a:cubicBezTo>
                  <a:pt x="5" y="88"/>
                  <a:pt x="5" y="88"/>
                  <a:pt x="5" y="88"/>
                </a:cubicBezTo>
                <a:cubicBezTo>
                  <a:pt x="5" y="88"/>
                  <a:pt x="5" y="88"/>
                  <a:pt x="5" y="88"/>
                </a:cubicBezTo>
                <a:cubicBezTo>
                  <a:pt x="5" y="89"/>
                  <a:pt x="5" y="89"/>
                  <a:pt x="5" y="89"/>
                </a:cubicBezTo>
                <a:cubicBezTo>
                  <a:pt x="5" y="89"/>
                  <a:pt x="5" y="89"/>
                  <a:pt x="5" y="89"/>
                </a:cubicBezTo>
                <a:cubicBezTo>
                  <a:pt x="6" y="90"/>
                  <a:pt x="7" y="91"/>
                  <a:pt x="6" y="92"/>
                </a:cubicBezTo>
                <a:cubicBezTo>
                  <a:pt x="5" y="92"/>
                  <a:pt x="4" y="91"/>
                  <a:pt x="3" y="90"/>
                </a:cubicBezTo>
                <a:cubicBezTo>
                  <a:pt x="2" y="89"/>
                  <a:pt x="1" y="87"/>
                  <a:pt x="1" y="85"/>
                </a:cubicBezTo>
                <a:cubicBezTo>
                  <a:pt x="0" y="81"/>
                  <a:pt x="1" y="76"/>
                  <a:pt x="3" y="72"/>
                </a:cubicBezTo>
                <a:cubicBezTo>
                  <a:pt x="5" y="67"/>
                  <a:pt x="11" y="66"/>
                  <a:pt x="15" y="67"/>
                </a:cubicBezTo>
                <a:cubicBezTo>
                  <a:pt x="18" y="68"/>
                  <a:pt x="20" y="71"/>
                  <a:pt x="23" y="72"/>
                </a:cubicBezTo>
                <a:cubicBezTo>
                  <a:pt x="23" y="73"/>
                  <a:pt x="23" y="73"/>
                  <a:pt x="23" y="73"/>
                </a:cubicBezTo>
                <a:cubicBezTo>
                  <a:pt x="23" y="73"/>
                  <a:pt x="23" y="72"/>
                  <a:pt x="23" y="72"/>
                </a:cubicBezTo>
                <a:cubicBezTo>
                  <a:pt x="23" y="69"/>
                  <a:pt x="23" y="67"/>
                  <a:pt x="23" y="64"/>
                </a:cubicBezTo>
                <a:cubicBezTo>
                  <a:pt x="24" y="64"/>
                  <a:pt x="24" y="64"/>
                  <a:pt x="24" y="63"/>
                </a:cubicBezTo>
                <a:cubicBezTo>
                  <a:pt x="25" y="61"/>
                  <a:pt x="27" y="60"/>
                  <a:pt x="30" y="60"/>
                </a:cubicBezTo>
                <a:cubicBezTo>
                  <a:pt x="33" y="59"/>
                  <a:pt x="35" y="60"/>
                  <a:pt x="36" y="63"/>
                </a:cubicBezTo>
                <a:cubicBezTo>
                  <a:pt x="37" y="66"/>
                  <a:pt x="37" y="69"/>
                  <a:pt x="35" y="72"/>
                </a:cubicBezTo>
                <a:cubicBezTo>
                  <a:pt x="34" y="73"/>
                  <a:pt x="34" y="73"/>
                  <a:pt x="33" y="74"/>
                </a:cubicBezTo>
                <a:cubicBezTo>
                  <a:pt x="32" y="75"/>
                  <a:pt x="31" y="77"/>
                  <a:pt x="30" y="79"/>
                </a:cubicBezTo>
                <a:cubicBezTo>
                  <a:pt x="29" y="81"/>
                  <a:pt x="30" y="82"/>
                  <a:pt x="30" y="83"/>
                </a:cubicBezTo>
                <a:cubicBezTo>
                  <a:pt x="34" y="88"/>
                  <a:pt x="38" y="94"/>
                  <a:pt x="42" y="100"/>
                </a:cubicBezTo>
                <a:cubicBezTo>
                  <a:pt x="44" y="103"/>
                  <a:pt x="47" y="107"/>
                  <a:pt x="49" y="111"/>
                </a:cubicBezTo>
                <a:cubicBezTo>
                  <a:pt x="49" y="111"/>
                  <a:pt x="49" y="112"/>
                  <a:pt x="50" y="111"/>
                </a:cubicBezTo>
                <a:cubicBezTo>
                  <a:pt x="50" y="111"/>
                  <a:pt x="50" y="111"/>
                  <a:pt x="50" y="111"/>
                </a:cubicBezTo>
                <a:cubicBezTo>
                  <a:pt x="51" y="106"/>
                  <a:pt x="52" y="101"/>
                  <a:pt x="55" y="97"/>
                </a:cubicBezTo>
                <a:cubicBezTo>
                  <a:pt x="56" y="95"/>
                  <a:pt x="58" y="92"/>
                  <a:pt x="60" y="90"/>
                </a:cubicBezTo>
                <a:cubicBezTo>
                  <a:pt x="65" y="86"/>
                  <a:pt x="70" y="85"/>
                  <a:pt x="76" y="89"/>
                </a:cubicBezTo>
                <a:cubicBezTo>
                  <a:pt x="80" y="92"/>
                  <a:pt x="83" y="95"/>
                  <a:pt x="85" y="98"/>
                </a:cubicBezTo>
                <a:cubicBezTo>
                  <a:pt x="92" y="107"/>
                  <a:pt x="96" y="117"/>
                  <a:pt x="98" y="128"/>
                </a:cubicBezTo>
                <a:cubicBezTo>
                  <a:pt x="101" y="143"/>
                  <a:pt x="101" y="158"/>
                  <a:pt x="98" y="173"/>
                </a:cubicBezTo>
                <a:cubicBezTo>
                  <a:pt x="98" y="178"/>
                  <a:pt x="97" y="183"/>
                  <a:pt x="95" y="188"/>
                </a:cubicBezTo>
                <a:cubicBezTo>
                  <a:pt x="95" y="189"/>
                  <a:pt x="95" y="190"/>
                  <a:pt x="96" y="190"/>
                </a:cubicBezTo>
                <a:cubicBezTo>
                  <a:pt x="104" y="195"/>
                  <a:pt x="112" y="199"/>
                  <a:pt x="121" y="199"/>
                </a:cubicBezTo>
                <a:cubicBezTo>
                  <a:pt x="127" y="199"/>
                  <a:pt x="133" y="197"/>
                  <a:pt x="137" y="193"/>
                </a:cubicBezTo>
                <a:cubicBezTo>
                  <a:pt x="141" y="189"/>
                  <a:pt x="143" y="184"/>
                  <a:pt x="143" y="178"/>
                </a:cubicBezTo>
                <a:cubicBezTo>
                  <a:pt x="144" y="174"/>
                  <a:pt x="142" y="172"/>
                  <a:pt x="138" y="171"/>
                </a:cubicBezTo>
                <a:cubicBezTo>
                  <a:pt x="136" y="171"/>
                  <a:pt x="134" y="171"/>
                  <a:pt x="132" y="170"/>
                </a:cubicBezTo>
                <a:cubicBezTo>
                  <a:pt x="127" y="170"/>
                  <a:pt x="123" y="169"/>
                  <a:pt x="119" y="167"/>
                </a:cubicBezTo>
                <a:cubicBezTo>
                  <a:pt x="114" y="165"/>
                  <a:pt x="112" y="160"/>
                  <a:pt x="113" y="155"/>
                </a:cubicBezTo>
                <a:cubicBezTo>
                  <a:pt x="115" y="152"/>
                  <a:pt x="117" y="150"/>
                  <a:pt x="121" y="151"/>
                </a:cubicBezTo>
                <a:cubicBezTo>
                  <a:pt x="123" y="151"/>
                  <a:pt x="126" y="153"/>
                  <a:pt x="128" y="154"/>
                </a:cubicBezTo>
                <a:cubicBezTo>
                  <a:pt x="132" y="157"/>
                  <a:pt x="135" y="159"/>
                  <a:pt x="139" y="162"/>
                </a:cubicBezTo>
                <a:cubicBezTo>
                  <a:pt x="139" y="162"/>
                  <a:pt x="139" y="163"/>
                  <a:pt x="140" y="162"/>
                </a:cubicBezTo>
                <a:cubicBezTo>
                  <a:pt x="140" y="162"/>
                  <a:pt x="140" y="162"/>
                  <a:pt x="140" y="161"/>
                </a:cubicBezTo>
                <a:cubicBezTo>
                  <a:pt x="139" y="159"/>
                  <a:pt x="138" y="157"/>
                  <a:pt x="138" y="155"/>
                </a:cubicBezTo>
                <a:cubicBezTo>
                  <a:pt x="135" y="148"/>
                  <a:pt x="132" y="141"/>
                  <a:pt x="129" y="134"/>
                </a:cubicBezTo>
                <a:cubicBezTo>
                  <a:pt x="126" y="130"/>
                  <a:pt x="125" y="130"/>
                  <a:pt x="121" y="131"/>
                </a:cubicBezTo>
                <a:cubicBezTo>
                  <a:pt x="117" y="132"/>
                  <a:pt x="114" y="133"/>
                  <a:pt x="110" y="132"/>
                </a:cubicBezTo>
                <a:cubicBezTo>
                  <a:pt x="106" y="132"/>
                  <a:pt x="103" y="130"/>
                  <a:pt x="101" y="128"/>
                </a:cubicBezTo>
                <a:cubicBezTo>
                  <a:pt x="100" y="127"/>
                  <a:pt x="99" y="126"/>
                  <a:pt x="99" y="124"/>
                </a:cubicBezTo>
                <a:cubicBezTo>
                  <a:pt x="98" y="122"/>
                  <a:pt x="98" y="119"/>
                  <a:pt x="100" y="117"/>
                </a:cubicBezTo>
                <a:cubicBezTo>
                  <a:pt x="102" y="115"/>
                  <a:pt x="105" y="114"/>
                  <a:pt x="108" y="115"/>
                </a:cubicBezTo>
                <a:cubicBezTo>
                  <a:pt x="109" y="116"/>
                  <a:pt x="111" y="117"/>
                  <a:pt x="112" y="118"/>
                </a:cubicBezTo>
                <a:cubicBezTo>
                  <a:pt x="114" y="120"/>
                  <a:pt x="115" y="121"/>
                  <a:pt x="116" y="122"/>
                </a:cubicBezTo>
                <a:cubicBezTo>
                  <a:pt x="118" y="124"/>
                  <a:pt x="120" y="125"/>
                  <a:pt x="122" y="126"/>
                </a:cubicBezTo>
                <a:cubicBezTo>
                  <a:pt x="122" y="126"/>
                  <a:pt x="123" y="126"/>
                  <a:pt x="123" y="126"/>
                </a:cubicBezTo>
                <a:cubicBezTo>
                  <a:pt x="124" y="125"/>
                  <a:pt x="123" y="125"/>
                  <a:pt x="123" y="124"/>
                </a:cubicBezTo>
                <a:cubicBezTo>
                  <a:pt x="121" y="121"/>
                  <a:pt x="119" y="118"/>
                  <a:pt x="117" y="115"/>
                </a:cubicBezTo>
                <a:cubicBezTo>
                  <a:pt x="108" y="103"/>
                  <a:pt x="98" y="93"/>
                  <a:pt x="86" y="84"/>
                </a:cubicBezTo>
                <a:cubicBezTo>
                  <a:pt x="82" y="80"/>
                  <a:pt x="77" y="79"/>
                  <a:pt x="72" y="80"/>
                </a:cubicBezTo>
                <a:cubicBezTo>
                  <a:pt x="69" y="81"/>
                  <a:pt x="66" y="82"/>
                  <a:pt x="63" y="83"/>
                </a:cubicBezTo>
                <a:cubicBezTo>
                  <a:pt x="61" y="83"/>
                  <a:pt x="59" y="84"/>
                  <a:pt x="57" y="84"/>
                </a:cubicBezTo>
                <a:cubicBezTo>
                  <a:pt x="55" y="84"/>
                  <a:pt x="54" y="84"/>
                  <a:pt x="53" y="84"/>
                </a:cubicBezTo>
                <a:cubicBezTo>
                  <a:pt x="48" y="83"/>
                  <a:pt x="46" y="78"/>
                  <a:pt x="49" y="74"/>
                </a:cubicBezTo>
                <a:cubicBezTo>
                  <a:pt x="51" y="71"/>
                  <a:pt x="56" y="69"/>
                  <a:pt x="60" y="71"/>
                </a:cubicBezTo>
                <a:cubicBezTo>
                  <a:pt x="61" y="71"/>
                  <a:pt x="63" y="72"/>
                  <a:pt x="64" y="73"/>
                </a:cubicBezTo>
                <a:cubicBezTo>
                  <a:pt x="66" y="75"/>
                  <a:pt x="69" y="76"/>
                  <a:pt x="72" y="76"/>
                </a:cubicBezTo>
                <a:cubicBezTo>
                  <a:pt x="73" y="76"/>
                  <a:pt x="74" y="77"/>
                  <a:pt x="75" y="77"/>
                </a:cubicBezTo>
                <a:cubicBezTo>
                  <a:pt x="75" y="77"/>
                  <a:pt x="76" y="77"/>
                  <a:pt x="76" y="77"/>
                </a:cubicBezTo>
                <a:cubicBezTo>
                  <a:pt x="73" y="74"/>
                  <a:pt x="70" y="73"/>
                  <a:pt x="67" y="71"/>
                </a:cubicBezTo>
                <a:cubicBezTo>
                  <a:pt x="62" y="69"/>
                  <a:pt x="58" y="67"/>
                  <a:pt x="54" y="65"/>
                </a:cubicBezTo>
                <a:cubicBezTo>
                  <a:pt x="48" y="63"/>
                  <a:pt x="42" y="60"/>
                  <a:pt x="37" y="57"/>
                </a:cubicBezTo>
                <a:cubicBezTo>
                  <a:pt x="35" y="57"/>
                  <a:pt x="34" y="56"/>
                  <a:pt x="33" y="57"/>
                </a:cubicBezTo>
                <a:cubicBezTo>
                  <a:pt x="30" y="57"/>
                  <a:pt x="27" y="58"/>
                  <a:pt x="24" y="58"/>
                </a:cubicBezTo>
                <a:cubicBezTo>
                  <a:pt x="21" y="57"/>
                  <a:pt x="19" y="56"/>
                  <a:pt x="16" y="55"/>
                </a:cubicBezTo>
                <a:cubicBezTo>
                  <a:pt x="14" y="54"/>
                  <a:pt x="12" y="52"/>
                  <a:pt x="11" y="50"/>
                </a:cubicBezTo>
                <a:cubicBezTo>
                  <a:pt x="10" y="47"/>
                  <a:pt x="9" y="44"/>
                  <a:pt x="10" y="42"/>
                </a:cubicBezTo>
                <a:cubicBezTo>
                  <a:pt x="11" y="37"/>
                  <a:pt x="14" y="35"/>
                  <a:pt x="18" y="36"/>
                </a:cubicBezTo>
                <a:cubicBezTo>
                  <a:pt x="20" y="36"/>
                  <a:pt x="22" y="38"/>
                  <a:pt x="23" y="40"/>
                </a:cubicBezTo>
                <a:cubicBezTo>
                  <a:pt x="24" y="42"/>
                  <a:pt x="25" y="45"/>
                  <a:pt x="25" y="48"/>
                </a:cubicBezTo>
                <a:cubicBezTo>
                  <a:pt x="26" y="50"/>
                  <a:pt x="26" y="52"/>
                  <a:pt x="27" y="53"/>
                </a:cubicBezTo>
                <a:cubicBezTo>
                  <a:pt x="28" y="54"/>
                  <a:pt x="29" y="54"/>
                  <a:pt x="30" y="53"/>
                </a:cubicBezTo>
                <a:cubicBezTo>
                  <a:pt x="30" y="53"/>
                  <a:pt x="30" y="53"/>
                  <a:pt x="30" y="53"/>
                </a:cubicBezTo>
                <a:cubicBezTo>
                  <a:pt x="30" y="53"/>
                  <a:pt x="30" y="53"/>
                  <a:pt x="30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2" y="54"/>
                  <a:pt x="32" y="54"/>
                  <a:pt x="32" y="54"/>
                </a:cubicBezTo>
                <a:cubicBezTo>
                  <a:pt x="32" y="53"/>
                  <a:pt x="32" y="53"/>
                  <a:pt x="32" y="53"/>
                </a:cubicBezTo>
                <a:cubicBezTo>
                  <a:pt x="28" y="48"/>
                  <a:pt x="27" y="42"/>
                  <a:pt x="28" y="36"/>
                </a:cubicBezTo>
                <a:cubicBezTo>
                  <a:pt x="28" y="36"/>
                  <a:pt x="29" y="35"/>
                  <a:pt x="29" y="35"/>
                </a:cubicBezTo>
                <a:cubicBezTo>
                  <a:pt x="29" y="33"/>
                  <a:pt x="30" y="32"/>
                  <a:pt x="31" y="30"/>
                </a:cubicBezTo>
                <a:cubicBezTo>
                  <a:pt x="31" y="30"/>
                  <a:pt x="31" y="29"/>
                  <a:pt x="32" y="29"/>
                </a:cubicBezTo>
                <a:cubicBezTo>
                  <a:pt x="32" y="29"/>
                  <a:pt x="32" y="29"/>
                  <a:pt x="32" y="28"/>
                </a:cubicBezTo>
                <a:cubicBezTo>
                  <a:pt x="33" y="28"/>
                  <a:pt x="33" y="27"/>
                  <a:pt x="33" y="27"/>
                </a:cubicBezTo>
                <a:cubicBezTo>
                  <a:pt x="33" y="27"/>
                  <a:pt x="33" y="26"/>
                  <a:pt x="33" y="26"/>
                </a:cubicBezTo>
                <a:cubicBezTo>
                  <a:pt x="33" y="26"/>
                  <a:pt x="33" y="26"/>
                  <a:pt x="33" y="26"/>
                </a:cubicBezTo>
                <a:cubicBezTo>
                  <a:pt x="33" y="25"/>
                  <a:pt x="34" y="24"/>
                  <a:pt x="34" y="23"/>
                </a:cubicBezTo>
                <a:cubicBezTo>
                  <a:pt x="34" y="23"/>
                  <a:pt x="34" y="23"/>
                  <a:pt x="34" y="23"/>
                </a:cubicBezTo>
                <a:cubicBezTo>
                  <a:pt x="34" y="23"/>
                  <a:pt x="34" y="23"/>
                  <a:pt x="34" y="23"/>
                </a:cubicBezTo>
                <a:cubicBezTo>
                  <a:pt x="34" y="20"/>
                  <a:pt x="34" y="17"/>
                  <a:pt x="35" y="14"/>
                </a:cubicBezTo>
                <a:cubicBezTo>
                  <a:pt x="36" y="13"/>
                  <a:pt x="36" y="13"/>
                  <a:pt x="36" y="12"/>
                </a:cubicBezTo>
                <a:cubicBezTo>
                  <a:pt x="37" y="10"/>
                  <a:pt x="38" y="8"/>
                  <a:pt x="38" y="6"/>
                </a:cubicBezTo>
                <a:cubicBezTo>
                  <a:pt x="39" y="6"/>
                  <a:pt x="39" y="5"/>
                  <a:pt x="40" y="4"/>
                </a:cubicBezTo>
                <a:cubicBezTo>
                  <a:pt x="41" y="3"/>
                  <a:pt x="41" y="2"/>
                  <a:pt x="43" y="1"/>
                </a:cubicBezTo>
                <a:cubicBezTo>
                  <a:pt x="45" y="0"/>
                  <a:pt x="47" y="0"/>
                  <a:pt x="49" y="2"/>
                </a:cubicBezTo>
                <a:cubicBezTo>
                  <a:pt x="50" y="4"/>
                  <a:pt x="51" y="7"/>
                  <a:pt x="50" y="9"/>
                </a:cubicBezTo>
                <a:cubicBezTo>
                  <a:pt x="50" y="10"/>
                  <a:pt x="50" y="11"/>
                  <a:pt x="50" y="11"/>
                </a:cubicBezTo>
                <a:cubicBezTo>
                  <a:pt x="49" y="13"/>
                  <a:pt x="48" y="15"/>
                  <a:pt x="48" y="17"/>
                </a:cubicBezTo>
                <a:cubicBezTo>
                  <a:pt x="47" y="19"/>
                  <a:pt x="45" y="20"/>
                  <a:pt x="44" y="21"/>
                </a:cubicBezTo>
                <a:cubicBezTo>
                  <a:pt x="43" y="22"/>
                  <a:pt x="43" y="22"/>
                  <a:pt x="43" y="22"/>
                </a:cubicBezTo>
                <a:cubicBezTo>
                  <a:pt x="43" y="22"/>
                  <a:pt x="43" y="22"/>
                  <a:pt x="43" y="22"/>
                </a:cubicBezTo>
                <a:cubicBezTo>
                  <a:pt x="42" y="23"/>
                  <a:pt x="42" y="23"/>
                  <a:pt x="42" y="23"/>
                </a:cubicBezTo>
                <a:cubicBezTo>
                  <a:pt x="43" y="23"/>
                  <a:pt x="43" y="23"/>
                  <a:pt x="44" y="23"/>
                </a:cubicBezTo>
                <a:cubicBezTo>
                  <a:pt x="46" y="23"/>
                  <a:pt x="48" y="23"/>
                  <a:pt x="50" y="23"/>
                </a:cubicBezTo>
                <a:cubicBezTo>
                  <a:pt x="53" y="24"/>
                  <a:pt x="56" y="25"/>
                  <a:pt x="59" y="27"/>
                </a:cubicBezTo>
                <a:cubicBezTo>
                  <a:pt x="61" y="28"/>
                  <a:pt x="63" y="29"/>
                  <a:pt x="65" y="31"/>
                </a:cubicBezTo>
                <a:cubicBezTo>
                  <a:pt x="65" y="31"/>
                  <a:pt x="65" y="31"/>
                  <a:pt x="66" y="31"/>
                </a:cubicBezTo>
                <a:cubicBezTo>
                  <a:pt x="66" y="31"/>
                  <a:pt x="66" y="30"/>
                  <a:pt x="65" y="30"/>
                </a:cubicBezTo>
                <a:cubicBezTo>
                  <a:pt x="64" y="24"/>
                  <a:pt x="65" y="18"/>
                  <a:pt x="68" y="13"/>
                </a:cubicBezTo>
                <a:cubicBezTo>
                  <a:pt x="68" y="12"/>
                  <a:pt x="69" y="12"/>
                  <a:pt x="69" y="11"/>
                </a:cubicBezTo>
                <a:cubicBezTo>
                  <a:pt x="72" y="9"/>
                  <a:pt x="75" y="9"/>
                  <a:pt x="77" y="12"/>
                </a:cubicBezTo>
                <a:cubicBezTo>
                  <a:pt x="79" y="14"/>
                  <a:pt x="80" y="17"/>
                  <a:pt x="79" y="21"/>
                </a:cubicBezTo>
                <a:cubicBezTo>
                  <a:pt x="79" y="22"/>
                  <a:pt x="79" y="22"/>
                  <a:pt x="79" y="23"/>
                </a:cubicBezTo>
                <a:cubicBezTo>
                  <a:pt x="79" y="24"/>
                  <a:pt x="78" y="25"/>
                  <a:pt x="78" y="26"/>
                </a:cubicBezTo>
                <a:cubicBezTo>
                  <a:pt x="78" y="26"/>
                  <a:pt x="77" y="26"/>
                  <a:pt x="77" y="27"/>
                </a:cubicBezTo>
                <a:cubicBezTo>
                  <a:pt x="77" y="27"/>
                  <a:pt x="76" y="28"/>
                  <a:pt x="76" y="28"/>
                </a:cubicBezTo>
                <a:cubicBezTo>
                  <a:pt x="75" y="30"/>
                  <a:pt x="74" y="31"/>
                  <a:pt x="72" y="33"/>
                </a:cubicBezTo>
                <a:cubicBezTo>
                  <a:pt x="71" y="33"/>
                  <a:pt x="71" y="34"/>
                  <a:pt x="71" y="35"/>
                </a:cubicBezTo>
                <a:cubicBezTo>
                  <a:pt x="71" y="36"/>
                  <a:pt x="72" y="37"/>
                  <a:pt x="73" y="37"/>
                </a:cubicBezTo>
                <a:cubicBezTo>
                  <a:pt x="78" y="42"/>
                  <a:pt x="83" y="47"/>
                  <a:pt x="88" y="52"/>
                </a:cubicBezTo>
                <a:cubicBezTo>
                  <a:pt x="90" y="55"/>
                  <a:pt x="92" y="58"/>
                  <a:pt x="95" y="61"/>
                </a:cubicBezTo>
                <a:cubicBezTo>
                  <a:pt x="96" y="62"/>
                  <a:pt x="96" y="62"/>
                  <a:pt x="97" y="62"/>
                </a:cubicBezTo>
                <a:cubicBezTo>
                  <a:pt x="97" y="61"/>
                  <a:pt x="96" y="60"/>
                  <a:pt x="96" y="60"/>
                </a:cubicBezTo>
                <a:cubicBezTo>
                  <a:pt x="95" y="54"/>
                  <a:pt x="93" y="49"/>
                  <a:pt x="92" y="44"/>
                </a:cubicBezTo>
                <a:cubicBezTo>
                  <a:pt x="92" y="42"/>
                  <a:pt x="92" y="40"/>
                  <a:pt x="92" y="38"/>
                </a:cubicBezTo>
                <a:cubicBezTo>
                  <a:pt x="93" y="34"/>
                  <a:pt x="97" y="32"/>
                  <a:pt x="100" y="35"/>
                </a:cubicBezTo>
                <a:cubicBezTo>
                  <a:pt x="103" y="37"/>
                  <a:pt x="105" y="40"/>
                  <a:pt x="106" y="44"/>
                </a:cubicBezTo>
                <a:cubicBezTo>
                  <a:pt x="106" y="46"/>
                  <a:pt x="106" y="49"/>
                  <a:pt x="106" y="52"/>
                </a:cubicBezTo>
                <a:cubicBezTo>
                  <a:pt x="105" y="52"/>
                  <a:pt x="105" y="53"/>
                  <a:pt x="105" y="54"/>
                </a:cubicBezTo>
                <a:cubicBezTo>
                  <a:pt x="105" y="54"/>
                  <a:pt x="105" y="54"/>
                  <a:pt x="105" y="54"/>
                </a:cubicBezTo>
                <a:cubicBezTo>
                  <a:pt x="104" y="55"/>
                  <a:pt x="104" y="56"/>
                  <a:pt x="104" y="58"/>
                </a:cubicBezTo>
                <a:cubicBezTo>
                  <a:pt x="104" y="58"/>
                  <a:pt x="104" y="58"/>
                  <a:pt x="103" y="59"/>
                </a:cubicBezTo>
                <a:cubicBezTo>
                  <a:pt x="103" y="60"/>
                  <a:pt x="102" y="61"/>
                  <a:pt x="102" y="62"/>
                </a:cubicBezTo>
                <a:cubicBezTo>
                  <a:pt x="102" y="63"/>
                  <a:pt x="102" y="63"/>
                  <a:pt x="102" y="63"/>
                </a:cubicBezTo>
                <a:cubicBezTo>
                  <a:pt x="102" y="64"/>
                  <a:pt x="101" y="64"/>
                  <a:pt x="102" y="65"/>
                </a:cubicBezTo>
                <a:cubicBezTo>
                  <a:pt x="101" y="67"/>
                  <a:pt x="101" y="69"/>
                  <a:pt x="103" y="71"/>
                </a:cubicBezTo>
                <a:cubicBezTo>
                  <a:pt x="108" y="78"/>
                  <a:pt x="112" y="85"/>
                  <a:pt x="117" y="92"/>
                </a:cubicBezTo>
                <a:cubicBezTo>
                  <a:pt x="117" y="92"/>
                  <a:pt x="117" y="92"/>
                  <a:pt x="117" y="92"/>
                </a:cubicBezTo>
                <a:cubicBezTo>
                  <a:pt x="117" y="93"/>
                  <a:pt x="117" y="93"/>
                  <a:pt x="118" y="94"/>
                </a:cubicBezTo>
                <a:cubicBezTo>
                  <a:pt x="118" y="93"/>
                  <a:pt x="118" y="92"/>
                  <a:pt x="118" y="92"/>
                </a:cubicBezTo>
                <a:cubicBezTo>
                  <a:pt x="118" y="89"/>
                  <a:pt x="119" y="87"/>
                  <a:pt x="119" y="85"/>
                </a:cubicBezTo>
                <a:cubicBezTo>
                  <a:pt x="119" y="85"/>
                  <a:pt x="120" y="84"/>
                  <a:pt x="119" y="83"/>
                </a:cubicBezTo>
                <a:cubicBezTo>
                  <a:pt x="121" y="80"/>
                  <a:pt x="122" y="77"/>
                  <a:pt x="125" y="75"/>
                </a:cubicBezTo>
                <a:cubicBezTo>
                  <a:pt x="126" y="73"/>
                  <a:pt x="128" y="72"/>
                  <a:pt x="130" y="72"/>
                </a:cubicBezTo>
                <a:cubicBezTo>
                  <a:pt x="134" y="72"/>
                  <a:pt x="138" y="76"/>
                  <a:pt x="137" y="80"/>
                </a:cubicBezTo>
                <a:cubicBezTo>
                  <a:pt x="137" y="80"/>
                  <a:pt x="137" y="81"/>
                  <a:pt x="137" y="82"/>
                </a:cubicBezTo>
                <a:cubicBezTo>
                  <a:pt x="137" y="83"/>
                  <a:pt x="136" y="85"/>
                  <a:pt x="135" y="86"/>
                </a:cubicBezTo>
                <a:cubicBezTo>
                  <a:pt x="135" y="86"/>
                  <a:pt x="135" y="87"/>
                  <a:pt x="135" y="87"/>
                </a:cubicBezTo>
                <a:cubicBezTo>
                  <a:pt x="134" y="87"/>
                  <a:pt x="134" y="88"/>
                  <a:pt x="133" y="89"/>
                </a:cubicBezTo>
                <a:cubicBezTo>
                  <a:pt x="132" y="91"/>
                  <a:pt x="131" y="93"/>
                  <a:pt x="129" y="95"/>
                </a:cubicBezTo>
                <a:cubicBezTo>
                  <a:pt x="128" y="95"/>
                  <a:pt x="128" y="96"/>
                  <a:pt x="128" y="9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5" y="99"/>
                  <a:pt x="124" y="102"/>
                  <a:pt x="124" y="104"/>
                </a:cubicBezTo>
                <a:cubicBezTo>
                  <a:pt x="125" y="106"/>
                  <a:pt x="126" y="108"/>
                  <a:pt x="127" y="110"/>
                </a:cubicBezTo>
                <a:cubicBezTo>
                  <a:pt x="129" y="114"/>
                  <a:pt x="131" y="118"/>
                  <a:pt x="133" y="121"/>
                </a:cubicBezTo>
                <a:cubicBezTo>
                  <a:pt x="133" y="122"/>
                  <a:pt x="133" y="122"/>
                  <a:pt x="133" y="122"/>
                </a:cubicBezTo>
                <a:cubicBezTo>
                  <a:pt x="133" y="122"/>
                  <a:pt x="133" y="122"/>
                  <a:pt x="133" y="122"/>
                </a:cubicBezTo>
                <a:cubicBezTo>
                  <a:pt x="133" y="122"/>
                  <a:pt x="133" y="122"/>
                  <a:pt x="133" y="122"/>
                </a:cubicBezTo>
                <a:cubicBezTo>
                  <a:pt x="134" y="124"/>
                  <a:pt x="134" y="125"/>
                  <a:pt x="135" y="127"/>
                </a:cubicBezTo>
                <a:cubicBezTo>
                  <a:pt x="135" y="127"/>
                  <a:pt x="135" y="127"/>
                  <a:pt x="135" y="127"/>
                </a:cubicBezTo>
                <a:cubicBezTo>
                  <a:pt x="136" y="129"/>
                  <a:pt x="136" y="131"/>
                  <a:pt x="137" y="132"/>
                </a:cubicBezTo>
                <a:cubicBezTo>
                  <a:pt x="137" y="133"/>
                  <a:pt x="137" y="133"/>
                  <a:pt x="138" y="133"/>
                </a:cubicBezTo>
                <a:cubicBezTo>
                  <a:pt x="138" y="133"/>
                  <a:pt x="138" y="133"/>
                  <a:pt x="138" y="133"/>
                </a:cubicBezTo>
                <a:cubicBezTo>
                  <a:pt x="138" y="134"/>
                  <a:pt x="139" y="135"/>
                  <a:pt x="139" y="137"/>
                </a:cubicBezTo>
                <a:cubicBezTo>
                  <a:pt x="139" y="135"/>
                  <a:pt x="140" y="134"/>
                  <a:pt x="139" y="133"/>
                </a:cubicBezTo>
                <a:cubicBezTo>
                  <a:pt x="139" y="130"/>
                  <a:pt x="140" y="126"/>
                  <a:pt x="140" y="122"/>
                </a:cubicBezTo>
                <a:cubicBezTo>
                  <a:pt x="141" y="120"/>
                  <a:pt x="142" y="117"/>
                  <a:pt x="144" y="114"/>
                </a:cubicBezTo>
                <a:cubicBezTo>
                  <a:pt x="146" y="112"/>
                  <a:pt x="152" y="111"/>
                  <a:pt x="154" y="114"/>
                </a:cubicBezTo>
                <a:cubicBezTo>
                  <a:pt x="154" y="115"/>
                  <a:pt x="155" y="116"/>
                  <a:pt x="156" y="117"/>
                </a:cubicBezTo>
                <a:cubicBezTo>
                  <a:pt x="158" y="119"/>
                  <a:pt x="158" y="121"/>
                  <a:pt x="157" y="124"/>
                </a:cubicBezTo>
                <a:cubicBezTo>
                  <a:pt x="157" y="125"/>
                  <a:pt x="157" y="125"/>
                  <a:pt x="157" y="126"/>
                </a:cubicBezTo>
                <a:cubicBezTo>
                  <a:pt x="157" y="127"/>
                  <a:pt x="156" y="129"/>
                  <a:pt x="155" y="130"/>
                </a:cubicBezTo>
                <a:cubicBezTo>
                  <a:pt x="155" y="130"/>
                  <a:pt x="155" y="131"/>
                  <a:pt x="155" y="131"/>
                </a:cubicBezTo>
                <a:cubicBezTo>
                  <a:pt x="154" y="131"/>
                  <a:pt x="154" y="132"/>
                  <a:pt x="154" y="133"/>
                </a:cubicBezTo>
                <a:cubicBezTo>
                  <a:pt x="152" y="136"/>
                  <a:pt x="150" y="138"/>
                  <a:pt x="148" y="140"/>
                </a:cubicBezTo>
                <a:cubicBezTo>
                  <a:pt x="147" y="141"/>
                  <a:pt x="146" y="142"/>
                  <a:pt x="145" y="143"/>
                </a:cubicBezTo>
                <a:cubicBezTo>
                  <a:pt x="144" y="143"/>
                  <a:pt x="144" y="144"/>
                  <a:pt x="144" y="144"/>
                </a:cubicBezTo>
                <a:cubicBezTo>
                  <a:pt x="142" y="146"/>
                  <a:pt x="143" y="148"/>
                  <a:pt x="143" y="149"/>
                </a:cubicBezTo>
                <a:cubicBezTo>
                  <a:pt x="145" y="157"/>
                  <a:pt x="147" y="165"/>
                  <a:pt x="147" y="173"/>
                </a:cubicBezTo>
                <a:cubicBezTo>
                  <a:pt x="147" y="177"/>
                  <a:pt x="147" y="181"/>
                  <a:pt x="147" y="185"/>
                </a:cubicBezTo>
                <a:cubicBezTo>
                  <a:pt x="147" y="187"/>
                  <a:pt x="148" y="188"/>
                  <a:pt x="148" y="190"/>
                </a:cubicBezTo>
                <a:cubicBezTo>
                  <a:pt x="147" y="190"/>
                  <a:pt x="148" y="191"/>
                  <a:pt x="148" y="192"/>
                </a:cubicBezTo>
                <a:cubicBezTo>
                  <a:pt x="148" y="190"/>
                  <a:pt x="149" y="189"/>
                  <a:pt x="149" y="188"/>
                </a:cubicBezTo>
                <a:cubicBezTo>
                  <a:pt x="150" y="186"/>
                  <a:pt x="151" y="184"/>
                  <a:pt x="152" y="181"/>
                </a:cubicBezTo>
                <a:cubicBezTo>
                  <a:pt x="153" y="181"/>
                  <a:pt x="153" y="181"/>
                  <a:pt x="153" y="180"/>
                </a:cubicBezTo>
                <a:cubicBezTo>
                  <a:pt x="155" y="178"/>
                  <a:pt x="156" y="177"/>
                  <a:pt x="158" y="175"/>
                </a:cubicBezTo>
                <a:cubicBezTo>
                  <a:pt x="159" y="174"/>
                  <a:pt x="161" y="174"/>
                  <a:pt x="162" y="174"/>
                </a:cubicBezTo>
                <a:cubicBezTo>
                  <a:pt x="164" y="174"/>
                  <a:pt x="165" y="174"/>
                  <a:pt x="166" y="175"/>
                </a:cubicBezTo>
                <a:cubicBezTo>
                  <a:pt x="168" y="178"/>
                  <a:pt x="169" y="180"/>
                  <a:pt x="168" y="184"/>
                </a:cubicBezTo>
                <a:cubicBezTo>
                  <a:pt x="167" y="186"/>
                  <a:pt x="167" y="188"/>
                  <a:pt x="165" y="190"/>
                </a:cubicBezTo>
                <a:close/>
                <a:moveTo>
                  <a:pt x="115" y="129"/>
                </a:moveTo>
                <a:cubicBezTo>
                  <a:pt x="115" y="129"/>
                  <a:pt x="115" y="129"/>
                  <a:pt x="115" y="129"/>
                </a:cubicBezTo>
                <a:cubicBezTo>
                  <a:pt x="115" y="129"/>
                  <a:pt x="115" y="129"/>
                  <a:pt x="115" y="129"/>
                </a:cubicBezTo>
                <a:cubicBezTo>
                  <a:pt x="115" y="129"/>
                  <a:pt x="114" y="129"/>
                  <a:pt x="114" y="128"/>
                </a:cubicBezTo>
                <a:cubicBezTo>
                  <a:pt x="109" y="127"/>
                  <a:pt x="105" y="126"/>
                  <a:pt x="102" y="122"/>
                </a:cubicBezTo>
                <a:cubicBezTo>
                  <a:pt x="102" y="122"/>
                  <a:pt x="102" y="122"/>
                  <a:pt x="101" y="122"/>
                </a:cubicBezTo>
                <a:cubicBezTo>
                  <a:pt x="101" y="124"/>
                  <a:pt x="102" y="125"/>
                  <a:pt x="103" y="126"/>
                </a:cubicBezTo>
                <a:cubicBezTo>
                  <a:pt x="107" y="129"/>
                  <a:pt x="110" y="130"/>
                  <a:pt x="115" y="129"/>
                </a:cubicBezTo>
                <a:close/>
                <a:moveTo>
                  <a:pt x="135" y="222"/>
                </a:moveTo>
                <a:cubicBezTo>
                  <a:pt x="135" y="222"/>
                  <a:pt x="135" y="222"/>
                  <a:pt x="136" y="222"/>
                </a:cubicBezTo>
                <a:cubicBezTo>
                  <a:pt x="136" y="222"/>
                  <a:pt x="136" y="222"/>
                  <a:pt x="135" y="222"/>
                </a:cubicBezTo>
                <a:cubicBezTo>
                  <a:pt x="135" y="222"/>
                  <a:pt x="135" y="222"/>
                  <a:pt x="135" y="222"/>
                </a:cubicBezTo>
                <a:cubicBezTo>
                  <a:pt x="134" y="221"/>
                  <a:pt x="132" y="221"/>
                  <a:pt x="130" y="220"/>
                </a:cubicBezTo>
                <a:cubicBezTo>
                  <a:pt x="125" y="220"/>
                  <a:pt x="120" y="220"/>
                  <a:pt x="114" y="217"/>
                </a:cubicBezTo>
                <a:cubicBezTo>
                  <a:pt x="115" y="220"/>
                  <a:pt x="116" y="221"/>
                  <a:pt x="118" y="222"/>
                </a:cubicBezTo>
                <a:cubicBezTo>
                  <a:pt x="124" y="225"/>
                  <a:pt x="129" y="224"/>
                  <a:pt x="135" y="222"/>
                </a:cubicBezTo>
                <a:close/>
                <a:moveTo>
                  <a:pt x="142" y="156"/>
                </a:moveTo>
                <a:cubicBezTo>
                  <a:pt x="142" y="156"/>
                  <a:pt x="142" y="155"/>
                  <a:pt x="141" y="154"/>
                </a:cubicBezTo>
                <a:cubicBezTo>
                  <a:pt x="140" y="149"/>
                  <a:pt x="139" y="144"/>
                  <a:pt x="137" y="139"/>
                </a:cubicBezTo>
                <a:cubicBezTo>
                  <a:pt x="134" y="131"/>
                  <a:pt x="131" y="124"/>
                  <a:pt x="127" y="117"/>
                </a:cubicBezTo>
                <a:cubicBezTo>
                  <a:pt x="115" y="93"/>
                  <a:pt x="101" y="71"/>
                  <a:pt x="83" y="51"/>
                </a:cubicBezTo>
                <a:cubicBezTo>
                  <a:pt x="75" y="42"/>
                  <a:pt x="66" y="34"/>
                  <a:pt x="55" y="28"/>
                </a:cubicBezTo>
                <a:cubicBezTo>
                  <a:pt x="51" y="26"/>
                  <a:pt x="46" y="25"/>
                  <a:pt x="41" y="26"/>
                </a:cubicBezTo>
                <a:cubicBezTo>
                  <a:pt x="39" y="27"/>
                  <a:pt x="37" y="27"/>
                  <a:pt x="36" y="28"/>
                </a:cubicBezTo>
                <a:cubicBezTo>
                  <a:pt x="28" y="35"/>
                  <a:pt x="30" y="49"/>
                  <a:pt x="37" y="54"/>
                </a:cubicBezTo>
                <a:cubicBezTo>
                  <a:pt x="39" y="56"/>
                  <a:pt x="42" y="57"/>
                  <a:pt x="46" y="58"/>
                </a:cubicBezTo>
                <a:cubicBezTo>
                  <a:pt x="45" y="57"/>
                  <a:pt x="44" y="56"/>
                  <a:pt x="43" y="54"/>
                </a:cubicBezTo>
                <a:cubicBezTo>
                  <a:pt x="42" y="51"/>
                  <a:pt x="41" y="47"/>
                  <a:pt x="42" y="43"/>
                </a:cubicBezTo>
                <a:cubicBezTo>
                  <a:pt x="43" y="41"/>
                  <a:pt x="44" y="39"/>
                  <a:pt x="45" y="37"/>
                </a:cubicBezTo>
                <a:cubicBezTo>
                  <a:pt x="46" y="35"/>
                  <a:pt x="48" y="34"/>
                  <a:pt x="50" y="35"/>
                </a:cubicBezTo>
                <a:cubicBezTo>
                  <a:pt x="52" y="36"/>
                  <a:pt x="52" y="37"/>
                  <a:pt x="53" y="38"/>
                </a:cubicBezTo>
                <a:cubicBezTo>
                  <a:pt x="56" y="42"/>
                  <a:pt x="56" y="47"/>
                  <a:pt x="53" y="51"/>
                </a:cubicBezTo>
                <a:cubicBezTo>
                  <a:pt x="52" y="52"/>
                  <a:pt x="51" y="53"/>
                  <a:pt x="50" y="55"/>
                </a:cubicBezTo>
                <a:cubicBezTo>
                  <a:pt x="48" y="57"/>
                  <a:pt x="49" y="60"/>
                  <a:pt x="52" y="61"/>
                </a:cubicBezTo>
                <a:cubicBezTo>
                  <a:pt x="54" y="62"/>
                  <a:pt x="56" y="63"/>
                  <a:pt x="59" y="64"/>
                </a:cubicBezTo>
                <a:cubicBezTo>
                  <a:pt x="64" y="67"/>
                  <a:pt x="70" y="69"/>
                  <a:pt x="75" y="73"/>
                </a:cubicBezTo>
                <a:cubicBezTo>
                  <a:pt x="77" y="74"/>
                  <a:pt x="79" y="75"/>
                  <a:pt x="81" y="76"/>
                </a:cubicBezTo>
                <a:cubicBezTo>
                  <a:pt x="80" y="75"/>
                  <a:pt x="80" y="74"/>
                  <a:pt x="79" y="73"/>
                </a:cubicBezTo>
                <a:cubicBezTo>
                  <a:pt x="76" y="69"/>
                  <a:pt x="74" y="64"/>
                  <a:pt x="73" y="59"/>
                </a:cubicBezTo>
                <a:cubicBezTo>
                  <a:pt x="73" y="58"/>
                  <a:pt x="73" y="56"/>
                  <a:pt x="73" y="54"/>
                </a:cubicBezTo>
                <a:cubicBezTo>
                  <a:pt x="74" y="51"/>
                  <a:pt x="78" y="49"/>
                  <a:pt x="81" y="51"/>
                </a:cubicBezTo>
                <a:cubicBezTo>
                  <a:pt x="81" y="52"/>
                  <a:pt x="82" y="53"/>
                  <a:pt x="83" y="54"/>
                </a:cubicBezTo>
                <a:cubicBezTo>
                  <a:pt x="85" y="56"/>
                  <a:pt x="86" y="60"/>
                  <a:pt x="87" y="63"/>
                </a:cubicBezTo>
                <a:cubicBezTo>
                  <a:pt x="88" y="68"/>
                  <a:pt x="88" y="72"/>
                  <a:pt x="88" y="77"/>
                </a:cubicBezTo>
                <a:cubicBezTo>
                  <a:pt x="87" y="79"/>
                  <a:pt x="88" y="81"/>
                  <a:pt x="90" y="83"/>
                </a:cubicBezTo>
                <a:cubicBezTo>
                  <a:pt x="114" y="102"/>
                  <a:pt x="131" y="126"/>
                  <a:pt x="141" y="154"/>
                </a:cubicBezTo>
                <a:cubicBezTo>
                  <a:pt x="141" y="155"/>
                  <a:pt x="141" y="156"/>
                  <a:pt x="142" y="156"/>
                </a:cubicBezTo>
                <a:cubicBezTo>
                  <a:pt x="141" y="157"/>
                  <a:pt x="142" y="158"/>
                  <a:pt x="142" y="159"/>
                </a:cubicBezTo>
                <a:cubicBezTo>
                  <a:pt x="142" y="158"/>
                  <a:pt x="143" y="157"/>
                  <a:pt x="142" y="156"/>
                </a:cubicBezTo>
                <a:close/>
                <a:moveTo>
                  <a:pt x="67" y="144"/>
                </a:moveTo>
                <a:cubicBezTo>
                  <a:pt x="68" y="143"/>
                  <a:pt x="68" y="143"/>
                  <a:pt x="68" y="142"/>
                </a:cubicBezTo>
                <a:cubicBezTo>
                  <a:pt x="70" y="138"/>
                  <a:pt x="71" y="133"/>
                  <a:pt x="74" y="129"/>
                </a:cubicBezTo>
                <a:cubicBezTo>
                  <a:pt x="75" y="127"/>
                  <a:pt x="77" y="125"/>
                  <a:pt x="79" y="124"/>
                </a:cubicBezTo>
                <a:cubicBezTo>
                  <a:pt x="84" y="122"/>
                  <a:pt x="87" y="125"/>
                  <a:pt x="87" y="129"/>
                </a:cubicBezTo>
                <a:cubicBezTo>
                  <a:pt x="87" y="131"/>
                  <a:pt x="86" y="133"/>
                  <a:pt x="85" y="135"/>
                </a:cubicBezTo>
                <a:cubicBezTo>
                  <a:pt x="84" y="137"/>
                  <a:pt x="82" y="139"/>
                  <a:pt x="80" y="140"/>
                </a:cubicBezTo>
                <a:cubicBezTo>
                  <a:pt x="77" y="142"/>
                  <a:pt x="74" y="145"/>
                  <a:pt x="72" y="147"/>
                </a:cubicBezTo>
                <a:cubicBezTo>
                  <a:pt x="70" y="149"/>
                  <a:pt x="70" y="149"/>
                  <a:pt x="71" y="151"/>
                </a:cubicBezTo>
                <a:cubicBezTo>
                  <a:pt x="75" y="159"/>
                  <a:pt x="79" y="168"/>
                  <a:pt x="82" y="176"/>
                </a:cubicBezTo>
                <a:cubicBezTo>
                  <a:pt x="83" y="181"/>
                  <a:pt x="86" y="184"/>
                  <a:pt x="90" y="186"/>
                </a:cubicBezTo>
                <a:cubicBezTo>
                  <a:pt x="90" y="187"/>
                  <a:pt x="90" y="187"/>
                  <a:pt x="90" y="187"/>
                </a:cubicBezTo>
                <a:cubicBezTo>
                  <a:pt x="92" y="188"/>
                  <a:pt x="92" y="188"/>
                  <a:pt x="93" y="186"/>
                </a:cubicBezTo>
                <a:cubicBezTo>
                  <a:pt x="93" y="186"/>
                  <a:pt x="93" y="185"/>
                  <a:pt x="93" y="185"/>
                </a:cubicBezTo>
                <a:cubicBezTo>
                  <a:pt x="96" y="173"/>
                  <a:pt x="98" y="160"/>
                  <a:pt x="97" y="146"/>
                </a:cubicBezTo>
                <a:cubicBezTo>
                  <a:pt x="97" y="132"/>
                  <a:pt x="94" y="119"/>
                  <a:pt x="87" y="107"/>
                </a:cubicBezTo>
                <a:cubicBezTo>
                  <a:pt x="84" y="101"/>
                  <a:pt x="80" y="96"/>
                  <a:pt x="75" y="92"/>
                </a:cubicBezTo>
                <a:cubicBezTo>
                  <a:pt x="70" y="88"/>
                  <a:pt x="65" y="89"/>
                  <a:pt x="61" y="93"/>
                </a:cubicBezTo>
                <a:cubicBezTo>
                  <a:pt x="60" y="94"/>
                  <a:pt x="60" y="94"/>
                  <a:pt x="60" y="95"/>
                </a:cubicBezTo>
                <a:cubicBezTo>
                  <a:pt x="56" y="100"/>
                  <a:pt x="53" y="107"/>
                  <a:pt x="52" y="114"/>
                </a:cubicBezTo>
                <a:cubicBezTo>
                  <a:pt x="52" y="116"/>
                  <a:pt x="53" y="118"/>
                  <a:pt x="54" y="120"/>
                </a:cubicBezTo>
                <a:cubicBezTo>
                  <a:pt x="55" y="119"/>
                  <a:pt x="55" y="119"/>
                  <a:pt x="55" y="118"/>
                </a:cubicBezTo>
                <a:cubicBezTo>
                  <a:pt x="55" y="116"/>
                  <a:pt x="56" y="114"/>
                  <a:pt x="56" y="112"/>
                </a:cubicBezTo>
                <a:cubicBezTo>
                  <a:pt x="58" y="106"/>
                  <a:pt x="62" y="103"/>
                  <a:pt x="68" y="102"/>
                </a:cubicBezTo>
                <a:cubicBezTo>
                  <a:pt x="72" y="101"/>
                  <a:pt x="75" y="103"/>
                  <a:pt x="76" y="107"/>
                </a:cubicBezTo>
                <a:cubicBezTo>
                  <a:pt x="77" y="112"/>
                  <a:pt x="75" y="116"/>
                  <a:pt x="71" y="118"/>
                </a:cubicBezTo>
                <a:cubicBezTo>
                  <a:pt x="71" y="119"/>
                  <a:pt x="70" y="119"/>
                  <a:pt x="69" y="120"/>
                </a:cubicBezTo>
                <a:cubicBezTo>
                  <a:pt x="66" y="121"/>
                  <a:pt x="63" y="123"/>
                  <a:pt x="61" y="124"/>
                </a:cubicBezTo>
                <a:cubicBezTo>
                  <a:pt x="57" y="127"/>
                  <a:pt x="58" y="126"/>
                  <a:pt x="60" y="129"/>
                </a:cubicBezTo>
                <a:cubicBezTo>
                  <a:pt x="60" y="130"/>
                  <a:pt x="60" y="130"/>
                  <a:pt x="60" y="130"/>
                </a:cubicBezTo>
                <a:cubicBezTo>
                  <a:pt x="62" y="135"/>
                  <a:pt x="65" y="139"/>
                  <a:pt x="67" y="144"/>
                </a:cubicBezTo>
                <a:close/>
                <a:moveTo>
                  <a:pt x="72" y="329"/>
                </a:moveTo>
                <a:cubicBezTo>
                  <a:pt x="73" y="329"/>
                  <a:pt x="73" y="328"/>
                  <a:pt x="74" y="327"/>
                </a:cubicBezTo>
                <a:cubicBezTo>
                  <a:pt x="74" y="326"/>
                  <a:pt x="75" y="324"/>
                  <a:pt x="76" y="323"/>
                </a:cubicBezTo>
                <a:cubicBezTo>
                  <a:pt x="78" y="321"/>
                  <a:pt x="80" y="319"/>
                  <a:pt x="82" y="318"/>
                </a:cubicBezTo>
                <a:cubicBezTo>
                  <a:pt x="85" y="316"/>
                  <a:pt x="88" y="317"/>
                  <a:pt x="89" y="320"/>
                </a:cubicBezTo>
                <a:cubicBezTo>
                  <a:pt x="90" y="322"/>
                  <a:pt x="90" y="325"/>
                  <a:pt x="89" y="327"/>
                </a:cubicBezTo>
                <a:cubicBezTo>
                  <a:pt x="87" y="332"/>
                  <a:pt x="84" y="336"/>
                  <a:pt x="80" y="339"/>
                </a:cubicBezTo>
                <a:cubicBezTo>
                  <a:pt x="78" y="341"/>
                  <a:pt x="75" y="343"/>
                  <a:pt x="73" y="345"/>
                </a:cubicBezTo>
                <a:cubicBezTo>
                  <a:pt x="71" y="346"/>
                  <a:pt x="70" y="348"/>
                  <a:pt x="70" y="350"/>
                </a:cubicBezTo>
                <a:cubicBezTo>
                  <a:pt x="70" y="354"/>
                  <a:pt x="71" y="358"/>
                  <a:pt x="73" y="361"/>
                </a:cubicBezTo>
                <a:cubicBezTo>
                  <a:pt x="76" y="365"/>
                  <a:pt x="79" y="365"/>
                  <a:pt x="83" y="363"/>
                </a:cubicBezTo>
                <a:cubicBezTo>
                  <a:pt x="86" y="362"/>
                  <a:pt x="88" y="360"/>
                  <a:pt x="89" y="358"/>
                </a:cubicBezTo>
                <a:cubicBezTo>
                  <a:pt x="92" y="354"/>
                  <a:pt x="94" y="350"/>
                  <a:pt x="96" y="346"/>
                </a:cubicBezTo>
                <a:cubicBezTo>
                  <a:pt x="100" y="334"/>
                  <a:pt x="101" y="323"/>
                  <a:pt x="97" y="311"/>
                </a:cubicBezTo>
                <a:cubicBezTo>
                  <a:pt x="95" y="302"/>
                  <a:pt x="91" y="293"/>
                  <a:pt x="88" y="284"/>
                </a:cubicBezTo>
                <a:cubicBezTo>
                  <a:pt x="88" y="284"/>
                  <a:pt x="88" y="283"/>
                  <a:pt x="87" y="283"/>
                </a:cubicBezTo>
                <a:cubicBezTo>
                  <a:pt x="87" y="285"/>
                  <a:pt x="86" y="287"/>
                  <a:pt x="85" y="289"/>
                </a:cubicBezTo>
                <a:cubicBezTo>
                  <a:pt x="83" y="295"/>
                  <a:pt x="80" y="301"/>
                  <a:pt x="78" y="306"/>
                </a:cubicBezTo>
                <a:cubicBezTo>
                  <a:pt x="76" y="314"/>
                  <a:pt x="74" y="321"/>
                  <a:pt x="72" y="329"/>
                </a:cubicBezTo>
                <a:close/>
                <a:moveTo>
                  <a:pt x="88" y="214"/>
                </a:moveTo>
                <a:cubicBezTo>
                  <a:pt x="82" y="233"/>
                  <a:pt x="81" y="252"/>
                  <a:pt x="88" y="271"/>
                </a:cubicBezTo>
                <a:cubicBezTo>
                  <a:pt x="93" y="252"/>
                  <a:pt x="91" y="233"/>
                  <a:pt x="88" y="214"/>
                </a:cubicBezTo>
                <a:close/>
                <a:moveTo>
                  <a:pt x="53" y="123"/>
                </a:moveTo>
                <a:cubicBezTo>
                  <a:pt x="52" y="123"/>
                  <a:pt x="52" y="123"/>
                  <a:pt x="52" y="124"/>
                </a:cubicBezTo>
                <a:cubicBezTo>
                  <a:pt x="52" y="133"/>
                  <a:pt x="55" y="142"/>
                  <a:pt x="59" y="151"/>
                </a:cubicBezTo>
                <a:cubicBezTo>
                  <a:pt x="59" y="152"/>
                  <a:pt x="60" y="152"/>
                  <a:pt x="60" y="152"/>
                </a:cubicBezTo>
                <a:cubicBezTo>
                  <a:pt x="63" y="154"/>
                  <a:pt x="66" y="155"/>
                  <a:pt x="70" y="156"/>
                </a:cubicBezTo>
                <a:cubicBezTo>
                  <a:pt x="65" y="144"/>
                  <a:pt x="59" y="134"/>
                  <a:pt x="53" y="123"/>
                </a:cubicBezTo>
                <a:close/>
                <a:moveTo>
                  <a:pt x="105" y="198"/>
                </a:moveTo>
                <a:cubicBezTo>
                  <a:pt x="101" y="197"/>
                  <a:pt x="98" y="195"/>
                  <a:pt x="94" y="193"/>
                </a:cubicBezTo>
                <a:cubicBezTo>
                  <a:pt x="93" y="195"/>
                  <a:pt x="93" y="197"/>
                  <a:pt x="92" y="199"/>
                </a:cubicBezTo>
                <a:cubicBezTo>
                  <a:pt x="91" y="203"/>
                  <a:pt x="90" y="206"/>
                  <a:pt x="91" y="210"/>
                </a:cubicBezTo>
                <a:cubicBezTo>
                  <a:pt x="92" y="212"/>
                  <a:pt x="92" y="214"/>
                  <a:pt x="92" y="216"/>
                </a:cubicBezTo>
                <a:cubicBezTo>
                  <a:pt x="92" y="216"/>
                  <a:pt x="92" y="217"/>
                  <a:pt x="93" y="218"/>
                </a:cubicBezTo>
                <a:cubicBezTo>
                  <a:pt x="93" y="217"/>
                  <a:pt x="94" y="215"/>
                  <a:pt x="94" y="214"/>
                </a:cubicBezTo>
                <a:cubicBezTo>
                  <a:pt x="95" y="212"/>
                  <a:pt x="96" y="210"/>
                  <a:pt x="97" y="208"/>
                </a:cubicBezTo>
                <a:cubicBezTo>
                  <a:pt x="99" y="204"/>
                  <a:pt x="102" y="201"/>
                  <a:pt x="105" y="198"/>
                </a:cubicBezTo>
                <a:close/>
                <a:moveTo>
                  <a:pt x="152" y="195"/>
                </a:moveTo>
                <a:cubicBezTo>
                  <a:pt x="156" y="193"/>
                  <a:pt x="159" y="192"/>
                  <a:pt x="162" y="189"/>
                </a:cubicBezTo>
                <a:cubicBezTo>
                  <a:pt x="164" y="187"/>
                  <a:pt x="165" y="184"/>
                  <a:pt x="165" y="182"/>
                </a:cubicBezTo>
                <a:cubicBezTo>
                  <a:pt x="166" y="180"/>
                  <a:pt x="165" y="179"/>
                  <a:pt x="165" y="178"/>
                </a:cubicBezTo>
                <a:cubicBezTo>
                  <a:pt x="164" y="177"/>
                  <a:pt x="163" y="176"/>
                  <a:pt x="161" y="177"/>
                </a:cubicBezTo>
                <a:cubicBezTo>
                  <a:pt x="159" y="177"/>
                  <a:pt x="158" y="178"/>
                  <a:pt x="157" y="179"/>
                </a:cubicBezTo>
                <a:cubicBezTo>
                  <a:pt x="155" y="182"/>
                  <a:pt x="154" y="185"/>
                  <a:pt x="153" y="188"/>
                </a:cubicBezTo>
                <a:cubicBezTo>
                  <a:pt x="152" y="188"/>
                  <a:pt x="152" y="189"/>
                  <a:pt x="152" y="189"/>
                </a:cubicBezTo>
                <a:cubicBezTo>
                  <a:pt x="155" y="186"/>
                  <a:pt x="158" y="184"/>
                  <a:pt x="161" y="181"/>
                </a:cubicBezTo>
                <a:cubicBezTo>
                  <a:pt x="162" y="180"/>
                  <a:pt x="163" y="179"/>
                  <a:pt x="164" y="180"/>
                </a:cubicBezTo>
                <a:cubicBezTo>
                  <a:pt x="164" y="181"/>
                  <a:pt x="164" y="182"/>
                  <a:pt x="163" y="183"/>
                </a:cubicBezTo>
                <a:cubicBezTo>
                  <a:pt x="162" y="184"/>
                  <a:pt x="161" y="184"/>
                  <a:pt x="161" y="185"/>
                </a:cubicBezTo>
                <a:cubicBezTo>
                  <a:pt x="157" y="188"/>
                  <a:pt x="154" y="191"/>
                  <a:pt x="152" y="195"/>
                </a:cubicBezTo>
                <a:close/>
                <a:moveTo>
                  <a:pt x="137" y="219"/>
                </a:moveTo>
                <a:cubicBezTo>
                  <a:pt x="135" y="217"/>
                  <a:pt x="133" y="215"/>
                  <a:pt x="131" y="213"/>
                </a:cubicBezTo>
                <a:cubicBezTo>
                  <a:pt x="128" y="211"/>
                  <a:pt x="124" y="210"/>
                  <a:pt x="120" y="211"/>
                </a:cubicBezTo>
                <a:cubicBezTo>
                  <a:pt x="119" y="211"/>
                  <a:pt x="117" y="211"/>
                  <a:pt x="116" y="212"/>
                </a:cubicBezTo>
                <a:cubicBezTo>
                  <a:pt x="115" y="213"/>
                  <a:pt x="115" y="214"/>
                  <a:pt x="116" y="215"/>
                </a:cubicBezTo>
                <a:cubicBezTo>
                  <a:pt x="118" y="216"/>
                  <a:pt x="120" y="216"/>
                  <a:pt x="122" y="217"/>
                </a:cubicBezTo>
                <a:cubicBezTo>
                  <a:pt x="127" y="217"/>
                  <a:pt x="132" y="217"/>
                  <a:pt x="137" y="219"/>
                </a:cubicBezTo>
                <a:close/>
                <a:moveTo>
                  <a:pt x="75" y="274"/>
                </a:moveTo>
                <a:cubicBezTo>
                  <a:pt x="74" y="270"/>
                  <a:pt x="72" y="266"/>
                  <a:pt x="71" y="263"/>
                </a:cubicBezTo>
                <a:cubicBezTo>
                  <a:pt x="71" y="261"/>
                  <a:pt x="70" y="260"/>
                  <a:pt x="69" y="259"/>
                </a:cubicBezTo>
                <a:cubicBezTo>
                  <a:pt x="68" y="257"/>
                  <a:pt x="66" y="256"/>
                  <a:pt x="64" y="257"/>
                </a:cubicBezTo>
                <a:cubicBezTo>
                  <a:pt x="63" y="260"/>
                  <a:pt x="64" y="264"/>
                  <a:pt x="66" y="267"/>
                </a:cubicBezTo>
                <a:cubicBezTo>
                  <a:pt x="68" y="270"/>
                  <a:pt x="71" y="272"/>
                  <a:pt x="75" y="274"/>
                </a:cubicBezTo>
                <a:close/>
                <a:moveTo>
                  <a:pt x="143" y="135"/>
                </a:moveTo>
                <a:cubicBezTo>
                  <a:pt x="145" y="131"/>
                  <a:pt x="148" y="126"/>
                  <a:pt x="150" y="121"/>
                </a:cubicBezTo>
                <a:cubicBezTo>
                  <a:pt x="150" y="120"/>
                  <a:pt x="150" y="118"/>
                  <a:pt x="151" y="117"/>
                </a:cubicBezTo>
                <a:cubicBezTo>
                  <a:pt x="151" y="116"/>
                  <a:pt x="150" y="115"/>
                  <a:pt x="149" y="115"/>
                </a:cubicBezTo>
                <a:cubicBezTo>
                  <a:pt x="148" y="115"/>
                  <a:pt x="147" y="115"/>
                  <a:pt x="147" y="116"/>
                </a:cubicBezTo>
                <a:cubicBezTo>
                  <a:pt x="146" y="117"/>
                  <a:pt x="145" y="118"/>
                  <a:pt x="145" y="119"/>
                </a:cubicBezTo>
                <a:cubicBezTo>
                  <a:pt x="142" y="124"/>
                  <a:pt x="142" y="130"/>
                  <a:pt x="143" y="135"/>
                </a:cubicBezTo>
                <a:close/>
                <a:moveTo>
                  <a:pt x="79" y="178"/>
                </a:moveTo>
                <a:cubicBezTo>
                  <a:pt x="78" y="173"/>
                  <a:pt x="76" y="169"/>
                  <a:pt x="74" y="165"/>
                </a:cubicBezTo>
                <a:cubicBezTo>
                  <a:pt x="72" y="161"/>
                  <a:pt x="72" y="161"/>
                  <a:pt x="68" y="163"/>
                </a:cubicBezTo>
                <a:cubicBezTo>
                  <a:pt x="67" y="164"/>
                  <a:pt x="67" y="164"/>
                  <a:pt x="68" y="165"/>
                </a:cubicBezTo>
                <a:cubicBezTo>
                  <a:pt x="71" y="170"/>
                  <a:pt x="75" y="174"/>
                  <a:pt x="79" y="178"/>
                </a:cubicBezTo>
                <a:close/>
                <a:moveTo>
                  <a:pt x="124" y="96"/>
                </a:moveTo>
                <a:cubicBezTo>
                  <a:pt x="126" y="93"/>
                  <a:pt x="128" y="91"/>
                  <a:pt x="130" y="88"/>
                </a:cubicBezTo>
                <a:cubicBezTo>
                  <a:pt x="131" y="87"/>
                  <a:pt x="132" y="85"/>
                  <a:pt x="133" y="84"/>
                </a:cubicBezTo>
                <a:cubicBezTo>
                  <a:pt x="134" y="82"/>
                  <a:pt x="135" y="80"/>
                  <a:pt x="134" y="78"/>
                </a:cubicBezTo>
                <a:cubicBezTo>
                  <a:pt x="134" y="76"/>
                  <a:pt x="133" y="76"/>
                  <a:pt x="132" y="77"/>
                </a:cubicBezTo>
                <a:cubicBezTo>
                  <a:pt x="131" y="79"/>
                  <a:pt x="130" y="80"/>
                  <a:pt x="129" y="82"/>
                </a:cubicBezTo>
                <a:cubicBezTo>
                  <a:pt x="127" y="86"/>
                  <a:pt x="125" y="91"/>
                  <a:pt x="124" y="96"/>
                </a:cubicBezTo>
                <a:close/>
                <a:moveTo>
                  <a:pt x="136" y="168"/>
                </a:moveTo>
                <a:cubicBezTo>
                  <a:pt x="134" y="166"/>
                  <a:pt x="132" y="165"/>
                  <a:pt x="130" y="165"/>
                </a:cubicBezTo>
                <a:cubicBezTo>
                  <a:pt x="125" y="163"/>
                  <a:pt x="120" y="161"/>
                  <a:pt x="116" y="158"/>
                </a:cubicBezTo>
                <a:cubicBezTo>
                  <a:pt x="116" y="161"/>
                  <a:pt x="118" y="164"/>
                  <a:pt x="122" y="166"/>
                </a:cubicBezTo>
                <a:cubicBezTo>
                  <a:pt x="126" y="167"/>
                  <a:pt x="131" y="168"/>
                  <a:pt x="136" y="168"/>
                </a:cubicBezTo>
                <a:close/>
                <a:moveTo>
                  <a:pt x="44" y="159"/>
                </a:moveTo>
                <a:cubicBezTo>
                  <a:pt x="45" y="162"/>
                  <a:pt x="46" y="163"/>
                  <a:pt x="47" y="164"/>
                </a:cubicBezTo>
                <a:cubicBezTo>
                  <a:pt x="52" y="167"/>
                  <a:pt x="57" y="166"/>
                  <a:pt x="62" y="164"/>
                </a:cubicBezTo>
                <a:cubicBezTo>
                  <a:pt x="63" y="163"/>
                  <a:pt x="63" y="162"/>
                  <a:pt x="62" y="162"/>
                </a:cubicBezTo>
                <a:cubicBezTo>
                  <a:pt x="61" y="161"/>
                  <a:pt x="60" y="161"/>
                  <a:pt x="59" y="161"/>
                </a:cubicBezTo>
                <a:cubicBezTo>
                  <a:pt x="54" y="162"/>
                  <a:pt x="49" y="161"/>
                  <a:pt x="44" y="159"/>
                </a:cubicBezTo>
                <a:close/>
                <a:moveTo>
                  <a:pt x="60" y="158"/>
                </a:moveTo>
                <a:cubicBezTo>
                  <a:pt x="58" y="157"/>
                  <a:pt x="58" y="155"/>
                  <a:pt x="57" y="154"/>
                </a:cubicBezTo>
                <a:cubicBezTo>
                  <a:pt x="54" y="153"/>
                  <a:pt x="52" y="153"/>
                  <a:pt x="49" y="153"/>
                </a:cubicBezTo>
                <a:cubicBezTo>
                  <a:pt x="48" y="153"/>
                  <a:pt x="47" y="153"/>
                  <a:pt x="46" y="154"/>
                </a:cubicBezTo>
                <a:cubicBezTo>
                  <a:pt x="44" y="155"/>
                  <a:pt x="44" y="156"/>
                  <a:pt x="46" y="157"/>
                </a:cubicBezTo>
                <a:cubicBezTo>
                  <a:pt x="50" y="158"/>
                  <a:pt x="55" y="159"/>
                  <a:pt x="60" y="158"/>
                </a:cubicBezTo>
                <a:close/>
                <a:moveTo>
                  <a:pt x="57" y="348"/>
                </a:moveTo>
                <a:cubicBezTo>
                  <a:pt x="57" y="347"/>
                  <a:pt x="57" y="347"/>
                  <a:pt x="57" y="347"/>
                </a:cubicBezTo>
                <a:cubicBezTo>
                  <a:pt x="53" y="343"/>
                  <a:pt x="50" y="340"/>
                  <a:pt x="47" y="336"/>
                </a:cubicBezTo>
                <a:cubicBezTo>
                  <a:pt x="47" y="335"/>
                  <a:pt x="46" y="335"/>
                  <a:pt x="45" y="336"/>
                </a:cubicBezTo>
                <a:cubicBezTo>
                  <a:pt x="45" y="338"/>
                  <a:pt x="45" y="340"/>
                  <a:pt x="46" y="341"/>
                </a:cubicBezTo>
                <a:cubicBezTo>
                  <a:pt x="48" y="346"/>
                  <a:pt x="52" y="347"/>
                  <a:pt x="57" y="348"/>
                </a:cubicBezTo>
                <a:close/>
                <a:moveTo>
                  <a:pt x="85" y="320"/>
                </a:moveTo>
                <a:cubicBezTo>
                  <a:pt x="80" y="321"/>
                  <a:pt x="73" y="331"/>
                  <a:pt x="72" y="338"/>
                </a:cubicBezTo>
                <a:cubicBezTo>
                  <a:pt x="75" y="336"/>
                  <a:pt x="83" y="324"/>
                  <a:pt x="85" y="320"/>
                </a:cubicBezTo>
                <a:close/>
                <a:moveTo>
                  <a:pt x="70" y="105"/>
                </a:moveTo>
                <a:cubicBezTo>
                  <a:pt x="64" y="104"/>
                  <a:pt x="58" y="111"/>
                  <a:pt x="58" y="119"/>
                </a:cubicBezTo>
                <a:cubicBezTo>
                  <a:pt x="62" y="114"/>
                  <a:pt x="67" y="110"/>
                  <a:pt x="70" y="105"/>
                </a:cubicBezTo>
                <a:close/>
                <a:moveTo>
                  <a:pt x="77" y="191"/>
                </a:moveTo>
                <a:cubicBezTo>
                  <a:pt x="74" y="188"/>
                  <a:pt x="72" y="185"/>
                  <a:pt x="68" y="183"/>
                </a:cubicBezTo>
                <a:cubicBezTo>
                  <a:pt x="67" y="183"/>
                  <a:pt x="65" y="182"/>
                  <a:pt x="63" y="183"/>
                </a:cubicBezTo>
                <a:cubicBezTo>
                  <a:pt x="63" y="183"/>
                  <a:pt x="62" y="183"/>
                  <a:pt x="61" y="183"/>
                </a:cubicBezTo>
                <a:cubicBezTo>
                  <a:pt x="60" y="184"/>
                  <a:pt x="60" y="185"/>
                  <a:pt x="61" y="185"/>
                </a:cubicBezTo>
                <a:cubicBezTo>
                  <a:pt x="64" y="186"/>
                  <a:pt x="66" y="187"/>
                  <a:pt x="68" y="188"/>
                </a:cubicBezTo>
                <a:cubicBezTo>
                  <a:pt x="71" y="189"/>
                  <a:pt x="74" y="190"/>
                  <a:pt x="77" y="191"/>
                </a:cubicBezTo>
                <a:close/>
                <a:moveTo>
                  <a:pt x="73" y="107"/>
                </a:moveTo>
                <a:cubicBezTo>
                  <a:pt x="68" y="111"/>
                  <a:pt x="62" y="118"/>
                  <a:pt x="61" y="121"/>
                </a:cubicBezTo>
                <a:cubicBezTo>
                  <a:pt x="64" y="119"/>
                  <a:pt x="67" y="118"/>
                  <a:pt x="69" y="116"/>
                </a:cubicBezTo>
                <a:cubicBezTo>
                  <a:pt x="73" y="114"/>
                  <a:pt x="74" y="112"/>
                  <a:pt x="73" y="107"/>
                </a:cubicBezTo>
                <a:close/>
                <a:moveTo>
                  <a:pt x="117" y="155"/>
                </a:moveTo>
                <a:cubicBezTo>
                  <a:pt x="119" y="157"/>
                  <a:pt x="121" y="158"/>
                  <a:pt x="123" y="159"/>
                </a:cubicBezTo>
                <a:cubicBezTo>
                  <a:pt x="127" y="161"/>
                  <a:pt x="132" y="162"/>
                  <a:pt x="137" y="165"/>
                </a:cubicBezTo>
                <a:cubicBezTo>
                  <a:pt x="135" y="162"/>
                  <a:pt x="127" y="156"/>
                  <a:pt x="124" y="155"/>
                </a:cubicBezTo>
                <a:cubicBezTo>
                  <a:pt x="123" y="155"/>
                  <a:pt x="122" y="154"/>
                  <a:pt x="121" y="154"/>
                </a:cubicBezTo>
                <a:cubicBezTo>
                  <a:pt x="120" y="154"/>
                  <a:pt x="119" y="153"/>
                  <a:pt x="117" y="155"/>
                </a:cubicBezTo>
                <a:close/>
                <a:moveTo>
                  <a:pt x="101" y="247"/>
                </a:moveTo>
                <a:cubicBezTo>
                  <a:pt x="102" y="247"/>
                  <a:pt x="103" y="247"/>
                  <a:pt x="105" y="247"/>
                </a:cubicBezTo>
                <a:cubicBezTo>
                  <a:pt x="108" y="246"/>
                  <a:pt x="111" y="244"/>
                  <a:pt x="113" y="242"/>
                </a:cubicBezTo>
                <a:cubicBezTo>
                  <a:pt x="116" y="239"/>
                  <a:pt x="116" y="237"/>
                  <a:pt x="116" y="234"/>
                </a:cubicBezTo>
                <a:cubicBezTo>
                  <a:pt x="112" y="240"/>
                  <a:pt x="106" y="243"/>
                  <a:pt x="101" y="247"/>
                </a:cubicBezTo>
                <a:close/>
                <a:moveTo>
                  <a:pt x="60" y="188"/>
                </a:moveTo>
                <a:cubicBezTo>
                  <a:pt x="60" y="189"/>
                  <a:pt x="60" y="190"/>
                  <a:pt x="61" y="191"/>
                </a:cubicBezTo>
                <a:cubicBezTo>
                  <a:pt x="63" y="193"/>
                  <a:pt x="65" y="194"/>
                  <a:pt x="67" y="194"/>
                </a:cubicBezTo>
                <a:cubicBezTo>
                  <a:pt x="70" y="195"/>
                  <a:pt x="73" y="195"/>
                  <a:pt x="76" y="195"/>
                </a:cubicBezTo>
                <a:cubicBezTo>
                  <a:pt x="77" y="195"/>
                  <a:pt x="78" y="195"/>
                  <a:pt x="78" y="194"/>
                </a:cubicBezTo>
                <a:cubicBezTo>
                  <a:pt x="72" y="192"/>
                  <a:pt x="66" y="190"/>
                  <a:pt x="60" y="188"/>
                </a:cubicBezTo>
                <a:close/>
                <a:moveTo>
                  <a:pt x="36" y="103"/>
                </a:moveTo>
                <a:cubicBezTo>
                  <a:pt x="35" y="103"/>
                  <a:pt x="35" y="103"/>
                  <a:pt x="35" y="102"/>
                </a:cubicBezTo>
                <a:cubicBezTo>
                  <a:pt x="34" y="102"/>
                  <a:pt x="32" y="103"/>
                  <a:pt x="31" y="103"/>
                </a:cubicBezTo>
                <a:cubicBezTo>
                  <a:pt x="28" y="104"/>
                  <a:pt x="25" y="104"/>
                  <a:pt x="23" y="105"/>
                </a:cubicBezTo>
                <a:cubicBezTo>
                  <a:pt x="22" y="105"/>
                  <a:pt x="21" y="105"/>
                  <a:pt x="20" y="105"/>
                </a:cubicBezTo>
                <a:cubicBezTo>
                  <a:pt x="20" y="105"/>
                  <a:pt x="19" y="104"/>
                  <a:pt x="19" y="103"/>
                </a:cubicBezTo>
                <a:cubicBezTo>
                  <a:pt x="19" y="103"/>
                  <a:pt x="20" y="102"/>
                  <a:pt x="20" y="102"/>
                </a:cubicBezTo>
                <a:cubicBezTo>
                  <a:pt x="21" y="102"/>
                  <a:pt x="21" y="102"/>
                  <a:pt x="22" y="102"/>
                </a:cubicBezTo>
                <a:cubicBezTo>
                  <a:pt x="25" y="102"/>
                  <a:pt x="28" y="101"/>
                  <a:pt x="30" y="100"/>
                </a:cubicBezTo>
                <a:cubicBezTo>
                  <a:pt x="31" y="100"/>
                  <a:pt x="31" y="100"/>
                  <a:pt x="32" y="99"/>
                </a:cubicBezTo>
                <a:cubicBezTo>
                  <a:pt x="28" y="99"/>
                  <a:pt x="24" y="99"/>
                  <a:pt x="21" y="101"/>
                </a:cubicBezTo>
                <a:cubicBezTo>
                  <a:pt x="19" y="101"/>
                  <a:pt x="18" y="102"/>
                  <a:pt x="18" y="103"/>
                </a:cubicBezTo>
                <a:cubicBezTo>
                  <a:pt x="19" y="105"/>
                  <a:pt x="20" y="105"/>
                  <a:pt x="21" y="106"/>
                </a:cubicBezTo>
                <a:cubicBezTo>
                  <a:pt x="23" y="106"/>
                  <a:pt x="26" y="106"/>
                  <a:pt x="28" y="106"/>
                </a:cubicBezTo>
                <a:cubicBezTo>
                  <a:pt x="31" y="105"/>
                  <a:pt x="33" y="104"/>
                  <a:pt x="36" y="103"/>
                </a:cubicBezTo>
                <a:close/>
                <a:moveTo>
                  <a:pt x="23" y="51"/>
                </a:moveTo>
                <a:cubicBezTo>
                  <a:pt x="22" y="48"/>
                  <a:pt x="22" y="46"/>
                  <a:pt x="21" y="43"/>
                </a:cubicBezTo>
                <a:cubicBezTo>
                  <a:pt x="21" y="41"/>
                  <a:pt x="20" y="40"/>
                  <a:pt x="18" y="39"/>
                </a:cubicBezTo>
                <a:cubicBezTo>
                  <a:pt x="16" y="38"/>
                  <a:pt x="15" y="39"/>
                  <a:pt x="15" y="41"/>
                </a:cubicBezTo>
                <a:cubicBezTo>
                  <a:pt x="15" y="42"/>
                  <a:pt x="16" y="44"/>
                  <a:pt x="17" y="45"/>
                </a:cubicBezTo>
                <a:cubicBezTo>
                  <a:pt x="18" y="47"/>
                  <a:pt x="20" y="49"/>
                  <a:pt x="23" y="51"/>
                </a:cubicBezTo>
                <a:close/>
                <a:moveTo>
                  <a:pt x="145" y="138"/>
                </a:moveTo>
                <a:cubicBezTo>
                  <a:pt x="147" y="136"/>
                  <a:pt x="149" y="134"/>
                  <a:pt x="151" y="131"/>
                </a:cubicBezTo>
                <a:cubicBezTo>
                  <a:pt x="153" y="129"/>
                  <a:pt x="154" y="126"/>
                  <a:pt x="155" y="124"/>
                </a:cubicBezTo>
                <a:cubicBezTo>
                  <a:pt x="155" y="122"/>
                  <a:pt x="155" y="120"/>
                  <a:pt x="153" y="118"/>
                </a:cubicBezTo>
                <a:cubicBezTo>
                  <a:pt x="152" y="125"/>
                  <a:pt x="148" y="132"/>
                  <a:pt x="145" y="138"/>
                </a:cubicBezTo>
                <a:close/>
                <a:moveTo>
                  <a:pt x="127" y="271"/>
                </a:moveTo>
                <a:cubicBezTo>
                  <a:pt x="121" y="272"/>
                  <a:pt x="115" y="273"/>
                  <a:pt x="110" y="278"/>
                </a:cubicBezTo>
                <a:cubicBezTo>
                  <a:pt x="117" y="278"/>
                  <a:pt x="123" y="276"/>
                  <a:pt x="127" y="271"/>
                </a:cubicBezTo>
                <a:close/>
                <a:moveTo>
                  <a:pt x="100" y="244"/>
                </a:moveTo>
                <a:cubicBezTo>
                  <a:pt x="105" y="240"/>
                  <a:pt x="111" y="237"/>
                  <a:pt x="114" y="231"/>
                </a:cubicBezTo>
                <a:cubicBezTo>
                  <a:pt x="109" y="232"/>
                  <a:pt x="103" y="237"/>
                  <a:pt x="100" y="244"/>
                </a:cubicBezTo>
                <a:close/>
                <a:moveTo>
                  <a:pt x="60" y="346"/>
                </a:moveTo>
                <a:cubicBezTo>
                  <a:pt x="59" y="342"/>
                  <a:pt x="58" y="339"/>
                  <a:pt x="56" y="336"/>
                </a:cubicBezTo>
                <a:cubicBezTo>
                  <a:pt x="55" y="334"/>
                  <a:pt x="53" y="333"/>
                  <a:pt x="51" y="333"/>
                </a:cubicBezTo>
                <a:cubicBezTo>
                  <a:pt x="51" y="332"/>
                  <a:pt x="50" y="332"/>
                  <a:pt x="49" y="333"/>
                </a:cubicBezTo>
                <a:cubicBezTo>
                  <a:pt x="49" y="333"/>
                  <a:pt x="49" y="334"/>
                  <a:pt x="50" y="335"/>
                </a:cubicBezTo>
                <a:cubicBezTo>
                  <a:pt x="53" y="338"/>
                  <a:pt x="56" y="342"/>
                  <a:pt x="60" y="346"/>
                </a:cubicBezTo>
                <a:close/>
                <a:moveTo>
                  <a:pt x="73" y="276"/>
                </a:moveTo>
                <a:cubicBezTo>
                  <a:pt x="66" y="273"/>
                  <a:pt x="61" y="267"/>
                  <a:pt x="60" y="259"/>
                </a:cubicBezTo>
                <a:cubicBezTo>
                  <a:pt x="56" y="266"/>
                  <a:pt x="63" y="276"/>
                  <a:pt x="73" y="276"/>
                </a:cubicBezTo>
                <a:close/>
                <a:moveTo>
                  <a:pt x="121" y="95"/>
                </a:moveTo>
                <a:cubicBezTo>
                  <a:pt x="123" y="88"/>
                  <a:pt x="125" y="81"/>
                  <a:pt x="130" y="75"/>
                </a:cubicBezTo>
                <a:cubicBezTo>
                  <a:pt x="127" y="76"/>
                  <a:pt x="126" y="77"/>
                  <a:pt x="125" y="78"/>
                </a:cubicBezTo>
                <a:cubicBezTo>
                  <a:pt x="122" y="83"/>
                  <a:pt x="121" y="89"/>
                  <a:pt x="121" y="95"/>
                </a:cubicBezTo>
                <a:close/>
                <a:moveTo>
                  <a:pt x="109" y="340"/>
                </a:moveTo>
                <a:cubicBezTo>
                  <a:pt x="111" y="340"/>
                  <a:pt x="113" y="340"/>
                  <a:pt x="115" y="340"/>
                </a:cubicBezTo>
                <a:cubicBezTo>
                  <a:pt x="117" y="340"/>
                  <a:pt x="119" y="340"/>
                  <a:pt x="120" y="339"/>
                </a:cubicBezTo>
                <a:cubicBezTo>
                  <a:pt x="122" y="338"/>
                  <a:pt x="123" y="337"/>
                  <a:pt x="124" y="335"/>
                </a:cubicBezTo>
                <a:cubicBezTo>
                  <a:pt x="118" y="336"/>
                  <a:pt x="113" y="337"/>
                  <a:pt x="109" y="340"/>
                </a:cubicBezTo>
                <a:close/>
                <a:moveTo>
                  <a:pt x="68" y="29"/>
                </a:moveTo>
                <a:cubicBezTo>
                  <a:pt x="71" y="23"/>
                  <a:pt x="73" y="16"/>
                  <a:pt x="72" y="13"/>
                </a:cubicBezTo>
                <a:cubicBezTo>
                  <a:pt x="71" y="13"/>
                  <a:pt x="70" y="14"/>
                  <a:pt x="70" y="16"/>
                </a:cubicBezTo>
                <a:cubicBezTo>
                  <a:pt x="68" y="19"/>
                  <a:pt x="68" y="22"/>
                  <a:pt x="68" y="26"/>
                </a:cubicBezTo>
                <a:cubicBezTo>
                  <a:pt x="68" y="27"/>
                  <a:pt x="68" y="28"/>
                  <a:pt x="68" y="29"/>
                </a:cubicBezTo>
                <a:close/>
                <a:moveTo>
                  <a:pt x="115" y="126"/>
                </a:moveTo>
                <a:cubicBezTo>
                  <a:pt x="113" y="123"/>
                  <a:pt x="111" y="121"/>
                  <a:pt x="109" y="119"/>
                </a:cubicBezTo>
                <a:cubicBezTo>
                  <a:pt x="107" y="118"/>
                  <a:pt x="105" y="117"/>
                  <a:pt x="103" y="118"/>
                </a:cubicBezTo>
                <a:cubicBezTo>
                  <a:pt x="106" y="123"/>
                  <a:pt x="109" y="125"/>
                  <a:pt x="115" y="126"/>
                </a:cubicBezTo>
                <a:close/>
                <a:moveTo>
                  <a:pt x="120" y="297"/>
                </a:moveTo>
                <a:cubicBezTo>
                  <a:pt x="114" y="292"/>
                  <a:pt x="106" y="294"/>
                  <a:pt x="104" y="301"/>
                </a:cubicBezTo>
                <a:cubicBezTo>
                  <a:pt x="109" y="298"/>
                  <a:pt x="114" y="297"/>
                  <a:pt x="120" y="297"/>
                </a:cubicBezTo>
                <a:close/>
                <a:moveTo>
                  <a:pt x="142" y="251"/>
                </a:moveTo>
                <a:cubicBezTo>
                  <a:pt x="144" y="253"/>
                  <a:pt x="151" y="254"/>
                  <a:pt x="157" y="256"/>
                </a:cubicBezTo>
                <a:cubicBezTo>
                  <a:pt x="155" y="252"/>
                  <a:pt x="148" y="249"/>
                  <a:pt x="142" y="251"/>
                </a:cubicBezTo>
                <a:close/>
                <a:moveTo>
                  <a:pt x="101" y="57"/>
                </a:moveTo>
                <a:cubicBezTo>
                  <a:pt x="103" y="51"/>
                  <a:pt x="105" y="45"/>
                  <a:pt x="100" y="38"/>
                </a:cubicBezTo>
                <a:cubicBezTo>
                  <a:pt x="100" y="45"/>
                  <a:pt x="100" y="51"/>
                  <a:pt x="101" y="57"/>
                </a:cubicBezTo>
                <a:close/>
                <a:moveTo>
                  <a:pt x="81" y="70"/>
                </a:moveTo>
                <a:cubicBezTo>
                  <a:pt x="80" y="66"/>
                  <a:pt x="80" y="61"/>
                  <a:pt x="78" y="57"/>
                </a:cubicBezTo>
                <a:cubicBezTo>
                  <a:pt x="77" y="55"/>
                  <a:pt x="77" y="55"/>
                  <a:pt x="80" y="55"/>
                </a:cubicBezTo>
                <a:cubicBezTo>
                  <a:pt x="79" y="54"/>
                  <a:pt x="78" y="53"/>
                  <a:pt x="77" y="53"/>
                </a:cubicBezTo>
                <a:cubicBezTo>
                  <a:pt x="76" y="54"/>
                  <a:pt x="76" y="55"/>
                  <a:pt x="76" y="56"/>
                </a:cubicBezTo>
                <a:cubicBezTo>
                  <a:pt x="76" y="57"/>
                  <a:pt x="76" y="57"/>
                  <a:pt x="76" y="58"/>
                </a:cubicBezTo>
                <a:cubicBezTo>
                  <a:pt x="77" y="62"/>
                  <a:pt x="78" y="66"/>
                  <a:pt x="81" y="70"/>
                </a:cubicBezTo>
                <a:close/>
                <a:moveTo>
                  <a:pt x="106" y="303"/>
                </a:moveTo>
                <a:cubicBezTo>
                  <a:pt x="110" y="303"/>
                  <a:pt x="113" y="303"/>
                  <a:pt x="117" y="303"/>
                </a:cubicBezTo>
                <a:cubicBezTo>
                  <a:pt x="119" y="303"/>
                  <a:pt x="120" y="302"/>
                  <a:pt x="121" y="300"/>
                </a:cubicBezTo>
                <a:cubicBezTo>
                  <a:pt x="116" y="299"/>
                  <a:pt x="111" y="300"/>
                  <a:pt x="106" y="303"/>
                </a:cubicBezTo>
                <a:close/>
                <a:moveTo>
                  <a:pt x="50" y="39"/>
                </a:moveTo>
                <a:cubicBezTo>
                  <a:pt x="49" y="43"/>
                  <a:pt x="48" y="47"/>
                  <a:pt x="48" y="52"/>
                </a:cubicBezTo>
                <a:cubicBezTo>
                  <a:pt x="53" y="48"/>
                  <a:pt x="54" y="43"/>
                  <a:pt x="50" y="39"/>
                </a:cubicBezTo>
                <a:close/>
                <a:moveTo>
                  <a:pt x="106" y="338"/>
                </a:moveTo>
                <a:cubicBezTo>
                  <a:pt x="108" y="337"/>
                  <a:pt x="110" y="335"/>
                  <a:pt x="113" y="335"/>
                </a:cubicBezTo>
                <a:cubicBezTo>
                  <a:pt x="115" y="334"/>
                  <a:pt x="118" y="333"/>
                  <a:pt x="121" y="332"/>
                </a:cubicBezTo>
                <a:cubicBezTo>
                  <a:pt x="115" y="330"/>
                  <a:pt x="108" y="332"/>
                  <a:pt x="106" y="338"/>
                </a:cubicBezTo>
                <a:close/>
                <a:moveTo>
                  <a:pt x="111" y="281"/>
                </a:moveTo>
                <a:cubicBezTo>
                  <a:pt x="117" y="284"/>
                  <a:pt x="125" y="281"/>
                  <a:pt x="128" y="275"/>
                </a:cubicBezTo>
                <a:cubicBezTo>
                  <a:pt x="125" y="277"/>
                  <a:pt x="123" y="278"/>
                  <a:pt x="120" y="279"/>
                </a:cubicBezTo>
                <a:cubicBezTo>
                  <a:pt x="117" y="280"/>
                  <a:pt x="114" y="280"/>
                  <a:pt x="111" y="281"/>
                </a:cubicBezTo>
                <a:close/>
                <a:moveTo>
                  <a:pt x="43" y="5"/>
                </a:moveTo>
                <a:cubicBezTo>
                  <a:pt x="39" y="12"/>
                  <a:pt x="37" y="17"/>
                  <a:pt x="37" y="21"/>
                </a:cubicBezTo>
                <a:cubicBezTo>
                  <a:pt x="40" y="16"/>
                  <a:pt x="43" y="11"/>
                  <a:pt x="43" y="5"/>
                </a:cubicBezTo>
                <a:close/>
                <a:moveTo>
                  <a:pt x="87" y="324"/>
                </a:moveTo>
                <a:cubicBezTo>
                  <a:pt x="83" y="329"/>
                  <a:pt x="80" y="334"/>
                  <a:pt x="76" y="338"/>
                </a:cubicBezTo>
                <a:cubicBezTo>
                  <a:pt x="81" y="335"/>
                  <a:pt x="86" y="330"/>
                  <a:pt x="87" y="324"/>
                </a:cubicBezTo>
                <a:close/>
                <a:moveTo>
                  <a:pt x="86" y="188"/>
                </a:moveTo>
                <a:cubicBezTo>
                  <a:pt x="87" y="191"/>
                  <a:pt x="88" y="195"/>
                  <a:pt x="89" y="199"/>
                </a:cubicBezTo>
                <a:cubicBezTo>
                  <a:pt x="90" y="197"/>
                  <a:pt x="90" y="196"/>
                  <a:pt x="90" y="195"/>
                </a:cubicBezTo>
                <a:cubicBezTo>
                  <a:pt x="91" y="191"/>
                  <a:pt x="91" y="191"/>
                  <a:pt x="88" y="189"/>
                </a:cubicBezTo>
                <a:cubicBezTo>
                  <a:pt x="87" y="188"/>
                  <a:pt x="87" y="188"/>
                  <a:pt x="86" y="188"/>
                </a:cubicBezTo>
                <a:close/>
                <a:moveTo>
                  <a:pt x="63" y="77"/>
                </a:moveTo>
                <a:cubicBezTo>
                  <a:pt x="60" y="73"/>
                  <a:pt x="55" y="72"/>
                  <a:pt x="53" y="75"/>
                </a:cubicBezTo>
                <a:cubicBezTo>
                  <a:pt x="56" y="77"/>
                  <a:pt x="59" y="77"/>
                  <a:pt x="63" y="77"/>
                </a:cubicBezTo>
                <a:close/>
                <a:moveTo>
                  <a:pt x="141" y="253"/>
                </a:moveTo>
                <a:cubicBezTo>
                  <a:pt x="144" y="258"/>
                  <a:pt x="152" y="261"/>
                  <a:pt x="156" y="259"/>
                </a:cubicBezTo>
                <a:cubicBezTo>
                  <a:pt x="151" y="257"/>
                  <a:pt x="145" y="256"/>
                  <a:pt x="141" y="253"/>
                </a:cubicBezTo>
                <a:close/>
                <a:moveTo>
                  <a:pt x="84" y="128"/>
                </a:moveTo>
                <a:cubicBezTo>
                  <a:pt x="81" y="132"/>
                  <a:pt x="78" y="135"/>
                  <a:pt x="76" y="139"/>
                </a:cubicBezTo>
                <a:cubicBezTo>
                  <a:pt x="80" y="137"/>
                  <a:pt x="84" y="134"/>
                  <a:pt x="84" y="128"/>
                </a:cubicBezTo>
                <a:close/>
                <a:moveTo>
                  <a:pt x="72" y="28"/>
                </a:moveTo>
                <a:cubicBezTo>
                  <a:pt x="77" y="24"/>
                  <a:pt x="78" y="19"/>
                  <a:pt x="76" y="15"/>
                </a:cubicBezTo>
                <a:cubicBezTo>
                  <a:pt x="75" y="20"/>
                  <a:pt x="73" y="24"/>
                  <a:pt x="72" y="28"/>
                </a:cubicBezTo>
                <a:close/>
                <a:moveTo>
                  <a:pt x="46" y="4"/>
                </a:moveTo>
                <a:cubicBezTo>
                  <a:pt x="45" y="9"/>
                  <a:pt x="45" y="14"/>
                  <a:pt x="42" y="18"/>
                </a:cubicBezTo>
                <a:cubicBezTo>
                  <a:pt x="47" y="15"/>
                  <a:pt x="49" y="9"/>
                  <a:pt x="46" y="4"/>
                </a:cubicBezTo>
                <a:close/>
                <a:moveTo>
                  <a:pt x="96" y="37"/>
                </a:moveTo>
                <a:cubicBezTo>
                  <a:pt x="95" y="39"/>
                  <a:pt x="95" y="46"/>
                  <a:pt x="98" y="53"/>
                </a:cubicBezTo>
                <a:cubicBezTo>
                  <a:pt x="97" y="47"/>
                  <a:pt x="98" y="42"/>
                  <a:pt x="96" y="37"/>
                </a:cubicBezTo>
                <a:close/>
                <a:moveTo>
                  <a:pt x="85" y="72"/>
                </a:moveTo>
                <a:cubicBezTo>
                  <a:pt x="86" y="66"/>
                  <a:pt x="84" y="59"/>
                  <a:pt x="81" y="56"/>
                </a:cubicBezTo>
                <a:cubicBezTo>
                  <a:pt x="83" y="61"/>
                  <a:pt x="83" y="67"/>
                  <a:pt x="85" y="72"/>
                </a:cubicBezTo>
                <a:close/>
                <a:moveTo>
                  <a:pt x="81" y="127"/>
                </a:moveTo>
                <a:cubicBezTo>
                  <a:pt x="75" y="129"/>
                  <a:pt x="74" y="135"/>
                  <a:pt x="72" y="140"/>
                </a:cubicBezTo>
                <a:cubicBezTo>
                  <a:pt x="75" y="135"/>
                  <a:pt x="78" y="131"/>
                  <a:pt x="81" y="127"/>
                </a:cubicBezTo>
                <a:close/>
                <a:moveTo>
                  <a:pt x="30" y="63"/>
                </a:moveTo>
                <a:cubicBezTo>
                  <a:pt x="28" y="63"/>
                  <a:pt x="26" y="64"/>
                  <a:pt x="26" y="66"/>
                </a:cubicBezTo>
                <a:cubicBezTo>
                  <a:pt x="26" y="68"/>
                  <a:pt x="26" y="70"/>
                  <a:pt x="26" y="72"/>
                </a:cubicBezTo>
                <a:cubicBezTo>
                  <a:pt x="28" y="69"/>
                  <a:pt x="30" y="66"/>
                  <a:pt x="30" y="63"/>
                </a:cubicBezTo>
                <a:close/>
                <a:moveTo>
                  <a:pt x="51" y="78"/>
                </a:moveTo>
                <a:cubicBezTo>
                  <a:pt x="51" y="80"/>
                  <a:pt x="52" y="81"/>
                  <a:pt x="54" y="81"/>
                </a:cubicBezTo>
                <a:cubicBezTo>
                  <a:pt x="57" y="82"/>
                  <a:pt x="59" y="81"/>
                  <a:pt x="61" y="80"/>
                </a:cubicBezTo>
                <a:cubicBezTo>
                  <a:pt x="58" y="79"/>
                  <a:pt x="54" y="79"/>
                  <a:pt x="51" y="78"/>
                </a:cubicBezTo>
                <a:close/>
                <a:moveTo>
                  <a:pt x="22" y="54"/>
                </a:moveTo>
                <a:cubicBezTo>
                  <a:pt x="20" y="52"/>
                  <a:pt x="19" y="51"/>
                  <a:pt x="17" y="50"/>
                </a:cubicBezTo>
                <a:cubicBezTo>
                  <a:pt x="15" y="48"/>
                  <a:pt x="14" y="46"/>
                  <a:pt x="13" y="44"/>
                </a:cubicBezTo>
                <a:cubicBezTo>
                  <a:pt x="14" y="50"/>
                  <a:pt x="17" y="53"/>
                  <a:pt x="22" y="54"/>
                </a:cubicBezTo>
                <a:close/>
                <a:moveTo>
                  <a:pt x="47" y="40"/>
                </a:moveTo>
                <a:cubicBezTo>
                  <a:pt x="44" y="45"/>
                  <a:pt x="44" y="48"/>
                  <a:pt x="46" y="52"/>
                </a:cubicBezTo>
                <a:cubicBezTo>
                  <a:pt x="46" y="48"/>
                  <a:pt x="46" y="44"/>
                  <a:pt x="47" y="40"/>
                </a:cubicBezTo>
                <a:close/>
                <a:moveTo>
                  <a:pt x="33" y="64"/>
                </a:moveTo>
                <a:cubicBezTo>
                  <a:pt x="32" y="67"/>
                  <a:pt x="31" y="70"/>
                  <a:pt x="30" y="73"/>
                </a:cubicBezTo>
                <a:cubicBezTo>
                  <a:pt x="32" y="71"/>
                  <a:pt x="35" y="68"/>
                  <a:pt x="33" y="64"/>
                </a:cubicBezTo>
                <a:close/>
                <a:moveTo>
                  <a:pt x="62" y="156"/>
                </a:moveTo>
                <a:cubicBezTo>
                  <a:pt x="63" y="159"/>
                  <a:pt x="63" y="159"/>
                  <a:pt x="66" y="158"/>
                </a:cubicBezTo>
                <a:cubicBezTo>
                  <a:pt x="64" y="157"/>
                  <a:pt x="63" y="157"/>
                  <a:pt x="62" y="156"/>
                </a:cubicBezTo>
                <a:close/>
              </a:path>
            </a:pathLst>
          </a:custGeom>
          <a:solidFill>
            <a:srgbClr val="B0D1C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2E3949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1871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 autoUpdateAnimBg="0"/>
      <p:bldP spid="5" grpId="0"/>
      <p:bldP spid="5" grpId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">
            <a:extLst>
              <a:ext uri="{FF2B5EF4-FFF2-40B4-BE49-F238E27FC236}">
                <a16:creationId xmlns:a16="http://schemas.microsoft.com/office/drawing/2014/main" id="{10AE5A0D-FD68-456E-956D-E1D1AA7DB655}"/>
              </a:ext>
            </a:extLst>
          </p:cNvPr>
          <p:cNvSpPr/>
          <p:nvPr/>
        </p:nvSpPr>
        <p:spPr>
          <a:xfrm>
            <a:off x="6813184" y="-1127760"/>
            <a:ext cx="10500360" cy="10500360"/>
          </a:xfrm>
          <a:prstGeom prst="ellipse">
            <a:avLst/>
          </a:prstGeom>
          <a:blipFill dpi="0" rotWithShape="1">
            <a:blip r:embed="rId2"/>
            <a:srcRect/>
            <a:stretch>
              <a:fillRect l="-1000" t="1000" r="9000" b="1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4">
            <a:extLst>
              <a:ext uri="{FF2B5EF4-FFF2-40B4-BE49-F238E27FC236}">
                <a16:creationId xmlns:a16="http://schemas.microsoft.com/office/drawing/2014/main" id="{056FC10A-0AC9-478A-B83A-6698C02C3259}"/>
              </a:ext>
            </a:extLst>
          </p:cNvPr>
          <p:cNvSpPr/>
          <p:nvPr/>
        </p:nvSpPr>
        <p:spPr>
          <a:xfrm>
            <a:off x="6077561" y="-1863383"/>
            <a:ext cx="11971606" cy="11971606"/>
          </a:xfrm>
          <a:prstGeom prst="ellipse">
            <a:avLst/>
          </a:prstGeom>
          <a:noFill/>
          <a:ln w="127000">
            <a:solidFill>
              <a:srgbClr val="ABDA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5">
            <a:extLst>
              <a:ext uri="{FF2B5EF4-FFF2-40B4-BE49-F238E27FC236}">
                <a16:creationId xmlns:a16="http://schemas.microsoft.com/office/drawing/2014/main" id="{673E5416-6AF9-4C3B-BAA7-6F29C485C97C}"/>
              </a:ext>
            </a:extLst>
          </p:cNvPr>
          <p:cNvSpPr/>
          <p:nvPr/>
        </p:nvSpPr>
        <p:spPr>
          <a:xfrm>
            <a:off x="-2193973" y="-5322863"/>
            <a:ext cx="11971606" cy="11971606"/>
          </a:xfrm>
          <a:prstGeom prst="ellipse">
            <a:avLst/>
          </a:prstGeom>
          <a:noFill/>
          <a:ln w="127000">
            <a:solidFill>
              <a:srgbClr val="E3E3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6">
            <a:extLst>
              <a:ext uri="{FF2B5EF4-FFF2-40B4-BE49-F238E27FC236}">
                <a16:creationId xmlns:a16="http://schemas.microsoft.com/office/drawing/2014/main" id="{0C239011-E1EB-4B8C-93B0-854CE05DD560}"/>
              </a:ext>
            </a:extLst>
          </p:cNvPr>
          <p:cNvSpPr/>
          <p:nvPr/>
        </p:nvSpPr>
        <p:spPr>
          <a:xfrm>
            <a:off x="8568715" y="-2380957"/>
            <a:ext cx="10500360" cy="10500360"/>
          </a:xfrm>
          <a:prstGeom prst="ellipse">
            <a:avLst/>
          </a:prstGeom>
          <a:noFill/>
          <a:ln w="127000">
            <a:solidFill>
              <a:srgbClr val="ABDA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259">
            <a:extLst>
              <a:ext uri="{FF2B5EF4-FFF2-40B4-BE49-F238E27FC236}">
                <a16:creationId xmlns:a16="http://schemas.microsoft.com/office/drawing/2014/main" id="{B88B45B8-0AC9-4E3D-BCE1-671BDB18D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094" y="3215389"/>
            <a:ext cx="54006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7200" b="1" dirty="0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zh-CN" altLang="en-US" sz="7200" b="1" dirty="0">
              <a:solidFill>
                <a:srgbClr val="2E97B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13">
            <a:extLst>
              <a:ext uri="{FF2B5EF4-FFF2-40B4-BE49-F238E27FC236}">
                <a16:creationId xmlns:a16="http://schemas.microsoft.com/office/drawing/2014/main" id="{85BAB640-7DB3-48C9-ACD2-66138B94682F}"/>
              </a:ext>
            </a:extLst>
          </p:cNvPr>
          <p:cNvSpPr txBox="1"/>
          <p:nvPr/>
        </p:nvSpPr>
        <p:spPr>
          <a:xfrm>
            <a:off x="1365364" y="1048351"/>
            <a:ext cx="396806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3800">
                <a:solidFill>
                  <a:srgbClr val="C00000"/>
                </a:solidFill>
                <a:latin typeface="Swiss911 UCm BT" panose="020B0608020202060204" pitchFamily="34" charset="0"/>
                <a:ea typeface="造字工房形黑（非商用）细体" pitchFamily="50" charset="-122"/>
              </a:defRPr>
            </a:lvl1pPr>
          </a:lstStyle>
          <a:p>
            <a:pPr algn="ctr"/>
            <a:r>
              <a:rPr lang="en-US" altLang="zh-CN" dirty="0">
                <a:solidFill>
                  <a:srgbClr val="2E97BC"/>
                </a:solidFill>
                <a:effectLst>
                  <a:outerShdw blurRad="254000" dist="127000" dir="2700000" algn="tl" rotWithShape="0">
                    <a:schemeClr val="bg1">
                      <a:lumMod val="65000"/>
                      <a:alpha val="40000"/>
                    </a:schemeClr>
                  </a:outerShdw>
                </a:effectLst>
                <a:latin typeface="Impact" panose="020B0806030902050204" pitchFamily="34" charset="0"/>
                <a:sym typeface="+mn-lt"/>
              </a:rPr>
              <a:t>01</a:t>
            </a:r>
          </a:p>
        </p:txBody>
      </p:sp>
      <p:sp>
        <p:nvSpPr>
          <p:cNvPr id="12" name="11">
            <a:extLst>
              <a:ext uri="{FF2B5EF4-FFF2-40B4-BE49-F238E27FC236}">
                <a16:creationId xmlns:a16="http://schemas.microsoft.com/office/drawing/2014/main" id="{F44ED3AE-9321-4FD9-A1D9-9C3FB70545D8}"/>
              </a:ext>
            </a:extLst>
          </p:cNvPr>
          <p:cNvSpPr/>
          <p:nvPr/>
        </p:nvSpPr>
        <p:spPr>
          <a:xfrm>
            <a:off x="711608" y="1821950"/>
            <a:ext cx="689021" cy="68902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794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680342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1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22" grpId="0"/>
      <p:bldP spid="22" grpId="1"/>
      <p:bldP spid="14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le 4">
            <a:extLst>
              <a:ext uri="{FF2B5EF4-FFF2-40B4-BE49-F238E27FC236}">
                <a16:creationId xmlns:a16="http://schemas.microsoft.com/office/drawing/2014/main" id="{3B84FDBC-B4FD-40A9-AD7D-F3BA1CF5DF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4134944"/>
              </p:ext>
            </p:extLst>
          </p:nvPr>
        </p:nvGraphicFramePr>
        <p:xfrm>
          <a:off x="2489798" y="3866682"/>
          <a:ext cx="7447495" cy="1349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9499">
                  <a:extLst>
                    <a:ext uri="{9D8B030D-6E8A-4147-A177-3AD203B41FA5}">
                      <a16:colId xmlns:a16="http://schemas.microsoft.com/office/drawing/2014/main" val="2263084534"/>
                    </a:ext>
                  </a:extLst>
                </a:gridCol>
                <a:gridCol w="1489499">
                  <a:extLst>
                    <a:ext uri="{9D8B030D-6E8A-4147-A177-3AD203B41FA5}">
                      <a16:colId xmlns:a16="http://schemas.microsoft.com/office/drawing/2014/main" val="3292790641"/>
                    </a:ext>
                  </a:extLst>
                </a:gridCol>
                <a:gridCol w="1489499">
                  <a:extLst>
                    <a:ext uri="{9D8B030D-6E8A-4147-A177-3AD203B41FA5}">
                      <a16:colId xmlns:a16="http://schemas.microsoft.com/office/drawing/2014/main" val="4192273739"/>
                    </a:ext>
                  </a:extLst>
                </a:gridCol>
                <a:gridCol w="1489499">
                  <a:extLst>
                    <a:ext uri="{9D8B030D-6E8A-4147-A177-3AD203B41FA5}">
                      <a16:colId xmlns:a16="http://schemas.microsoft.com/office/drawing/2014/main" val="1244065239"/>
                    </a:ext>
                  </a:extLst>
                </a:gridCol>
                <a:gridCol w="1489499">
                  <a:extLst>
                    <a:ext uri="{9D8B030D-6E8A-4147-A177-3AD203B41FA5}">
                      <a16:colId xmlns:a16="http://schemas.microsoft.com/office/drawing/2014/main" val="1190831017"/>
                    </a:ext>
                  </a:extLst>
                </a:gridCol>
              </a:tblGrid>
              <a:tr h="1349279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2455" marR="122455" marT="61228" marB="61228">
                    <a:lnL w="76200" cap="flat" cmpd="sng" algn="ctr">
                      <a:solidFill>
                        <a:srgbClr val="FACB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ACB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ACB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2455" marR="122455" marT="61228" marB="61228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ACB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ACB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2455" marR="122455" marT="61228" marB="61228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ACB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ACB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2455" marR="122455" marT="61228" marB="61228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ACB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ACB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2455" marR="122455" marT="61228" marB="61228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ACB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ACB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ACB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398397"/>
                  </a:ext>
                </a:extLst>
              </a:tr>
            </a:tbl>
          </a:graphicData>
        </a:graphic>
      </p:graphicFrame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239E7F8-9E9E-4109-9A65-26741C964B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196374"/>
              </p:ext>
            </p:extLst>
          </p:nvPr>
        </p:nvGraphicFramePr>
        <p:xfrm>
          <a:off x="3097183" y="1518325"/>
          <a:ext cx="6251200" cy="1349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2800">
                  <a:extLst>
                    <a:ext uri="{9D8B030D-6E8A-4147-A177-3AD203B41FA5}">
                      <a16:colId xmlns:a16="http://schemas.microsoft.com/office/drawing/2014/main" val="2263084534"/>
                    </a:ext>
                  </a:extLst>
                </a:gridCol>
                <a:gridCol w="1562800">
                  <a:extLst>
                    <a:ext uri="{9D8B030D-6E8A-4147-A177-3AD203B41FA5}">
                      <a16:colId xmlns:a16="http://schemas.microsoft.com/office/drawing/2014/main" val="3292790641"/>
                    </a:ext>
                  </a:extLst>
                </a:gridCol>
                <a:gridCol w="1562800">
                  <a:extLst>
                    <a:ext uri="{9D8B030D-6E8A-4147-A177-3AD203B41FA5}">
                      <a16:colId xmlns:a16="http://schemas.microsoft.com/office/drawing/2014/main" val="1244065239"/>
                    </a:ext>
                  </a:extLst>
                </a:gridCol>
                <a:gridCol w="1562800">
                  <a:extLst>
                    <a:ext uri="{9D8B030D-6E8A-4147-A177-3AD203B41FA5}">
                      <a16:colId xmlns:a16="http://schemas.microsoft.com/office/drawing/2014/main" val="1190831017"/>
                    </a:ext>
                  </a:extLst>
                </a:gridCol>
              </a:tblGrid>
              <a:tr h="1349279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2455" marR="122455" marT="61228" marB="61228">
                    <a:lnL w="76200" cap="flat" cmpd="sng" algn="ctr">
                      <a:solidFill>
                        <a:srgbClr val="FACB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ACB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ACB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2455" marR="122455" marT="61228" marB="61228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ACB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ACB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2455" marR="122455" marT="61228" marB="61228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ACB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ACB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2455" marR="122455" marT="61228" marB="61228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ACB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ACB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ACB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398397"/>
                  </a:ext>
                </a:extLst>
              </a:tr>
            </a:tbl>
          </a:graphicData>
        </a:graphic>
      </p:graphicFrame>
      <p:sp>
        <p:nvSpPr>
          <p:cNvPr id="2" name="13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<a:extLst>
              <a:ext uri="{FF2B5EF4-FFF2-40B4-BE49-F238E27FC236}">
                <a16:creationId xmlns:a16="http://schemas.microsoft.com/office/drawing/2014/main" id="{7920EB87-214D-46CD-9372-2A77F54772C5}"/>
              </a:ext>
            </a:extLst>
          </p:cNvPr>
          <p:cNvSpPr/>
          <p:nvPr/>
        </p:nvSpPr>
        <p:spPr>
          <a:xfrm>
            <a:off x="11108724" y="4931017"/>
            <a:ext cx="1083276" cy="1926983"/>
          </a:xfrm>
          <a:custGeom>
            <a:avLst/>
            <a:gdLst>
              <a:gd name="connsiteX0" fmla="*/ 1083276 w 1083276"/>
              <a:gd name="connsiteY0" fmla="*/ 0 h 1926983"/>
              <a:gd name="connsiteX1" fmla="*/ 1083276 w 1083276"/>
              <a:gd name="connsiteY1" fmla="*/ 1926983 h 1926983"/>
              <a:gd name="connsiteX2" fmla="*/ 0 w 1083276"/>
              <a:gd name="connsiteY2" fmla="*/ 1926983 h 1926983"/>
              <a:gd name="connsiteX3" fmla="*/ 24714 w 1083276"/>
              <a:gd name="connsiteY3" fmla="*/ 1889913 h 1926983"/>
              <a:gd name="connsiteX4" fmla="*/ 111211 w 1083276"/>
              <a:gd name="connsiteY4" fmla="*/ 1778702 h 1926983"/>
              <a:gd name="connsiteX5" fmla="*/ 123568 w 1083276"/>
              <a:gd name="connsiteY5" fmla="*/ 1741632 h 1926983"/>
              <a:gd name="connsiteX6" fmla="*/ 148281 w 1083276"/>
              <a:gd name="connsiteY6" fmla="*/ 1704561 h 1926983"/>
              <a:gd name="connsiteX7" fmla="*/ 160638 w 1083276"/>
              <a:gd name="connsiteY7" fmla="*/ 1618064 h 1926983"/>
              <a:gd name="connsiteX8" fmla="*/ 185352 w 1083276"/>
              <a:gd name="connsiteY8" fmla="*/ 1543924 h 1926983"/>
              <a:gd name="connsiteX9" fmla="*/ 210941 w 1083276"/>
              <a:gd name="connsiteY9" fmla="*/ 1503655 h 1926983"/>
              <a:gd name="connsiteX10" fmla="*/ 208127 w 1083276"/>
              <a:gd name="connsiteY10" fmla="*/ 1513389 h 1926983"/>
              <a:gd name="connsiteX11" fmla="*/ 206600 w 1083276"/>
              <a:gd name="connsiteY11" fmla="*/ 1518191 h 1926983"/>
              <a:gd name="connsiteX12" fmla="*/ 207731 w 1083276"/>
              <a:gd name="connsiteY12" fmla="*/ 1514757 h 1926983"/>
              <a:gd name="connsiteX13" fmla="*/ 208127 w 1083276"/>
              <a:gd name="connsiteY13" fmla="*/ 1513389 h 1926983"/>
              <a:gd name="connsiteX14" fmla="*/ 210510 w 1083276"/>
              <a:gd name="connsiteY14" fmla="*/ 1505889 h 1926983"/>
              <a:gd name="connsiteX15" fmla="*/ 222422 w 1083276"/>
              <a:gd name="connsiteY15" fmla="*/ 1469783 h 1926983"/>
              <a:gd name="connsiteX16" fmla="*/ 271849 w 1083276"/>
              <a:gd name="connsiteY16" fmla="*/ 1395642 h 1926983"/>
              <a:gd name="connsiteX17" fmla="*/ 296562 w 1083276"/>
              <a:gd name="connsiteY17" fmla="*/ 1309145 h 1926983"/>
              <a:gd name="connsiteX18" fmla="*/ 321276 w 1083276"/>
              <a:gd name="connsiteY18" fmla="*/ 1197934 h 1926983"/>
              <a:gd name="connsiteX19" fmla="*/ 345990 w 1083276"/>
              <a:gd name="connsiteY19" fmla="*/ 1123794 h 1926983"/>
              <a:gd name="connsiteX20" fmla="*/ 370703 w 1083276"/>
              <a:gd name="connsiteY20" fmla="*/ 1086724 h 1926983"/>
              <a:gd name="connsiteX21" fmla="*/ 407773 w 1083276"/>
              <a:gd name="connsiteY21" fmla="*/ 1012583 h 1926983"/>
              <a:gd name="connsiteX22" fmla="*/ 469557 w 1083276"/>
              <a:gd name="connsiteY22" fmla="*/ 938442 h 1926983"/>
              <a:gd name="connsiteX23" fmla="*/ 518984 w 1083276"/>
              <a:gd name="connsiteY23" fmla="*/ 864302 h 1926983"/>
              <a:gd name="connsiteX24" fmla="*/ 543698 w 1083276"/>
              <a:gd name="connsiteY24" fmla="*/ 777805 h 1926983"/>
              <a:gd name="connsiteX25" fmla="*/ 556054 w 1083276"/>
              <a:gd name="connsiteY25" fmla="*/ 740734 h 1926983"/>
              <a:gd name="connsiteX26" fmla="*/ 593125 w 1083276"/>
              <a:gd name="connsiteY26" fmla="*/ 629524 h 1926983"/>
              <a:gd name="connsiteX27" fmla="*/ 630195 w 1083276"/>
              <a:gd name="connsiteY27" fmla="*/ 518313 h 1926983"/>
              <a:gd name="connsiteX28" fmla="*/ 667265 w 1083276"/>
              <a:gd name="connsiteY28" fmla="*/ 481242 h 1926983"/>
              <a:gd name="connsiteX29" fmla="*/ 778476 w 1083276"/>
              <a:gd name="connsiteY29" fmla="*/ 419459 h 1926983"/>
              <a:gd name="connsiteX30" fmla="*/ 815546 w 1083276"/>
              <a:gd name="connsiteY30" fmla="*/ 345318 h 1926983"/>
              <a:gd name="connsiteX31" fmla="*/ 852617 w 1083276"/>
              <a:gd name="connsiteY31" fmla="*/ 320605 h 1926983"/>
              <a:gd name="connsiteX32" fmla="*/ 939114 w 1083276"/>
              <a:gd name="connsiteY32" fmla="*/ 209394 h 1926983"/>
              <a:gd name="connsiteX33" fmla="*/ 951471 w 1083276"/>
              <a:gd name="connsiteY33" fmla="*/ 172324 h 1926983"/>
              <a:gd name="connsiteX34" fmla="*/ 1055337 w 1083276"/>
              <a:gd name="connsiteY34" fmla="*/ 35530 h 1926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83276" h="1926983">
                <a:moveTo>
                  <a:pt x="1083276" y="0"/>
                </a:moveTo>
                <a:lnTo>
                  <a:pt x="1083276" y="1926983"/>
                </a:lnTo>
                <a:lnTo>
                  <a:pt x="0" y="1926983"/>
                </a:lnTo>
                <a:lnTo>
                  <a:pt x="24714" y="1889913"/>
                </a:lnTo>
                <a:cubicBezTo>
                  <a:pt x="94757" y="1799858"/>
                  <a:pt x="31745" y="1921740"/>
                  <a:pt x="111211" y="1778702"/>
                </a:cubicBezTo>
                <a:cubicBezTo>
                  <a:pt x="117537" y="1767316"/>
                  <a:pt x="117743" y="1753282"/>
                  <a:pt x="123568" y="1741632"/>
                </a:cubicBezTo>
                <a:cubicBezTo>
                  <a:pt x="130210" y="1728349"/>
                  <a:pt x="144014" y="1718786"/>
                  <a:pt x="148281" y="1704561"/>
                </a:cubicBezTo>
                <a:cubicBezTo>
                  <a:pt x="156650" y="1676664"/>
                  <a:pt x="156519" y="1646896"/>
                  <a:pt x="160638" y="1618064"/>
                </a:cubicBezTo>
                <a:cubicBezTo>
                  <a:pt x="160638" y="1618064"/>
                  <a:pt x="174772" y="1567729"/>
                  <a:pt x="185352" y="1543924"/>
                </a:cubicBezTo>
                <a:cubicBezTo>
                  <a:pt x="217290" y="1472063"/>
                  <a:pt x="215292" y="1487326"/>
                  <a:pt x="210941" y="1503655"/>
                </a:cubicBezTo>
                <a:lnTo>
                  <a:pt x="208127" y="1513389"/>
                </a:lnTo>
                <a:lnTo>
                  <a:pt x="206600" y="1518191"/>
                </a:lnTo>
                <a:cubicBezTo>
                  <a:pt x="206302" y="1519221"/>
                  <a:pt x="206843" y="1517628"/>
                  <a:pt x="207731" y="1514757"/>
                </a:cubicBezTo>
                <a:lnTo>
                  <a:pt x="208127" y="1513389"/>
                </a:lnTo>
                <a:lnTo>
                  <a:pt x="210510" y="1505889"/>
                </a:lnTo>
                <a:cubicBezTo>
                  <a:pt x="212983" y="1498270"/>
                  <a:pt x="216789" y="1486682"/>
                  <a:pt x="222422" y="1469783"/>
                </a:cubicBezTo>
                <a:cubicBezTo>
                  <a:pt x="231815" y="1441605"/>
                  <a:pt x="257424" y="1421606"/>
                  <a:pt x="271849" y="1395642"/>
                </a:cubicBezTo>
                <a:cubicBezTo>
                  <a:pt x="280565" y="1379953"/>
                  <a:pt x="292796" y="1322325"/>
                  <a:pt x="296562" y="1309145"/>
                </a:cubicBezTo>
                <a:cubicBezTo>
                  <a:pt x="320900" y="1223962"/>
                  <a:pt x="298973" y="1331750"/>
                  <a:pt x="321276" y="1197934"/>
                </a:cubicBezTo>
                <a:cubicBezTo>
                  <a:pt x="321276" y="1197934"/>
                  <a:pt x="335410" y="1147599"/>
                  <a:pt x="345990" y="1123794"/>
                </a:cubicBezTo>
                <a:cubicBezTo>
                  <a:pt x="352022" y="1110223"/>
                  <a:pt x="364062" y="1100007"/>
                  <a:pt x="370703" y="1086724"/>
                </a:cubicBezTo>
                <a:cubicBezTo>
                  <a:pt x="398566" y="1030998"/>
                  <a:pt x="363510" y="1065698"/>
                  <a:pt x="407773" y="1012583"/>
                </a:cubicBezTo>
                <a:cubicBezTo>
                  <a:pt x="487066" y="917432"/>
                  <a:pt x="408193" y="1030488"/>
                  <a:pt x="469557" y="938442"/>
                </a:cubicBezTo>
                <a:cubicBezTo>
                  <a:pt x="486032" y="913729"/>
                  <a:pt x="504559" y="890266"/>
                  <a:pt x="518984" y="864302"/>
                </a:cubicBezTo>
                <a:cubicBezTo>
                  <a:pt x="527042" y="849797"/>
                  <a:pt x="540789" y="789440"/>
                  <a:pt x="543698" y="777805"/>
                </a:cubicBezTo>
                <a:cubicBezTo>
                  <a:pt x="546857" y="765169"/>
                  <a:pt x="551935" y="753091"/>
                  <a:pt x="556054" y="740734"/>
                </a:cubicBezTo>
                <a:lnTo>
                  <a:pt x="593125" y="629524"/>
                </a:lnTo>
                <a:cubicBezTo>
                  <a:pt x="599306" y="610980"/>
                  <a:pt x="630186" y="518330"/>
                  <a:pt x="630195" y="518313"/>
                </a:cubicBezTo>
                <a:cubicBezTo>
                  <a:pt x="638682" y="503037"/>
                  <a:pt x="654908" y="493599"/>
                  <a:pt x="667265" y="481242"/>
                </a:cubicBezTo>
                <a:cubicBezTo>
                  <a:pt x="718181" y="464271"/>
                  <a:pt x="726181" y="465217"/>
                  <a:pt x="778476" y="419459"/>
                </a:cubicBezTo>
                <a:cubicBezTo>
                  <a:pt x="801022" y="399731"/>
                  <a:pt x="806732" y="371762"/>
                  <a:pt x="815546" y="345318"/>
                </a:cubicBezTo>
                <a:cubicBezTo>
                  <a:pt x="827903" y="337080"/>
                  <a:pt x="841208" y="330112"/>
                  <a:pt x="852617" y="320605"/>
                </a:cubicBezTo>
                <a:cubicBezTo>
                  <a:pt x="889880" y="289553"/>
                  <a:pt x="915362" y="252147"/>
                  <a:pt x="939114" y="209394"/>
                </a:cubicBezTo>
                <a:cubicBezTo>
                  <a:pt x="945440" y="198008"/>
                  <a:pt x="943860" y="182894"/>
                  <a:pt x="951471" y="172324"/>
                </a:cubicBezTo>
                <a:cubicBezTo>
                  <a:pt x="984928" y="125857"/>
                  <a:pt x="1019938" y="80549"/>
                  <a:pt x="1055337" y="35530"/>
                </a:cubicBezTo>
                <a:close/>
              </a:path>
            </a:pathLst>
          </a:custGeom>
          <a:solidFill>
            <a:srgbClr val="C3CF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14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:a16="http://schemas.microsoft.com/office/drawing/2014/main" id="{737C2BEA-B6C0-4761-8F2F-AEA69D90FB77}"/>
                  </a:ext>
                </a:extLst>
              </p14:cNvPr>
              <p14:cNvContentPartPr/>
              <p14:nvPr/>
            </p14:nvContentPartPr>
            <p14:xfrm>
              <a:off x="11194142" y="4620259"/>
              <a:ext cx="1138320" cy="2472480"/>
            </p14:xfrm>
          </p:contentPart>
        </mc:Choice>
        <mc:Fallback xmlns="">
          <p:pic>
            <p:nvPicPr>
              <p:cNvPr id="3" name="14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:a16="http://schemas.microsoft.com/office/drawing/2014/main" id="{737C2BEA-B6C0-4761-8F2F-AEA69D90FB7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184782" y="4610900"/>
                <a:ext cx="1157040" cy="2491197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8145BB2B-2764-4B62-AC9F-4F925187A821}"/>
              </a:ext>
            </a:extLst>
          </p:cNvPr>
          <p:cNvSpPr txBox="1"/>
          <p:nvPr/>
        </p:nvSpPr>
        <p:spPr>
          <a:xfrm>
            <a:off x="3397315" y="1642039"/>
            <a:ext cx="10052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củi</a:t>
            </a:r>
            <a:endParaRPr lang="en-US" sz="5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24B3C0F-16C8-4C72-936A-A8B72DB22256}"/>
              </a:ext>
            </a:extLst>
          </p:cNvPr>
          <p:cNvSpPr/>
          <p:nvPr/>
        </p:nvSpPr>
        <p:spPr>
          <a:xfrm>
            <a:off x="114924" y="80771"/>
            <a:ext cx="732019" cy="732019"/>
          </a:xfrm>
          <a:prstGeom prst="ellipse">
            <a:avLst/>
          </a:prstGeom>
          <a:solidFill>
            <a:srgbClr val="A3C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endParaRPr lang="en-US" b="1" dirty="0"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29E4DA-49FF-4E72-859B-9E310B374417}"/>
              </a:ext>
            </a:extLst>
          </p:cNvPr>
          <p:cNvSpPr txBox="1"/>
          <p:nvPr/>
        </p:nvSpPr>
        <p:spPr>
          <a:xfrm>
            <a:off x="846943" y="31281"/>
            <a:ext cx="2801421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800" b="1" dirty="0" err="1">
                <a:ln/>
                <a:solidFill>
                  <a:srgbClr val="4A4A4A"/>
                </a:solidFill>
              </a:rPr>
              <a:t>Đọc</a:t>
            </a:r>
            <a:endParaRPr lang="en-US" sz="4800" b="1" dirty="0">
              <a:ln/>
              <a:solidFill>
                <a:srgbClr val="4A4A4A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B3BE1C-4B58-4438-A8C7-8AE3C12DFA12}"/>
              </a:ext>
            </a:extLst>
          </p:cNvPr>
          <p:cNvSpPr txBox="1"/>
          <p:nvPr/>
        </p:nvSpPr>
        <p:spPr>
          <a:xfrm>
            <a:off x="4614625" y="1642039"/>
            <a:ext cx="16081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cửi</a:t>
            </a:r>
            <a:endParaRPr lang="en-US" sz="5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311F1B-084F-414B-B5B9-BBF8BB45B94F}"/>
              </a:ext>
            </a:extLst>
          </p:cNvPr>
          <p:cNvSpPr txBox="1"/>
          <p:nvPr/>
        </p:nvSpPr>
        <p:spPr>
          <a:xfrm>
            <a:off x="6195074" y="1642039"/>
            <a:ext cx="16081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endParaRPr lang="en-US" sz="5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BE02FFF-19A9-4C1F-8376-8589B861CF6C}"/>
              </a:ext>
            </a:extLst>
          </p:cNvPr>
          <p:cNvSpPr txBox="1"/>
          <p:nvPr/>
        </p:nvSpPr>
        <p:spPr>
          <a:xfrm>
            <a:off x="7782460" y="1642039"/>
            <a:ext cx="16081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đẽo</a:t>
            </a:r>
            <a:endParaRPr lang="en-US" sz="5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85DE2A-E56A-4C34-BFB8-A1F433342DCF}"/>
              </a:ext>
            </a:extLst>
          </p:cNvPr>
          <p:cNvSpPr txBox="1"/>
          <p:nvPr/>
        </p:nvSpPr>
        <p:spPr>
          <a:xfrm>
            <a:off x="2430468" y="4038012"/>
            <a:ext cx="16081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rau</a:t>
            </a:r>
            <a:endParaRPr lang="en-US" sz="5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DC10573-77D1-4054-9AD8-6801D64861A6}"/>
              </a:ext>
            </a:extLst>
          </p:cNvPr>
          <p:cNvSpPr txBox="1"/>
          <p:nvPr/>
        </p:nvSpPr>
        <p:spPr>
          <a:xfrm>
            <a:off x="3899916" y="4038012"/>
            <a:ext cx="16081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endParaRPr lang="en-US" sz="5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40948E-841C-4CDF-A7DF-15DEE887FDFE}"/>
              </a:ext>
            </a:extLst>
          </p:cNvPr>
          <p:cNvSpPr txBox="1"/>
          <p:nvPr/>
        </p:nvSpPr>
        <p:spPr>
          <a:xfrm>
            <a:off x="5418704" y="4038012"/>
            <a:ext cx="16081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rêu</a:t>
            </a:r>
            <a:endParaRPr lang="en-US" sz="5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3EC338-F0D4-4D35-8ACC-61C5B8C87284}"/>
              </a:ext>
            </a:extLst>
          </p:cNvPr>
          <p:cNvSpPr txBox="1"/>
          <p:nvPr/>
        </p:nvSpPr>
        <p:spPr>
          <a:xfrm>
            <a:off x="6895896" y="4038012"/>
            <a:ext cx="16081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dịu</a:t>
            </a:r>
            <a:endParaRPr lang="en-US" sz="5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F0E448F-A7BB-4ADD-8E4C-A81D0C047C61}"/>
              </a:ext>
            </a:extLst>
          </p:cNvPr>
          <p:cNvSpPr txBox="1"/>
          <p:nvPr/>
        </p:nvSpPr>
        <p:spPr>
          <a:xfrm>
            <a:off x="8386845" y="4038012"/>
            <a:ext cx="16081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sưu</a:t>
            </a:r>
            <a:endParaRPr lang="en-US" sz="5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55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1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11" grpId="0" animBg="1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9A006447-D81B-4CA9-B0CD-9BFE1AF7CF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50" b="16019"/>
          <a:stretch/>
        </p:blipFill>
        <p:spPr>
          <a:xfrm>
            <a:off x="114924" y="560439"/>
            <a:ext cx="12077076" cy="6095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3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<a:extLst>
              <a:ext uri="{FF2B5EF4-FFF2-40B4-BE49-F238E27FC236}">
                <a16:creationId xmlns:a16="http://schemas.microsoft.com/office/drawing/2014/main" id="{7920EB87-214D-46CD-9372-2A77F54772C5}"/>
              </a:ext>
            </a:extLst>
          </p:cNvPr>
          <p:cNvSpPr/>
          <p:nvPr/>
        </p:nvSpPr>
        <p:spPr>
          <a:xfrm>
            <a:off x="11108724" y="4931017"/>
            <a:ext cx="1083276" cy="1926983"/>
          </a:xfrm>
          <a:custGeom>
            <a:avLst/>
            <a:gdLst>
              <a:gd name="connsiteX0" fmla="*/ 1083276 w 1083276"/>
              <a:gd name="connsiteY0" fmla="*/ 0 h 1926983"/>
              <a:gd name="connsiteX1" fmla="*/ 1083276 w 1083276"/>
              <a:gd name="connsiteY1" fmla="*/ 1926983 h 1926983"/>
              <a:gd name="connsiteX2" fmla="*/ 0 w 1083276"/>
              <a:gd name="connsiteY2" fmla="*/ 1926983 h 1926983"/>
              <a:gd name="connsiteX3" fmla="*/ 24714 w 1083276"/>
              <a:gd name="connsiteY3" fmla="*/ 1889913 h 1926983"/>
              <a:gd name="connsiteX4" fmla="*/ 111211 w 1083276"/>
              <a:gd name="connsiteY4" fmla="*/ 1778702 h 1926983"/>
              <a:gd name="connsiteX5" fmla="*/ 123568 w 1083276"/>
              <a:gd name="connsiteY5" fmla="*/ 1741632 h 1926983"/>
              <a:gd name="connsiteX6" fmla="*/ 148281 w 1083276"/>
              <a:gd name="connsiteY6" fmla="*/ 1704561 h 1926983"/>
              <a:gd name="connsiteX7" fmla="*/ 160638 w 1083276"/>
              <a:gd name="connsiteY7" fmla="*/ 1618064 h 1926983"/>
              <a:gd name="connsiteX8" fmla="*/ 185352 w 1083276"/>
              <a:gd name="connsiteY8" fmla="*/ 1543924 h 1926983"/>
              <a:gd name="connsiteX9" fmla="*/ 210941 w 1083276"/>
              <a:gd name="connsiteY9" fmla="*/ 1503655 h 1926983"/>
              <a:gd name="connsiteX10" fmla="*/ 208127 w 1083276"/>
              <a:gd name="connsiteY10" fmla="*/ 1513389 h 1926983"/>
              <a:gd name="connsiteX11" fmla="*/ 206600 w 1083276"/>
              <a:gd name="connsiteY11" fmla="*/ 1518191 h 1926983"/>
              <a:gd name="connsiteX12" fmla="*/ 207731 w 1083276"/>
              <a:gd name="connsiteY12" fmla="*/ 1514757 h 1926983"/>
              <a:gd name="connsiteX13" fmla="*/ 208127 w 1083276"/>
              <a:gd name="connsiteY13" fmla="*/ 1513389 h 1926983"/>
              <a:gd name="connsiteX14" fmla="*/ 210510 w 1083276"/>
              <a:gd name="connsiteY14" fmla="*/ 1505889 h 1926983"/>
              <a:gd name="connsiteX15" fmla="*/ 222422 w 1083276"/>
              <a:gd name="connsiteY15" fmla="*/ 1469783 h 1926983"/>
              <a:gd name="connsiteX16" fmla="*/ 271849 w 1083276"/>
              <a:gd name="connsiteY16" fmla="*/ 1395642 h 1926983"/>
              <a:gd name="connsiteX17" fmla="*/ 296562 w 1083276"/>
              <a:gd name="connsiteY17" fmla="*/ 1309145 h 1926983"/>
              <a:gd name="connsiteX18" fmla="*/ 321276 w 1083276"/>
              <a:gd name="connsiteY18" fmla="*/ 1197934 h 1926983"/>
              <a:gd name="connsiteX19" fmla="*/ 345990 w 1083276"/>
              <a:gd name="connsiteY19" fmla="*/ 1123794 h 1926983"/>
              <a:gd name="connsiteX20" fmla="*/ 370703 w 1083276"/>
              <a:gd name="connsiteY20" fmla="*/ 1086724 h 1926983"/>
              <a:gd name="connsiteX21" fmla="*/ 407773 w 1083276"/>
              <a:gd name="connsiteY21" fmla="*/ 1012583 h 1926983"/>
              <a:gd name="connsiteX22" fmla="*/ 469557 w 1083276"/>
              <a:gd name="connsiteY22" fmla="*/ 938442 h 1926983"/>
              <a:gd name="connsiteX23" fmla="*/ 518984 w 1083276"/>
              <a:gd name="connsiteY23" fmla="*/ 864302 h 1926983"/>
              <a:gd name="connsiteX24" fmla="*/ 543698 w 1083276"/>
              <a:gd name="connsiteY24" fmla="*/ 777805 h 1926983"/>
              <a:gd name="connsiteX25" fmla="*/ 556054 w 1083276"/>
              <a:gd name="connsiteY25" fmla="*/ 740734 h 1926983"/>
              <a:gd name="connsiteX26" fmla="*/ 593125 w 1083276"/>
              <a:gd name="connsiteY26" fmla="*/ 629524 h 1926983"/>
              <a:gd name="connsiteX27" fmla="*/ 630195 w 1083276"/>
              <a:gd name="connsiteY27" fmla="*/ 518313 h 1926983"/>
              <a:gd name="connsiteX28" fmla="*/ 667265 w 1083276"/>
              <a:gd name="connsiteY28" fmla="*/ 481242 h 1926983"/>
              <a:gd name="connsiteX29" fmla="*/ 778476 w 1083276"/>
              <a:gd name="connsiteY29" fmla="*/ 419459 h 1926983"/>
              <a:gd name="connsiteX30" fmla="*/ 815546 w 1083276"/>
              <a:gd name="connsiteY30" fmla="*/ 345318 h 1926983"/>
              <a:gd name="connsiteX31" fmla="*/ 852617 w 1083276"/>
              <a:gd name="connsiteY31" fmla="*/ 320605 h 1926983"/>
              <a:gd name="connsiteX32" fmla="*/ 939114 w 1083276"/>
              <a:gd name="connsiteY32" fmla="*/ 209394 h 1926983"/>
              <a:gd name="connsiteX33" fmla="*/ 951471 w 1083276"/>
              <a:gd name="connsiteY33" fmla="*/ 172324 h 1926983"/>
              <a:gd name="connsiteX34" fmla="*/ 1055337 w 1083276"/>
              <a:gd name="connsiteY34" fmla="*/ 35530 h 1926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83276" h="1926983">
                <a:moveTo>
                  <a:pt x="1083276" y="0"/>
                </a:moveTo>
                <a:lnTo>
                  <a:pt x="1083276" y="1926983"/>
                </a:lnTo>
                <a:lnTo>
                  <a:pt x="0" y="1926983"/>
                </a:lnTo>
                <a:lnTo>
                  <a:pt x="24714" y="1889913"/>
                </a:lnTo>
                <a:cubicBezTo>
                  <a:pt x="94757" y="1799858"/>
                  <a:pt x="31745" y="1921740"/>
                  <a:pt x="111211" y="1778702"/>
                </a:cubicBezTo>
                <a:cubicBezTo>
                  <a:pt x="117537" y="1767316"/>
                  <a:pt x="117743" y="1753282"/>
                  <a:pt x="123568" y="1741632"/>
                </a:cubicBezTo>
                <a:cubicBezTo>
                  <a:pt x="130210" y="1728349"/>
                  <a:pt x="144014" y="1718786"/>
                  <a:pt x="148281" y="1704561"/>
                </a:cubicBezTo>
                <a:cubicBezTo>
                  <a:pt x="156650" y="1676664"/>
                  <a:pt x="156519" y="1646896"/>
                  <a:pt x="160638" y="1618064"/>
                </a:cubicBezTo>
                <a:cubicBezTo>
                  <a:pt x="160638" y="1618064"/>
                  <a:pt x="174772" y="1567729"/>
                  <a:pt x="185352" y="1543924"/>
                </a:cubicBezTo>
                <a:cubicBezTo>
                  <a:pt x="217290" y="1472063"/>
                  <a:pt x="215292" y="1487326"/>
                  <a:pt x="210941" y="1503655"/>
                </a:cubicBezTo>
                <a:lnTo>
                  <a:pt x="208127" y="1513389"/>
                </a:lnTo>
                <a:lnTo>
                  <a:pt x="206600" y="1518191"/>
                </a:lnTo>
                <a:cubicBezTo>
                  <a:pt x="206302" y="1519221"/>
                  <a:pt x="206843" y="1517628"/>
                  <a:pt x="207731" y="1514757"/>
                </a:cubicBezTo>
                <a:lnTo>
                  <a:pt x="208127" y="1513389"/>
                </a:lnTo>
                <a:lnTo>
                  <a:pt x="210510" y="1505889"/>
                </a:lnTo>
                <a:cubicBezTo>
                  <a:pt x="212983" y="1498270"/>
                  <a:pt x="216789" y="1486682"/>
                  <a:pt x="222422" y="1469783"/>
                </a:cubicBezTo>
                <a:cubicBezTo>
                  <a:pt x="231815" y="1441605"/>
                  <a:pt x="257424" y="1421606"/>
                  <a:pt x="271849" y="1395642"/>
                </a:cubicBezTo>
                <a:cubicBezTo>
                  <a:pt x="280565" y="1379953"/>
                  <a:pt x="292796" y="1322325"/>
                  <a:pt x="296562" y="1309145"/>
                </a:cubicBezTo>
                <a:cubicBezTo>
                  <a:pt x="320900" y="1223962"/>
                  <a:pt x="298973" y="1331750"/>
                  <a:pt x="321276" y="1197934"/>
                </a:cubicBezTo>
                <a:cubicBezTo>
                  <a:pt x="321276" y="1197934"/>
                  <a:pt x="335410" y="1147599"/>
                  <a:pt x="345990" y="1123794"/>
                </a:cubicBezTo>
                <a:cubicBezTo>
                  <a:pt x="352022" y="1110223"/>
                  <a:pt x="364062" y="1100007"/>
                  <a:pt x="370703" y="1086724"/>
                </a:cubicBezTo>
                <a:cubicBezTo>
                  <a:pt x="398566" y="1030998"/>
                  <a:pt x="363510" y="1065698"/>
                  <a:pt x="407773" y="1012583"/>
                </a:cubicBezTo>
                <a:cubicBezTo>
                  <a:pt x="487066" y="917432"/>
                  <a:pt x="408193" y="1030488"/>
                  <a:pt x="469557" y="938442"/>
                </a:cubicBezTo>
                <a:cubicBezTo>
                  <a:pt x="486032" y="913729"/>
                  <a:pt x="504559" y="890266"/>
                  <a:pt x="518984" y="864302"/>
                </a:cubicBezTo>
                <a:cubicBezTo>
                  <a:pt x="527042" y="849797"/>
                  <a:pt x="540789" y="789440"/>
                  <a:pt x="543698" y="777805"/>
                </a:cubicBezTo>
                <a:cubicBezTo>
                  <a:pt x="546857" y="765169"/>
                  <a:pt x="551935" y="753091"/>
                  <a:pt x="556054" y="740734"/>
                </a:cubicBezTo>
                <a:lnTo>
                  <a:pt x="593125" y="629524"/>
                </a:lnTo>
                <a:cubicBezTo>
                  <a:pt x="599306" y="610980"/>
                  <a:pt x="630186" y="518330"/>
                  <a:pt x="630195" y="518313"/>
                </a:cubicBezTo>
                <a:cubicBezTo>
                  <a:pt x="638682" y="503037"/>
                  <a:pt x="654908" y="493599"/>
                  <a:pt x="667265" y="481242"/>
                </a:cubicBezTo>
                <a:cubicBezTo>
                  <a:pt x="718181" y="464271"/>
                  <a:pt x="726181" y="465217"/>
                  <a:pt x="778476" y="419459"/>
                </a:cubicBezTo>
                <a:cubicBezTo>
                  <a:pt x="801022" y="399731"/>
                  <a:pt x="806732" y="371762"/>
                  <a:pt x="815546" y="345318"/>
                </a:cubicBezTo>
                <a:cubicBezTo>
                  <a:pt x="827903" y="337080"/>
                  <a:pt x="841208" y="330112"/>
                  <a:pt x="852617" y="320605"/>
                </a:cubicBezTo>
                <a:cubicBezTo>
                  <a:pt x="889880" y="289553"/>
                  <a:pt x="915362" y="252147"/>
                  <a:pt x="939114" y="209394"/>
                </a:cubicBezTo>
                <a:cubicBezTo>
                  <a:pt x="945440" y="198008"/>
                  <a:pt x="943860" y="182894"/>
                  <a:pt x="951471" y="172324"/>
                </a:cubicBezTo>
                <a:cubicBezTo>
                  <a:pt x="984928" y="125857"/>
                  <a:pt x="1019938" y="80549"/>
                  <a:pt x="1055337" y="35530"/>
                </a:cubicBezTo>
                <a:close/>
              </a:path>
            </a:pathLst>
          </a:custGeom>
          <a:solidFill>
            <a:srgbClr val="C3CF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14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:a16="http://schemas.microsoft.com/office/drawing/2014/main" id="{737C2BEA-B6C0-4761-8F2F-AEA69D90FB77}"/>
                  </a:ext>
                </a:extLst>
              </p14:cNvPr>
              <p14:cNvContentPartPr/>
              <p14:nvPr/>
            </p14:nvContentPartPr>
            <p14:xfrm>
              <a:off x="11194142" y="4620259"/>
              <a:ext cx="1138320" cy="2472480"/>
            </p14:xfrm>
          </p:contentPart>
        </mc:Choice>
        <mc:Fallback xmlns="">
          <p:pic>
            <p:nvPicPr>
              <p:cNvPr id="3" name="14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:a16="http://schemas.microsoft.com/office/drawing/2014/main" id="{737C2BEA-B6C0-4761-8F2F-AEA69D90FB7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184782" y="4610900"/>
                <a:ext cx="1157040" cy="2491197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824B3C0F-16C8-4C72-936A-A8B72DB22256}"/>
              </a:ext>
            </a:extLst>
          </p:cNvPr>
          <p:cNvSpPr/>
          <p:nvPr/>
        </p:nvSpPr>
        <p:spPr>
          <a:xfrm>
            <a:off x="114924" y="80771"/>
            <a:ext cx="732019" cy="732019"/>
          </a:xfrm>
          <a:prstGeom prst="ellipse">
            <a:avLst/>
          </a:prstGeom>
          <a:solidFill>
            <a:srgbClr val="A3C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endParaRPr lang="en-US" b="1" dirty="0"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29E4DA-49FF-4E72-859B-9E310B374417}"/>
              </a:ext>
            </a:extLst>
          </p:cNvPr>
          <p:cNvSpPr txBox="1"/>
          <p:nvPr/>
        </p:nvSpPr>
        <p:spPr>
          <a:xfrm>
            <a:off x="846943" y="31281"/>
            <a:ext cx="2801421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800" b="1" dirty="0" err="1">
                <a:ln/>
                <a:solidFill>
                  <a:srgbClr val="4A4A4A"/>
                </a:solidFill>
              </a:rPr>
              <a:t>Đọc</a:t>
            </a:r>
            <a:endParaRPr lang="en-US" sz="4800" b="1" dirty="0">
              <a:ln/>
              <a:solidFill>
                <a:srgbClr val="4A4A4A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D030F27-8220-4494-A7D8-E8B3D726E87B}"/>
              </a:ext>
            </a:extLst>
          </p:cNvPr>
          <p:cNvSpPr txBox="1"/>
          <p:nvPr/>
        </p:nvSpPr>
        <p:spPr>
          <a:xfrm rot="20552037">
            <a:off x="1455011" y="2659766"/>
            <a:ext cx="17043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17FBB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khâu vá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6C2684C-F9B8-4DA3-A9A4-0C442D8A7303}"/>
              </a:ext>
            </a:extLst>
          </p:cNvPr>
          <p:cNvSpPr txBox="1"/>
          <p:nvPr/>
        </p:nvSpPr>
        <p:spPr>
          <a:xfrm rot="1031339">
            <a:off x="1026913" y="4624640"/>
            <a:ext cx="12715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3DAD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 vẻ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ECF1CEC-F273-43DE-8356-0045BC374EB0}"/>
              </a:ext>
            </a:extLst>
          </p:cNvPr>
          <p:cNvSpPr txBox="1"/>
          <p:nvPr/>
        </p:nvSpPr>
        <p:spPr>
          <a:xfrm rot="21146888">
            <a:off x="3245997" y="4128029"/>
            <a:ext cx="1585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EF3A78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kêu gọi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A48785E-8145-4420-AE1A-AF3A89104AF6}"/>
              </a:ext>
            </a:extLst>
          </p:cNvPr>
          <p:cNvSpPr txBox="1"/>
          <p:nvPr/>
        </p:nvSpPr>
        <p:spPr>
          <a:xfrm rot="279856">
            <a:off x="4344904" y="2713954"/>
            <a:ext cx="1653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29B79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gửi quà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D525102-6E73-4371-9F78-7919CCB4F191}"/>
              </a:ext>
            </a:extLst>
          </p:cNvPr>
          <p:cNvSpPr txBox="1"/>
          <p:nvPr/>
        </p:nvSpPr>
        <p:spPr>
          <a:xfrm rot="1214680">
            <a:off x="5305903" y="4842816"/>
            <a:ext cx="1787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4AB4E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chịu khó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F35E54E-BC59-428C-A9EC-B6D9CD156488}"/>
              </a:ext>
            </a:extLst>
          </p:cNvPr>
          <p:cNvSpPr txBox="1"/>
          <p:nvPr/>
        </p:nvSpPr>
        <p:spPr>
          <a:xfrm rot="21245596">
            <a:off x="7271157" y="3805003"/>
            <a:ext cx="1774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04977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 cau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F3B5B05-51F6-476D-9CCF-E3FAB442F00C}"/>
              </a:ext>
            </a:extLst>
          </p:cNvPr>
          <p:cNvSpPr txBox="1"/>
          <p:nvPr/>
        </p:nvSpPr>
        <p:spPr>
          <a:xfrm rot="545029">
            <a:off x="9815883" y="2861047"/>
            <a:ext cx="14398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15AF7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 co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7366731-D9F1-403E-8C15-95FCF4934B5A}"/>
              </a:ext>
            </a:extLst>
          </p:cNvPr>
          <p:cNvSpPr txBox="1"/>
          <p:nvPr/>
        </p:nvSpPr>
        <p:spPr>
          <a:xfrm rot="20873484">
            <a:off x="9385102" y="4961590"/>
            <a:ext cx="15231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EF246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mưu trí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EB77ED5-DADF-48B1-AC17-B952A743F273}"/>
              </a:ext>
            </a:extLst>
          </p:cNvPr>
          <p:cNvSpPr txBox="1"/>
          <p:nvPr/>
        </p:nvSpPr>
        <p:spPr>
          <a:xfrm rot="1089294">
            <a:off x="6976321" y="2142335"/>
            <a:ext cx="1848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EF3A78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ngôi sao</a:t>
            </a:r>
          </a:p>
        </p:txBody>
      </p:sp>
    </p:spTree>
    <p:extLst>
      <p:ext uri="{BB962C8B-B14F-4D97-AF65-F5344CB8AC3E}">
        <p14:creationId xmlns:p14="http://schemas.microsoft.com/office/powerpoint/2010/main" val="301216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1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16">
            <a:extLst>
              <a:ext uri="{FF2B5EF4-FFF2-40B4-BE49-F238E27FC236}">
                <a16:creationId xmlns:a16="http://schemas.microsoft.com/office/drawing/2014/main" id="{15BD2F10-7C54-4D59-8B04-A623A152ABC7}"/>
              </a:ext>
            </a:extLst>
          </p:cNvPr>
          <p:cNvSpPr/>
          <p:nvPr/>
        </p:nvSpPr>
        <p:spPr>
          <a:xfrm>
            <a:off x="439048" y="1482608"/>
            <a:ext cx="11313903" cy="3412980"/>
          </a:xfrm>
          <a:prstGeom prst="roundRect">
            <a:avLst/>
          </a:prstGeom>
          <a:solidFill>
            <a:srgbClr val="DCE9F0"/>
          </a:solidFill>
          <a:ln w="12700" cap="flat" cmpd="sng" algn="ctr">
            <a:noFill/>
            <a:prstDash val="solid"/>
            <a:miter lim="800000"/>
          </a:ln>
          <a:effectLst>
            <a:outerShdw blurRad="1270000" dist="546100" dir="2700000" sx="83000" sy="83000" algn="tl" rotWithShape="0">
              <a:prstClr val="black">
                <a:alpha val="24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13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<a:extLst>
              <a:ext uri="{FF2B5EF4-FFF2-40B4-BE49-F238E27FC236}">
                <a16:creationId xmlns:a16="http://schemas.microsoft.com/office/drawing/2014/main" id="{7920EB87-214D-46CD-9372-2A77F54772C5}"/>
              </a:ext>
            </a:extLst>
          </p:cNvPr>
          <p:cNvSpPr/>
          <p:nvPr/>
        </p:nvSpPr>
        <p:spPr>
          <a:xfrm>
            <a:off x="11108724" y="4931017"/>
            <a:ext cx="1083276" cy="1926983"/>
          </a:xfrm>
          <a:custGeom>
            <a:avLst/>
            <a:gdLst>
              <a:gd name="connsiteX0" fmla="*/ 1083276 w 1083276"/>
              <a:gd name="connsiteY0" fmla="*/ 0 h 1926983"/>
              <a:gd name="connsiteX1" fmla="*/ 1083276 w 1083276"/>
              <a:gd name="connsiteY1" fmla="*/ 1926983 h 1926983"/>
              <a:gd name="connsiteX2" fmla="*/ 0 w 1083276"/>
              <a:gd name="connsiteY2" fmla="*/ 1926983 h 1926983"/>
              <a:gd name="connsiteX3" fmla="*/ 24714 w 1083276"/>
              <a:gd name="connsiteY3" fmla="*/ 1889913 h 1926983"/>
              <a:gd name="connsiteX4" fmla="*/ 111211 w 1083276"/>
              <a:gd name="connsiteY4" fmla="*/ 1778702 h 1926983"/>
              <a:gd name="connsiteX5" fmla="*/ 123568 w 1083276"/>
              <a:gd name="connsiteY5" fmla="*/ 1741632 h 1926983"/>
              <a:gd name="connsiteX6" fmla="*/ 148281 w 1083276"/>
              <a:gd name="connsiteY6" fmla="*/ 1704561 h 1926983"/>
              <a:gd name="connsiteX7" fmla="*/ 160638 w 1083276"/>
              <a:gd name="connsiteY7" fmla="*/ 1618064 h 1926983"/>
              <a:gd name="connsiteX8" fmla="*/ 185352 w 1083276"/>
              <a:gd name="connsiteY8" fmla="*/ 1543924 h 1926983"/>
              <a:gd name="connsiteX9" fmla="*/ 210941 w 1083276"/>
              <a:gd name="connsiteY9" fmla="*/ 1503655 h 1926983"/>
              <a:gd name="connsiteX10" fmla="*/ 208127 w 1083276"/>
              <a:gd name="connsiteY10" fmla="*/ 1513389 h 1926983"/>
              <a:gd name="connsiteX11" fmla="*/ 206600 w 1083276"/>
              <a:gd name="connsiteY11" fmla="*/ 1518191 h 1926983"/>
              <a:gd name="connsiteX12" fmla="*/ 207731 w 1083276"/>
              <a:gd name="connsiteY12" fmla="*/ 1514757 h 1926983"/>
              <a:gd name="connsiteX13" fmla="*/ 208127 w 1083276"/>
              <a:gd name="connsiteY13" fmla="*/ 1513389 h 1926983"/>
              <a:gd name="connsiteX14" fmla="*/ 210510 w 1083276"/>
              <a:gd name="connsiteY14" fmla="*/ 1505889 h 1926983"/>
              <a:gd name="connsiteX15" fmla="*/ 222422 w 1083276"/>
              <a:gd name="connsiteY15" fmla="*/ 1469783 h 1926983"/>
              <a:gd name="connsiteX16" fmla="*/ 271849 w 1083276"/>
              <a:gd name="connsiteY16" fmla="*/ 1395642 h 1926983"/>
              <a:gd name="connsiteX17" fmla="*/ 296562 w 1083276"/>
              <a:gd name="connsiteY17" fmla="*/ 1309145 h 1926983"/>
              <a:gd name="connsiteX18" fmla="*/ 321276 w 1083276"/>
              <a:gd name="connsiteY18" fmla="*/ 1197934 h 1926983"/>
              <a:gd name="connsiteX19" fmla="*/ 345990 w 1083276"/>
              <a:gd name="connsiteY19" fmla="*/ 1123794 h 1926983"/>
              <a:gd name="connsiteX20" fmla="*/ 370703 w 1083276"/>
              <a:gd name="connsiteY20" fmla="*/ 1086724 h 1926983"/>
              <a:gd name="connsiteX21" fmla="*/ 407773 w 1083276"/>
              <a:gd name="connsiteY21" fmla="*/ 1012583 h 1926983"/>
              <a:gd name="connsiteX22" fmla="*/ 469557 w 1083276"/>
              <a:gd name="connsiteY22" fmla="*/ 938442 h 1926983"/>
              <a:gd name="connsiteX23" fmla="*/ 518984 w 1083276"/>
              <a:gd name="connsiteY23" fmla="*/ 864302 h 1926983"/>
              <a:gd name="connsiteX24" fmla="*/ 543698 w 1083276"/>
              <a:gd name="connsiteY24" fmla="*/ 777805 h 1926983"/>
              <a:gd name="connsiteX25" fmla="*/ 556054 w 1083276"/>
              <a:gd name="connsiteY25" fmla="*/ 740734 h 1926983"/>
              <a:gd name="connsiteX26" fmla="*/ 593125 w 1083276"/>
              <a:gd name="connsiteY26" fmla="*/ 629524 h 1926983"/>
              <a:gd name="connsiteX27" fmla="*/ 630195 w 1083276"/>
              <a:gd name="connsiteY27" fmla="*/ 518313 h 1926983"/>
              <a:gd name="connsiteX28" fmla="*/ 667265 w 1083276"/>
              <a:gd name="connsiteY28" fmla="*/ 481242 h 1926983"/>
              <a:gd name="connsiteX29" fmla="*/ 778476 w 1083276"/>
              <a:gd name="connsiteY29" fmla="*/ 419459 h 1926983"/>
              <a:gd name="connsiteX30" fmla="*/ 815546 w 1083276"/>
              <a:gd name="connsiteY30" fmla="*/ 345318 h 1926983"/>
              <a:gd name="connsiteX31" fmla="*/ 852617 w 1083276"/>
              <a:gd name="connsiteY31" fmla="*/ 320605 h 1926983"/>
              <a:gd name="connsiteX32" fmla="*/ 939114 w 1083276"/>
              <a:gd name="connsiteY32" fmla="*/ 209394 h 1926983"/>
              <a:gd name="connsiteX33" fmla="*/ 951471 w 1083276"/>
              <a:gd name="connsiteY33" fmla="*/ 172324 h 1926983"/>
              <a:gd name="connsiteX34" fmla="*/ 1055337 w 1083276"/>
              <a:gd name="connsiteY34" fmla="*/ 35530 h 1926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83276" h="1926983">
                <a:moveTo>
                  <a:pt x="1083276" y="0"/>
                </a:moveTo>
                <a:lnTo>
                  <a:pt x="1083276" y="1926983"/>
                </a:lnTo>
                <a:lnTo>
                  <a:pt x="0" y="1926983"/>
                </a:lnTo>
                <a:lnTo>
                  <a:pt x="24714" y="1889913"/>
                </a:lnTo>
                <a:cubicBezTo>
                  <a:pt x="94757" y="1799858"/>
                  <a:pt x="31745" y="1921740"/>
                  <a:pt x="111211" y="1778702"/>
                </a:cubicBezTo>
                <a:cubicBezTo>
                  <a:pt x="117537" y="1767316"/>
                  <a:pt x="117743" y="1753282"/>
                  <a:pt x="123568" y="1741632"/>
                </a:cubicBezTo>
                <a:cubicBezTo>
                  <a:pt x="130210" y="1728349"/>
                  <a:pt x="144014" y="1718786"/>
                  <a:pt x="148281" y="1704561"/>
                </a:cubicBezTo>
                <a:cubicBezTo>
                  <a:pt x="156650" y="1676664"/>
                  <a:pt x="156519" y="1646896"/>
                  <a:pt x="160638" y="1618064"/>
                </a:cubicBezTo>
                <a:cubicBezTo>
                  <a:pt x="160638" y="1618064"/>
                  <a:pt x="174772" y="1567729"/>
                  <a:pt x="185352" y="1543924"/>
                </a:cubicBezTo>
                <a:cubicBezTo>
                  <a:pt x="217290" y="1472063"/>
                  <a:pt x="215292" y="1487326"/>
                  <a:pt x="210941" y="1503655"/>
                </a:cubicBezTo>
                <a:lnTo>
                  <a:pt x="208127" y="1513389"/>
                </a:lnTo>
                <a:lnTo>
                  <a:pt x="206600" y="1518191"/>
                </a:lnTo>
                <a:cubicBezTo>
                  <a:pt x="206302" y="1519221"/>
                  <a:pt x="206843" y="1517628"/>
                  <a:pt x="207731" y="1514757"/>
                </a:cubicBezTo>
                <a:lnTo>
                  <a:pt x="208127" y="1513389"/>
                </a:lnTo>
                <a:lnTo>
                  <a:pt x="210510" y="1505889"/>
                </a:lnTo>
                <a:cubicBezTo>
                  <a:pt x="212983" y="1498270"/>
                  <a:pt x="216789" y="1486682"/>
                  <a:pt x="222422" y="1469783"/>
                </a:cubicBezTo>
                <a:cubicBezTo>
                  <a:pt x="231815" y="1441605"/>
                  <a:pt x="257424" y="1421606"/>
                  <a:pt x="271849" y="1395642"/>
                </a:cubicBezTo>
                <a:cubicBezTo>
                  <a:pt x="280565" y="1379953"/>
                  <a:pt x="292796" y="1322325"/>
                  <a:pt x="296562" y="1309145"/>
                </a:cubicBezTo>
                <a:cubicBezTo>
                  <a:pt x="320900" y="1223962"/>
                  <a:pt x="298973" y="1331750"/>
                  <a:pt x="321276" y="1197934"/>
                </a:cubicBezTo>
                <a:cubicBezTo>
                  <a:pt x="321276" y="1197934"/>
                  <a:pt x="335410" y="1147599"/>
                  <a:pt x="345990" y="1123794"/>
                </a:cubicBezTo>
                <a:cubicBezTo>
                  <a:pt x="352022" y="1110223"/>
                  <a:pt x="364062" y="1100007"/>
                  <a:pt x="370703" y="1086724"/>
                </a:cubicBezTo>
                <a:cubicBezTo>
                  <a:pt x="398566" y="1030998"/>
                  <a:pt x="363510" y="1065698"/>
                  <a:pt x="407773" y="1012583"/>
                </a:cubicBezTo>
                <a:cubicBezTo>
                  <a:pt x="487066" y="917432"/>
                  <a:pt x="408193" y="1030488"/>
                  <a:pt x="469557" y="938442"/>
                </a:cubicBezTo>
                <a:cubicBezTo>
                  <a:pt x="486032" y="913729"/>
                  <a:pt x="504559" y="890266"/>
                  <a:pt x="518984" y="864302"/>
                </a:cubicBezTo>
                <a:cubicBezTo>
                  <a:pt x="527042" y="849797"/>
                  <a:pt x="540789" y="789440"/>
                  <a:pt x="543698" y="777805"/>
                </a:cubicBezTo>
                <a:cubicBezTo>
                  <a:pt x="546857" y="765169"/>
                  <a:pt x="551935" y="753091"/>
                  <a:pt x="556054" y="740734"/>
                </a:cubicBezTo>
                <a:lnTo>
                  <a:pt x="593125" y="629524"/>
                </a:lnTo>
                <a:cubicBezTo>
                  <a:pt x="599306" y="610980"/>
                  <a:pt x="630186" y="518330"/>
                  <a:pt x="630195" y="518313"/>
                </a:cubicBezTo>
                <a:cubicBezTo>
                  <a:pt x="638682" y="503037"/>
                  <a:pt x="654908" y="493599"/>
                  <a:pt x="667265" y="481242"/>
                </a:cubicBezTo>
                <a:cubicBezTo>
                  <a:pt x="718181" y="464271"/>
                  <a:pt x="726181" y="465217"/>
                  <a:pt x="778476" y="419459"/>
                </a:cubicBezTo>
                <a:cubicBezTo>
                  <a:pt x="801022" y="399731"/>
                  <a:pt x="806732" y="371762"/>
                  <a:pt x="815546" y="345318"/>
                </a:cubicBezTo>
                <a:cubicBezTo>
                  <a:pt x="827903" y="337080"/>
                  <a:pt x="841208" y="330112"/>
                  <a:pt x="852617" y="320605"/>
                </a:cubicBezTo>
                <a:cubicBezTo>
                  <a:pt x="889880" y="289553"/>
                  <a:pt x="915362" y="252147"/>
                  <a:pt x="939114" y="209394"/>
                </a:cubicBezTo>
                <a:cubicBezTo>
                  <a:pt x="945440" y="198008"/>
                  <a:pt x="943860" y="182894"/>
                  <a:pt x="951471" y="172324"/>
                </a:cubicBezTo>
                <a:cubicBezTo>
                  <a:pt x="984928" y="125857"/>
                  <a:pt x="1019938" y="80549"/>
                  <a:pt x="1055337" y="35530"/>
                </a:cubicBezTo>
                <a:close/>
              </a:path>
            </a:pathLst>
          </a:custGeom>
          <a:solidFill>
            <a:srgbClr val="C3CF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14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:a16="http://schemas.microsoft.com/office/drawing/2014/main" id="{737C2BEA-B6C0-4761-8F2F-AEA69D90FB77}"/>
                  </a:ext>
                </a:extLst>
              </p14:cNvPr>
              <p14:cNvContentPartPr/>
              <p14:nvPr/>
            </p14:nvContentPartPr>
            <p14:xfrm>
              <a:off x="11194142" y="4620259"/>
              <a:ext cx="1138320" cy="2472480"/>
            </p14:xfrm>
          </p:contentPart>
        </mc:Choice>
        <mc:Fallback xmlns="">
          <p:pic>
            <p:nvPicPr>
              <p:cNvPr id="3" name="14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:a16="http://schemas.microsoft.com/office/drawing/2014/main" id="{737C2BEA-B6C0-4761-8F2F-AEA69D90FB7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184782" y="4610900"/>
                <a:ext cx="1157040" cy="2491197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824B3C0F-16C8-4C72-936A-A8B72DB22256}"/>
              </a:ext>
            </a:extLst>
          </p:cNvPr>
          <p:cNvSpPr/>
          <p:nvPr/>
        </p:nvSpPr>
        <p:spPr>
          <a:xfrm>
            <a:off x="114924" y="80771"/>
            <a:ext cx="732019" cy="732019"/>
          </a:xfrm>
          <a:prstGeom prst="ellipse">
            <a:avLst/>
          </a:prstGeom>
          <a:solidFill>
            <a:srgbClr val="A3C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endParaRPr lang="en-US" b="1" dirty="0"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29E4DA-49FF-4E72-859B-9E310B374417}"/>
              </a:ext>
            </a:extLst>
          </p:cNvPr>
          <p:cNvSpPr txBox="1"/>
          <p:nvPr/>
        </p:nvSpPr>
        <p:spPr>
          <a:xfrm>
            <a:off x="846943" y="31281"/>
            <a:ext cx="2801421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800" b="1" dirty="0" err="1">
                <a:ln/>
                <a:solidFill>
                  <a:srgbClr val="4A4A4A"/>
                </a:solidFill>
              </a:rPr>
              <a:t>Đọc</a:t>
            </a:r>
            <a:endParaRPr lang="en-US" sz="4800" b="1" dirty="0">
              <a:ln/>
              <a:solidFill>
                <a:srgbClr val="4A4A4A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B73CFC3-542C-4AB2-8C13-2D30859DC8F2}"/>
              </a:ext>
            </a:extLst>
          </p:cNvPr>
          <p:cNvSpPr txBox="1"/>
          <p:nvPr/>
        </p:nvSpPr>
        <p:spPr>
          <a:xfrm>
            <a:off x="782103" y="1757937"/>
            <a:ext cx="106277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Nghỉ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Tam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Đảo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Khi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tán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ngọn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thiu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thiu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ngắm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trưa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Tam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Đảo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dễ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chịu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4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95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1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">
            <a:extLst>
              <a:ext uri="{FF2B5EF4-FFF2-40B4-BE49-F238E27FC236}">
                <a16:creationId xmlns:a16="http://schemas.microsoft.com/office/drawing/2014/main" id="{10AE5A0D-FD68-456E-956D-E1D1AA7DB655}"/>
              </a:ext>
            </a:extLst>
          </p:cNvPr>
          <p:cNvSpPr/>
          <p:nvPr/>
        </p:nvSpPr>
        <p:spPr>
          <a:xfrm>
            <a:off x="6813184" y="-1127760"/>
            <a:ext cx="10500360" cy="10500360"/>
          </a:xfrm>
          <a:prstGeom prst="ellipse">
            <a:avLst/>
          </a:prstGeom>
          <a:blipFill dpi="0" rotWithShape="1">
            <a:blip r:embed="rId2"/>
            <a:srcRect/>
            <a:stretch>
              <a:fillRect l="-1000" t="1000" r="9000" b="1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4">
            <a:extLst>
              <a:ext uri="{FF2B5EF4-FFF2-40B4-BE49-F238E27FC236}">
                <a16:creationId xmlns:a16="http://schemas.microsoft.com/office/drawing/2014/main" id="{056FC10A-0AC9-478A-B83A-6698C02C3259}"/>
              </a:ext>
            </a:extLst>
          </p:cNvPr>
          <p:cNvSpPr/>
          <p:nvPr/>
        </p:nvSpPr>
        <p:spPr>
          <a:xfrm>
            <a:off x="6077561" y="-1863383"/>
            <a:ext cx="11971606" cy="11971606"/>
          </a:xfrm>
          <a:prstGeom prst="ellipse">
            <a:avLst/>
          </a:prstGeom>
          <a:noFill/>
          <a:ln w="127000">
            <a:solidFill>
              <a:srgbClr val="ABDA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5">
            <a:extLst>
              <a:ext uri="{FF2B5EF4-FFF2-40B4-BE49-F238E27FC236}">
                <a16:creationId xmlns:a16="http://schemas.microsoft.com/office/drawing/2014/main" id="{673E5416-6AF9-4C3B-BAA7-6F29C485C97C}"/>
              </a:ext>
            </a:extLst>
          </p:cNvPr>
          <p:cNvSpPr/>
          <p:nvPr/>
        </p:nvSpPr>
        <p:spPr>
          <a:xfrm>
            <a:off x="-2193973" y="-5322863"/>
            <a:ext cx="11971606" cy="11971606"/>
          </a:xfrm>
          <a:prstGeom prst="ellipse">
            <a:avLst/>
          </a:prstGeom>
          <a:noFill/>
          <a:ln w="127000">
            <a:solidFill>
              <a:srgbClr val="E3E3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6">
            <a:extLst>
              <a:ext uri="{FF2B5EF4-FFF2-40B4-BE49-F238E27FC236}">
                <a16:creationId xmlns:a16="http://schemas.microsoft.com/office/drawing/2014/main" id="{0C239011-E1EB-4B8C-93B0-854CE05DD560}"/>
              </a:ext>
            </a:extLst>
          </p:cNvPr>
          <p:cNvSpPr/>
          <p:nvPr/>
        </p:nvSpPr>
        <p:spPr>
          <a:xfrm>
            <a:off x="8568715" y="-2380957"/>
            <a:ext cx="10500360" cy="10500360"/>
          </a:xfrm>
          <a:prstGeom prst="ellipse">
            <a:avLst/>
          </a:prstGeom>
          <a:noFill/>
          <a:ln w="127000">
            <a:solidFill>
              <a:srgbClr val="ABDA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259">
            <a:extLst>
              <a:ext uri="{FF2B5EF4-FFF2-40B4-BE49-F238E27FC236}">
                <a16:creationId xmlns:a16="http://schemas.microsoft.com/office/drawing/2014/main" id="{B88B45B8-0AC9-4E3D-BCE1-671BDB18D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094" y="3215389"/>
            <a:ext cx="54006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7200" b="1" dirty="0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endParaRPr lang="zh-CN" altLang="en-US" sz="7200" b="1" dirty="0">
              <a:solidFill>
                <a:srgbClr val="2E97B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13">
            <a:extLst>
              <a:ext uri="{FF2B5EF4-FFF2-40B4-BE49-F238E27FC236}">
                <a16:creationId xmlns:a16="http://schemas.microsoft.com/office/drawing/2014/main" id="{85BAB640-7DB3-48C9-ACD2-66138B94682F}"/>
              </a:ext>
            </a:extLst>
          </p:cNvPr>
          <p:cNvSpPr txBox="1"/>
          <p:nvPr/>
        </p:nvSpPr>
        <p:spPr>
          <a:xfrm>
            <a:off x="1365364" y="1048351"/>
            <a:ext cx="396806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3800">
                <a:solidFill>
                  <a:srgbClr val="C00000"/>
                </a:solidFill>
                <a:latin typeface="Swiss911 UCm BT" panose="020B0608020202060204" pitchFamily="34" charset="0"/>
                <a:ea typeface="造字工房形黑（非商用）细体" pitchFamily="50" charset="-122"/>
              </a:defRPr>
            </a:lvl1pPr>
          </a:lstStyle>
          <a:p>
            <a:pPr algn="ctr"/>
            <a:r>
              <a:rPr lang="en-US" altLang="zh-CN" dirty="0">
                <a:solidFill>
                  <a:srgbClr val="2E97BC"/>
                </a:solidFill>
                <a:effectLst>
                  <a:outerShdw blurRad="254000" dist="127000" dir="2700000" algn="tl" rotWithShape="0">
                    <a:schemeClr val="bg1">
                      <a:lumMod val="65000"/>
                      <a:alpha val="40000"/>
                    </a:schemeClr>
                  </a:outerShdw>
                </a:effectLst>
                <a:latin typeface="Impact" panose="020B0806030902050204" pitchFamily="34" charset="0"/>
                <a:sym typeface="+mn-lt"/>
              </a:rPr>
              <a:t>02</a:t>
            </a:r>
          </a:p>
        </p:txBody>
      </p:sp>
      <p:sp>
        <p:nvSpPr>
          <p:cNvPr id="12" name="11">
            <a:extLst>
              <a:ext uri="{FF2B5EF4-FFF2-40B4-BE49-F238E27FC236}">
                <a16:creationId xmlns:a16="http://schemas.microsoft.com/office/drawing/2014/main" id="{F44ED3AE-9321-4FD9-A1D9-9C3FB70545D8}"/>
              </a:ext>
            </a:extLst>
          </p:cNvPr>
          <p:cNvSpPr/>
          <p:nvPr/>
        </p:nvSpPr>
        <p:spPr>
          <a:xfrm>
            <a:off x="711608" y="1821950"/>
            <a:ext cx="689021" cy="68902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794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71541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1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22" grpId="0"/>
      <p:bldP spid="22" grpId="1"/>
      <p:bldP spid="14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<a:extLst>
              <a:ext uri="{FF2B5EF4-FFF2-40B4-BE49-F238E27FC236}">
                <a16:creationId xmlns:a16="http://schemas.microsoft.com/office/drawing/2014/main" id="{FD37981C-AF28-492F-8B06-E1C85DE175D9}"/>
              </a:ext>
            </a:extLst>
          </p:cNvPr>
          <p:cNvSpPr/>
          <p:nvPr/>
        </p:nvSpPr>
        <p:spPr>
          <a:xfrm>
            <a:off x="0" y="0"/>
            <a:ext cx="2933858" cy="4753402"/>
          </a:xfrm>
          <a:custGeom>
            <a:avLst/>
            <a:gdLst>
              <a:gd name="connsiteX0" fmla="*/ 1629153 w 2933858"/>
              <a:gd name="connsiteY0" fmla="*/ 2403749 h 4753402"/>
              <a:gd name="connsiteX1" fmla="*/ 1628757 w 2933858"/>
              <a:gd name="connsiteY1" fmla="*/ 2405117 h 4753402"/>
              <a:gd name="connsiteX2" fmla="*/ 1627626 w 2933858"/>
              <a:gd name="connsiteY2" fmla="*/ 2408553 h 4753402"/>
              <a:gd name="connsiteX3" fmla="*/ 2500716 w 2933858"/>
              <a:gd name="connsiteY3" fmla="*/ 784736 h 4753402"/>
              <a:gd name="connsiteX4" fmla="*/ 2499496 w 2933858"/>
              <a:gd name="connsiteY4" fmla="*/ 786370 h 4753402"/>
              <a:gd name="connsiteX5" fmla="*/ 2499829 w 2933858"/>
              <a:gd name="connsiteY5" fmla="*/ 785888 h 4753402"/>
              <a:gd name="connsiteX6" fmla="*/ 2500716 w 2933858"/>
              <a:gd name="connsiteY6" fmla="*/ 784736 h 4753402"/>
              <a:gd name="connsiteX7" fmla="*/ 0 w 2933858"/>
              <a:gd name="connsiteY7" fmla="*/ 0 h 4753402"/>
              <a:gd name="connsiteX8" fmla="*/ 2933858 w 2933858"/>
              <a:gd name="connsiteY8" fmla="*/ 0 h 4753402"/>
              <a:gd name="connsiteX9" fmla="*/ 2932078 w 2933858"/>
              <a:gd name="connsiteY9" fmla="*/ 3120 h 4753402"/>
              <a:gd name="connsiteX10" fmla="*/ 2903838 w 2933858"/>
              <a:gd name="connsiteY10" fmla="*/ 49427 h 4753402"/>
              <a:gd name="connsiteX11" fmla="*/ 2879124 w 2933858"/>
              <a:gd name="connsiteY11" fmla="*/ 86497 h 4753402"/>
              <a:gd name="connsiteX12" fmla="*/ 2829697 w 2933858"/>
              <a:gd name="connsiteY12" fmla="*/ 197708 h 4753402"/>
              <a:gd name="connsiteX13" fmla="*/ 2817341 w 2933858"/>
              <a:gd name="connsiteY13" fmla="*/ 234778 h 4753402"/>
              <a:gd name="connsiteX14" fmla="*/ 2755557 w 2933858"/>
              <a:gd name="connsiteY14" fmla="*/ 284205 h 4753402"/>
              <a:gd name="connsiteX15" fmla="*/ 2730843 w 2933858"/>
              <a:gd name="connsiteY15" fmla="*/ 358346 h 4753402"/>
              <a:gd name="connsiteX16" fmla="*/ 2706130 w 2933858"/>
              <a:gd name="connsiteY16" fmla="*/ 432486 h 4753402"/>
              <a:gd name="connsiteX17" fmla="*/ 2693773 w 2933858"/>
              <a:gd name="connsiteY17" fmla="*/ 469557 h 4753402"/>
              <a:gd name="connsiteX18" fmla="*/ 2644346 w 2933858"/>
              <a:gd name="connsiteY18" fmla="*/ 543697 h 4753402"/>
              <a:gd name="connsiteX19" fmla="*/ 2619632 w 2933858"/>
              <a:gd name="connsiteY19" fmla="*/ 580768 h 4753402"/>
              <a:gd name="connsiteX20" fmla="*/ 2582562 w 2933858"/>
              <a:gd name="connsiteY20" fmla="*/ 605481 h 4753402"/>
              <a:gd name="connsiteX21" fmla="*/ 2545492 w 2933858"/>
              <a:gd name="connsiteY21" fmla="*/ 679622 h 4753402"/>
              <a:gd name="connsiteX22" fmla="*/ 2533135 w 2933858"/>
              <a:gd name="connsiteY22" fmla="*/ 716692 h 4753402"/>
              <a:gd name="connsiteX23" fmla="*/ 2508422 w 2933858"/>
              <a:gd name="connsiteY23" fmla="*/ 753762 h 4753402"/>
              <a:gd name="connsiteX24" fmla="*/ 2497262 w 2933858"/>
              <a:gd name="connsiteY24" fmla="*/ 789362 h 4753402"/>
              <a:gd name="connsiteX25" fmla="*/ 2499496 w 2933858"/>
              <a:gd name="connsiteY25" fmla="*/ 786370 h 4753402"/>
              <a:gd name="connsiteX26" fmla="*/ 2491180 w 2933858"/>
              <a:gd name="connsiteY26" fmla="*/ 798412 h 4753402"/>
              <a:gd name="connsiteX27" fmla="*/ 2471351 w 2933858"/>
              <a:gd name="connsiteY27" fmla="*/ 827903 h 4753402"/>
              <a:gd name="connsiteX28" fmla="*/ 2446638 w 2933858"/>
              <a:gd name="connsiteY28" fmla="*/ 902043 h 4753402"/>
              <a:gd name="connsiteX29" fmla="*/ 2421924 w 2933858"/>
              <a:gd name="connsiteY29" fmla="*/ 988541 h 4753402"/>
              <a:gd name="connsiteX30" fmla="*/ 2397211 w 2933858"/>
              <a:gd name="connsiteY30" fmla="*/ 1099751 h 4753402"/>
              <a:gd name="connsiteX31" fmla="*/ 2347784 w 2933858"/>
              <a:gd name="connsiteY31" fmla="*/ 1173892 h 4753402"/>
              <a:gd name="connsiteX32" fmla="*/ 2323070 w 2933858"/>
              <a:gd name="connsiteY32" fmla="*/ 1248032 h 4753402"/>
              <a:gd name="connsiteX33" fmla="*/ 2298357 w 2933858"/>
              <a:gd name="connsiteY33" fmla="*/ 1285103 h 4753402"/>
              <a:gd name="connsiteX34" fmla="*/ 2236573 w 2933858"/>
              <a:gd name="connsiteY34" fmla="*/ 1359243 h 4753402"/>
              <a:gd name="connsiteX35" fmla="*/ 2211859 w 2933858"/>
              <a:gd name="connsiteY35" fmla="*/ 1433384 h 4753402"/>
              <a:gd name="connsiteX36" fmla="*/ 2199503 w 2933858"/>
              <a:gd name="connsiteY36" fmla="*/ 1470454 h 4753402"/>
              <a:gd name="connsiteX37" fmla="*/ 2162432 w 2933858"/>
              <a:gd name="connsiteY37" fmla="*/ 1495168 h 4753402"/>
              <a:gd name="connsiteX38" fmla="*/ 2088292 w 2933858"/>
              <a:gd name="connsiteY38" fmla="*/ 1643449 h 4753402"/>
              <a:gd name="connsiteX39" fmla="*/ 2075935 w 2933858"/>
              <a:gd name="connsiteY39" fmla="*/ 1680519 h 4753402"/>
              <a:gd name="connsiteX40" fmla="*/ 2001795 w 2933858"/>
              <a:gd name="connsiteY40" fmla="*/ 1729946 h 4753402"/>
              <a:gd name="connsiteX41" fmla="*/ 1952368 w 2933858"/>
              <a:gd name="connsiteY41" fmla="*/ 1841157 h 4753402"/>
              <a:gd name="connsiteX42" fmla="*/ 1940011 w 2933858"/>
              <a:gd name="connsiteY42" fmla="*/ 1902941 h 4753402"/>
              <a:gd name="connsiteX43" fmla="*/ 1902941 w 2933858"/>
              <a:gd name="connsiteY43" fmla="*/ 1940011 h 4753402"/>
              <a:gd name="connsiteX44" fmla="*/ 1828800 w 2933858"/>
              <a:gd name="connsiteY44" fmla="*/ 1964724 h 4753402"/>
              <a:gd name="connsiteX45" fmla="*/ 1804086 w 2933858"/>
              <a:gd name="connsiteY45" fmla="*/ 2038865 h 4753402"/>
              <a:gd name="connsiteX46" fmla="*/ 1754659 w 2933858"/>
              <a:gd name="connsiteY46" fmla="*/ 2150076 h 4753402"/>
              <a:gd name="connsiteX47" fmla="*/ 1729946 w 2933858"/>
              <a:gd name="connsiteY47" fmla="*/ 2261286 h 4753402"/>
              <a:gd name="connsiteX48" fmla="*/ 1717589 w 2933858"/>
              <a:gd name="connsiteY48" fmla="*/ 2298357 h 4753402"/>
              <a:gd name="connsiteX49" fmla="*/ 1643449 w 2933858"/>
              <a:gd name="connsiteY49" fmla="*/ 2360141 h 4753402"/>
              <a:gd name="connsiteX50" fmla="*/ 1631536 w 2933858"/>
              <a:gd name="connsiteY50" fmla="*/ 2396251 h 4753402"/>
              <a:gd name="connsiteX51" fmla="*/ 1629153 w 2933858"/>
              <a:gd name="connsiteY51" fmla="*/ 2403749 h 4753402"/>
              <a:gd name="connsiteX52" fmla="*/ 1631969 w 2933858"/>
              <a:gd name="connsiteY52" fmla="*/ 2394012 h 4753402"/>
              <a:gd name="connsiteX53" fmla="*/ 1606378 w 2933858"/>
              <a:gd name="connsiteY53" fmla="*/ 2434281 h 4753402"/>
              <a:gd name="connsiteX54" fmla="*/ 1581665 w 2933858"/>
              <a:gd name="connsiteY54" fmla="*/ 2508422 h 4753402"/>
              <a:gd name="connsiteX55" fmla="*/ 1556951 w 2933858"/>
              <a:gd name="connsiteY55" fmla="*/ 2582562 h 4753402"/>
              <a:gd name="connsiteX56" fmla="*/ 1544595 w 2933858"/>
              <a:gd name="connsiteY56" fmla="*/ 2619632 h 4753402"/>
              <a:gd name="connsiteX57" fmla="*/ 1519881 w 2933858"/>
              <a:gd name="connsiteY57" fmla="*/ 2656703 h 4753402"/>
              <a:gd name="connsiteX58" fmla="*/ 1507524 w 2933858"/>
              <a:gd name="connsiteY58" fmla="*/ 2693773 h 4753402"/>
              <a:gd name="connsiteX59" fmla="*/ 1458097 w 2933858"/>
              <a:gd name="connsiteY59" fmla="*/ 2767914 h 4753402"/>
              <a:gd name="connsiteX60" fmla="*/ 1396314 w 2933858"/>
              <a:gd name="connsiteY60" fmla="*/ 2842054 h 4753402"/>
              <a:gd name="connsiteX61" fmla="*/ 1359243 w 2933858"/>
              <a:gd name="connsiteY61" fmla="*/ 2866768 h 4753402"/>
              <a:gd name="connsiteX62" fmla="*/ 1334530 w 2933858"/>
              <a:gd name="connsiteY62" fmla="*/ 2903838 h 4753402"/>
              <a:gd name="connsiteX63" fmla="*/ 1285103 w 2933858"/>
              <a:gd name="connsiteY63" fmla="*/ 2977978 h 4753402"/>
              <a:gd name="connsiteX64" fmla="*/ 1210962 w 2933858"/>
              <a:gd name="connsiteY64" fmla="*/ 3002692 h 4753402"/>
              <a:gd name="connsiteX65" fmla="*/ 1173892 w 2933858"/>
              <a:gd name="connsiteY65" fmla="*/ 3076832 h 4753402"/>
              <a:gd name="connsiteX66" fmla="*/ 1136822 w 2933858"/>
              <a:gd name="connsiteY66" fmla="*/ 3101546 h 4753402"/>
              <a:gd name="connsiteX67" fmla="*/ 1112108 w 2933858"/>
              <a:gd name="connsiteY67" fmla="*/ 3138616 h 4753402"/>
              <a:gd name="connsiteX68" fmla="*/ 1075038 w 2933858"/>
              <a:gd name="connsiteY68" fmla="*/ 3225114 h 4753402"/>
              <a:gd name="connsiteX69" fmla="*/ 1037968 w 2933858"/>
              <a:gd name="connsiteY69" fmla="*/ 3249827 h 4753402"/>
              <a:gd name="connsiteX70" fmla="*/ 963827 w 2933858"/>
              <a:gd name="connsiteY70" fmla="*/ 3274541 h 4753402"/>
              <a:gd name="connsiteX71" fmla="*/ 939114 w 2933858"/>
              <a:gd name="connsiteY71" fmla="*/ 3311611 h 4753402"/>
              <a:gd name="connsiteX72" fmla="*/ 864973 w 2933858"/>
              <a:gd name="connsiteY72" fmla="*/ 3348681 h 4753402"/>
              <a:gd name="connsiteX73" fmla="*/ 840259 w 2933858"/>
              <a:gd name="connsiteY73" fmla="*/ 3385751 h 4753402"/>
              <a:gd name="connsiteX74" fmla="*/ 815546 w 2933858"/>
              <a:gd name="connsiteY74" fmla="*/ 3459892 h 4753402"/>
              <a:gd name="connsiteX75" fmla="*/ 803189 w 2933858"/>
              <a:gd name="connsiteY75" fmla="*/ 3496962 h 4753402"/>
              <a:gd name="connsiteX76" fmla="*/ 790832 w 2933858"/>
              <a:gd name="connsiteY76" fmla="*/ 3534032 h 4753402"/>
              <a:gd name="connsiteX77" fmla="*/ 654908 w 2933858"/>
              <a:gd name="connsiteY77" fmla="*/ 3571103 h 4753402"/>
              <a:gd name="connsiteX78" fmla="*/ 642551 w 2933858"/>
              <a:gd name="connsiteY78" fmla="*/ 3608173 h 4753402"/>
              <a:gd name="connsiteX79" fmla="*/ 630195 w 2933858"/>
              <a:gd name="connsiteY79" fmla="*/ 3657600 h 4753402"/>
              <a:gd name="connsiteX80" fmla="*/ 605481 w 2933858"/>
              <a:gd name="connsiteY80" fmla="*/ 3694670 h 4753402"/>
              <a:gd name="connsiteX81" fmla="*/ 593124 w 2933858"/>
              <a:gd name="connsiteY81" fmla="*/ 3768811 h 4753402"/>
              <a:gd name="connsiteX82" fmla="*/ 543697 w 2933858"/>
              <a:gd name="connsiteY82" fmla="*/ 3842951 h 4753402"/>
              <a:gd name="connsiteX83" fmla="*/ 531341 w 2933858"/>
              <a:gd name="connsiteY83" fmla="*/ 3892378 h 4753402"/>
              <a:gd name="connsiteX84" fmla="*/ 518984 w 2933858"/>
              <a:gd name="connsiteY84" fmla="*/ 3929449 h 4753402"/>
              <a:gd name="connsiteX85" fmla="*/ 481914 w 2933858"/>
              <a:gd name="connsiteY85" fmla="*/ 4077730 h 4753402"/>
              <a:gd name="connsiteX86" fmla="*/ 469557 w 2933858"/>
              <a:gd name="connsiteY86" fmla="*/ 4114800 h 4753402"/>
              <a:gd name="connsiteX87" fmla="*/ 457200 w 2933858"/>
              <a:gd name="connsiteY87" fmla="*/ 4176584 h 4753402"/>
              <a:gd name="connsiteX88" fmla="*/ 420130 w 2933858"/>
              <a:gd name="connsiteY88" fmla="*/ 4201297 h 4753402"/>
              <a:gd name="connsiteX89" fmla="*/ 383059 w 2933858"/>
              <a:gd name="connsiteY89" fmla="*/ 4349578 h 4753402"/>
              <a:gd name="connsiteX90" fmla="*/ 358346 w 2933858"/>
              <a:gd name="connsiteY90" fmla="*/ 4485503 h 4753402"/>
              <a:gd name="connsiteX91" fmla="*/ 308919 w 2933858"/>
              <a:gd name="connsiteY91" fmla="*/ 4559643 h 4753402"/>
              <a:gd name="connsiteX92" fmla="*/ 234778 w 2933858"/>
              <a:gd name="connsiteY92" fmla="*/ 4584357 h 4753402"/>
              <a:gd name="connsiteX93" fmla="*/ 160638 w 2933858"/>
              <a:gd name="connsiteY93" fmla="*/ 4633784 h 4753402"/>
              <a:gd name="connsiteX94" fmla="*/ 135924 w 2933858"/>
              <a:gd name="connsiteY94" fmla="*/ 4670854 h 4753402"/>
              <a:gd name="connsiteX95" fmla="*/ 123568 w 2933858"/>
              <a:gd name="connsiteY95" fmla="*/ 4707924 h 4753402"/>
              <a:gd name="connsiteX96" fmla="*/ 49427 w 2933858"/>
              <a:gd name="connsiteY96" fmla="*/ 4732638 h 4753402"/>
              <a:gd name="connsiteX97" fmla="*/ 12357 w 2933858"/>
              <a:gd name="connsiteY97" fmla="*/ 4744995 h 4753402"/>
              <a:gd name="connsiteX98" fmla="*/ 0 w 2933858"/>
              <a:gd name="connsiteY98" fmla="*/ 4753402 h 4753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2933858" h="4753402">
                <a:moveTo>
                  <a:pt x="1629153" y="2403749"/>
                </a:moveTo>
                <a:lnTo>
                  <a:pt x="1628757" y="2405117"/>
                </a:lnTo>
                <a:cubicBezTo>
                  <a:pt x="1627869" y="2407989"/>
                  <a:pt x="1627328" y="2409583"/>
                  <a:pt x="1627626" y="2408553"/>
                </a:cubicBezTo>
                <a:close/>
                <a:moveTo>
                  <a:pt x="2500716" y="784736"/>
                </a:moveTo>
                <a:lnTo>
                  <a:pt x="2499496" y="786370"/>
                </a:lnTo>
                <a:lnTo>
                  <a:pt x="2499829" y="785888"/>
                </a:lnTo>
                <a:cubicBezTo>
                  <a:pt x="2501228" y="783919"/>
                  <a:pt x="2501334" y="783846"/>
                  <a:pt x="2500716" y="784736"/>
                </a:cubicBezTo>
                <a:close/>
                <a:moveTo>
                  <a:pt x="0" y="0"/>
                </a:moveTo>
                <a:lnTo>
                  <a:pt x="2933858" y="0"/>
                </a:lnTo>
                <a:lnTo>
                  <a:pt x="2932078" y="3120"/>
                </a:lnTo>
                <a:cubicBezTo>
                  <a:pt x="2926411" y="13513"/>
                  <a:pt x="2918001" y="28182"/>
                  <a:pt x="2903838" y="49427"/>
                </a:cubicBezTo>
                <a:lnTo>
                  <a:pt x="2879124" y="86497"/>
                </a:lnTo>
                <a:cubicBezTo>
                  <a:pt x="2849715" y="174727"/>
                  <a:pt x="2868861" y="138963"/>
                  <a:pt x="2829697" y="197708"/>
                </a:cubicBezTo>
                <a:cubicBezTo>
                  <a:pt x="2825578" y="210065"/>
                  <a:pt x="2826551" y="225568"/>
                  <a:pt x="2817341" y="234778"/>
                </a:cubicBezTo>
                <a:cubicBezTo>
                  <a:pt x="2755703" y="296416"/>
                  <a:pt x="2799442" y="185465"/>
                  <a:pt x="2755557" y="284205"/>
                </a:cubicBezTo>
                <a:cubicBezTo>
                  <a:pt x="2744977" y="308010"/>
                  <a:pt x="2739081" y="333632"/>
                  <a:pt x="2730843" y="358346"/>
                </a:cubicBezTo>
                <a:lnTo>
                  <a:pt x="2706130" y="432486"/>
                </a:lnTo>
                <a:cubicBezTo>
                  <a:pt x="2702011" y="444843"/>
                  <a:pt x="2700998" y="458719"/>
                  <a:pt x="2693773" y="469557"/>
                </a:cubicBezTo>
                <a:lnTo>
                  <a:pt x="2644346" y="543697"/>
                </a:lnTo>
                <a:cubicBezTo>
                  <a:pt x="2636108" y="556054"/>
                  <a:pt x="2631989" y="572530"/>
                  <a:pt x="2619632" y="580768"/>
                </a:cubicBezTo>
                <a:lnTo>
                  <a:pt x="2582562" y="605481"/>
                </a:lnTo>
                <a:cubicBezTo>
                  <a:pt x="2551502" y="698657"/>
                  <a:pt x="2593399" y="583806"/>
                  <a:pt x="2545492" y="679622"/>
                </a:cubicBezTo>
                <a:cubicBezTo>
                  <a:pt x="2539667" y="691272"/>
                  <a:pt x="2538960" y="705042"/>
                  <a:pt x="2533135" y="716692"/>
                </a:cubicBezTo>
                <a:cubicBezTo>
                  <a:pt x="2526494" y="729975"/>
                  <a:pt x="2515063" y="740479"/>
                  <a:pt x="2508422" y="753762"/>
                </a:cubicBezTo>
                <a:cubicBezTo>
                  <a:pt x="2482843" y="804920"/>
                  <a:pt x="2491282" y="796896"/>
                  <a:pt x="2497262" y="789362"/>
                </a:cubicBezTo>
                <a:lnTo>
                  <a:pt x="2499496" y="786370"/>
                </a:lnTo>
                <a:lnTo>
                  <a:pt x="2491180" y="798412"/>
                </a:lnTo>
                <a:cubicBezTo>
                  <a:pt x="2486624" y="805104"/>
                  <a:pt x="2480204" y="814623"/>
                  <a:pt x="2471351" y="827903"/>
                </a:cubicBezTo>
                <a:lnTo>
                  <a:pt x="2446638" y="902043"/>
                </a:lnTo>
                <a:cubicBezTo>
                  <a:pt x="2434861" y="937373"/>
                  <a:pt x="2429681" y="949754"/>
                  <a:pt x="2421924" y="988541"/>
                </a:cubicBezTo>
                <a:cubicBezTo>
                  <a:pt x="2417523" y="1010548"/>
                  <a:pt x="2412242" y="1072694"/>
                  <a:pt x="2397211" y="1099751"/>
                </a:cubicBezTo>
                <a:cubicBezTo>
                  <a:pt x="2382786" y="1125715"/>
                  <a:pt x="2357177" y="1145714"/>
                  <a:pt x="2347784" y="1173892"/>
                </a:cubicBezTo>
                <a:cubicBezTo>
                  <a:pt x="2339546" y="1198605"/>
                  <a:pt x="2337520" y="1226357"/>
                  <a:pt x="2323070" y="1248032"/>
                </a:cubicBezTo>
                <a:cubicBezTo>
                  <a:pt x="2314832" y="1260389"/>
                  <a:pt x="2307864" y="1273694"/>
                  <a:pt x="2298357" y="1285103"/>
                </a:cubicBezTo>
                <a:cubicBezTo>
                  <a:pt x="2270640" y="1318363"/>
                  <a:pt x="2254106" y="1319794"/>
                  <a:pt x="2236573" y="1359243"/>
                </a:cubicBezTo>
                <a:cubicBezTo>
                  <a:pt x="2225993" y="1383048"/>
                  <a:pt x="2220097" y="1408670"/>
                  <a:pt x="2211859" y="1433384"/>
                </a:cubicBezTo>
                <a:cubicBezTo>
                  <a:pt x="2207740" y="1445741"/>
                  <a:pt x="2210340" y="1463229"/>
                  <a:pt x="2199503" y="1470454"/>
                </a:cubicBezTo>
                <a:lnTo>
                  <a:pt x="2162432" y="1495168"/>
                </a:lnTo>
                <a:cubicBezTo>
                  <a:pt x="2098553" y="1590985"/>
                  <a:pt x="2122399" y="1541128"/>
                  <a:pt x="2088292" y="1643449"/>
                </a:cubicBezTo>
                <a:cubicBezTo>
                  <a:pt x="2084173" y="1655806"/>
                  <a:pt x="2086773" y="1673294"/>
                  <a:pt x="2075935" y="1680519"/>
                </a:cubicBezTo>
                <a:lnTo>
                  <a:pt x="2001795" y="1729946"/>
                </a:lnTo>
                <a:cubicBezTo>
                  <a:pt x="1972210" y="1774322"/>
                  <a:pt x="1964973" y="1778133"/>
                  <a:pt x="1952368" y="1841157"/>
                </a:cubicBezTo>
                <a:cubicBezTo>
                  <a:pt x="1948249" y="1861752"/>
                  <a:pt x="1949404" y="1884156"/>
                  <a:pt x="1940011" y="1902941"/>
                </a:cubicBezTo>
                <a:cubicBezTo>
                  <a:pt x="1932196" y="1918571"/>
                  <a:pt x="1918217" y="1931524"/>
                  <a:pt x="1902941" y="1940011"/>
                </a:cubicBezTo>
                <a:cubicBezTo>
                  <a:pt x="1880169" y="1952662"/>
                  <a:pt x="1828800" y="1964724"/>
                  <a:pt x="1828800" y="1964724"/>
                </a:cubicBezTo>
                <a:cubicBezTo>
                  <a:pt x="1820562" y="1989438"/>
                  <a:pt x="1818536" y="2017190"/>
                  <a:pt x="1804086" y="2038865"/>
                </a:cubicBezTo>
                <a:cubicBezTo>
                  <a:pt x="1764924" y="2097609"/>
                  <a:pt x="1784068" y="2061848"/>
                  <a:pt x="1754659" y="2150076"/>
                </a:cubicBezTo>
                <a:cubicBezTo>
                  <a:pt x="1726845" y="2233519"/>
                  <a:pt x="1758939" y="2130818"/>
                  <a:pt x="1729946" y="2261286"/>
                </a:cubicBezTo>
                <a:cubicBezTo>
                  <a:pt x="1727120" y="2274001"/>
                  <a:pt x="1724814" y="2287519"/>
                  <a:pt x="1717589" y="2298357"/>
                </a:cubicBezTo>
                <a:cubicBezTo>
                  <a:pt x="1698561" y="2326899"/>
                  <a:pt x="1670801" y="2341906"/>
                  <a:pt x="1643449" y="2360141"/>
                </a:cubicBezTo>
                <a:cubicBezTo>
                  <a:pt x="1637815" y="2377042"/>
                  <a:pt x="1634009" y="2388630"/>
                  <a:pt x="1631536" y="2396251"/>
                </a:cubicBezTo>
                <a:lnTo>
                  <a:pt x="1629153" y="2403749"/>
                </a:lnTo>
                <a:lnTo>
                  <a:pt x="1631969" y="2394012"/>
                </a:lnTo>
                <a:cubicBezTo>
                  <a:pt x="1636320" y="2377679"/>
                  <a:pt x="1638320" y="2362412"/>
                  <a:pt x="1606378" y="2434281"/>
                </a:cubicBezTo>
                <a:cubicBezTo>
                  <a:pt x="1595798" y="2458086"/>
                  <a:pt x="1589903" y="2483708"/>
                  <a:pt x="1581665" y="2508422"/>
                </a:cubicBezTo>
                <a:lnTo>
                  <a:pt x="1556951" y="2582562"/>
                </a:lnTo>
                <a:cubicBezTo>
                  <a:pt x="1552832" y="2594919"/>
                  <a:pt x="1551820" y="2608795"/>
                  <a:pt x="1544595" y="2619632"/>
                </a:cubicBezTo>
                <a:cubicBezTo>
                  <a:pt x="1536357" y="2631989"/>
                  <a:pt x="1526523" y="2643420"/>
                  <a:pt x="1519881" y="2656703"/>
                </a:cubicBezTo>
                <a:cubicBezTo>
                  <a:pt x="1514056" y="2668353"/>
                  <a:pt x="1513850" y="2682387"/>
                  <a:pt x="1507524" y="2693773"/>
                </a:cubicBezTo>
                <a:cubicBezTo>
                  <a:pt x="1493099" y="2719737"/>
                  <a:pt x="1474573" y="2743200"/>
                  <a:pt x="1458097" y="2767914"/>
                </a:cubicBezTo>
                <a:cubicBezTo>
                  <a:pt x="1433797" y="2804364"/>
                  <a:pt x="1431993" y="2812322"/>
                  <a:pt x="1396314" y="2842054"/>
                </a:cubicBezTo>
                <a:cubicBezTo>
                  <a:pt x="1384905" y="2851562"/>
                  <a:pt x="1371600" y="2858530"/>
                  <a:pt x="1359243" y="2866768"/>
                </a:cubicBezTo>
                <a:cubicBezTo>
                  <a:pt x="1351005" y="2879125"/>
                  <a:pt x="1341171" y="2890555"/>
                  <a:pt x="1334530" y="2903838"/>
                </a:cubicBezTo>
                <a:cubicBezTo>
                  <a:pt x="1314881" y="2943136"/>
                  <a:pt x="1333752" y="2950951"/>
                  <a:pt x="1285103" y="2977978"/>
                </a:cubicBezTo>
                <a:cubicBezTo>
                  <a:pt x="1262331" y="2990629"/>
                  <a:pt x="1210962" y="3002692"/>
                  <a:pt x="1210962" y="3002692"/>
                </a:cubicBezTo>
                <a:cubicBezTo>
                  <a:pt x="1200912" y="3032841"/>
                  <a:pt x="1197845" y="3052879"/>
                  <a:pt x="1173892" y="3076832"/>
                </a:cubicBezTo>
                <a:cubicBezTo>
                  <a:pt x="1163391" y="3087333"/>
                  <a:pt x="1149179" y="3093308"/>
                  <a:pt x="1136822" y="3101546"/>
                </a:cubicBezTo>
                <a:cubicBezTo>
                  <a:pt x="1128584" y="3113903"/>
                  <a:pt x="1117958" y="3124966"/>
                  <a:pt x="1112108" y="3138616"/>
                </a:cubicBezTo>
                <a:cubicBezTo>
                  <a:pt x="1090839" y="3188243"/>
                  <a:pt x="1113815" y="3186337"/>
                  <a:pt x="1075038" y="3225114"/>
                </a:cubicBezTo>
                <a:cubicBezTo>
                  <a:pt x="1064537" y="3235615"/>
                  <a:pt x="1051539" y="3243796"/>
                  <a:pt x="1037968" y="3249827"/>
                </a:cubicBezTo>
                <a:cubicBezTo>
                  <a:pt x="1014163" y="3260407"/>
                  <a:pt x="963827" y="3274541"/>
                  <a:pt x="963827" y="3274541"/>
                </a:cubicBezTo>
                <a:cubicBezTo>
                  <a:pt x="955589" y="3286898"/>
                  <a:pt x="949615" y="3301110"/>
                  <a:pt x="939114" y="3311611"/>
                </a:cubicBezTo>
                <a:cubicBezTo>
                  <a:pt x="915161" y="3335563"/>
                  <a:pt x="895121" y="3338631"/>
                  <a:pt x="864973" y="3348681"/>
                </a:cubicBezTo>
                <a:cubicBezTo>
                  <a:pt x="856735" y="3361038"/>
                  <a:pt x="846291" y="3372180"/>
                  <a:pt x="840259" y="3385751"/>
                </a:cubicBezTo>
                <a:cubicBezTo>
                  <a:pt x="829679" y="3409556"/>
                  <a:pt x="823784" y="3435178"/>
                  <a:pt x="815546" y="3459892"/>
                </a:cubicBezTo>
                <a:lnTo>
                  <a:pt x="803189" y="3496962"/>
                </a:lnTo>
                <a:cubicBezTo>
                  <a:pt x="799070" y="3509319"/>
                  <a:pt x="803189" y="3529913"/>
                  <a:pt x="790832" y="3534032"/>
                </a:cubicBezTo>
                <a:cubicBezTo>
                  <a:pt x="696767" y="3565388"/>
                  <a:pt x="742236" y="3553637"/>
                  <a:pt x="654908" y="3571103"/>
                </a:cubicBezTo>
                <a:cubicBezTo>
                  <a:pt x="650789" y="3583460"/>
                  <a:pt x="646129" y="3595649"/>
                  <a:pt x="642551" y="3608173"/>
                </a:cubicBezTo>
                <a:cubicBezTo>
                  <a:pt x="637886" y="3624502"/>
                  <a:pt x="636885" y="3641990"/>
                  <a:pt x="630195" y="3657600"/>
                </a:cubicBezTo>
                <a:cubicBezTo>
                  <a:pt x="624345" y="3671250"/>
                  <a:pt x="613719" y="3682313"/>
                  <a:pt x="605481" y="3694670"/>
                </a:cubicBezTo>
                <a:cubicBezTo>
                  <a:pt x="601362" y="3719384"/>
                  <a:pt x="602760" y="3745684"/>
                  <a:pt x="593124" y="3768811"/>
                </a:cubicBezTo>
                <a:cubicBezTo>
                  <a:pt x="581700" y="3796228"/>
                  <a:pt x="543697" y="3842951"/>
                  <a:pt x="543697" y="3842951"/>
                </a:cubicBezTo>
                <a:cubicBezTo>
                  <a:pt x="539578" y="3859427"/>
                  <a:pt x="536006" y="3876049"/>
                  <a:pt x="531341" y="3892378"/>
                </a:cubicBezTo>
                <a:cubicBezTo>
                  <a:pt x="527763" y="3904902"/>
                  <a:pt x="521810" y="3916734"/>
                  <a:pt x="518984" y="3929449"/>
                </a:cubicBezTo>
                <a:cubicBezTo>
                  <a:pt x="485705" y="4079201"/>
                  <a:pt x="531850" y="3927920"/>
                  <a:pt x="481914" y="4077730"/>
                </a:cubicBezTo>
                <a:cubicBezTo>
                  <a:pt x="477795" y="4090087"/>
                  <a:pt x="472111" y="4102028"/>
                  <a:pt x="469557" y="4114800"/>
                </a:cubicBezTo>
                <a:cubicBezTo>
                  <a:pt x="465438" y="4135395"/>
                  <a:pt x="467620" y="4158349"/>
                  <a:pt x="457200" y="4176584"/>
                </a:cubicBezTo>
                <a:cubicBezTo>
                  <a:pt x="449832" y="4189478"/>
                  <a:pt x="432487" y="4193059"/>
                  <a:pt x="420130" y="4201297"/>
                </a:cubicBezTo>
                <a:cubicBezTo>
                  <a:pt x="391819" y="4286227"/>
                  <a:pt x="395538" y="4262225"/>
                  <a:pt x="383059" y="4349578"/>
                </a:cubicBezTo>
                <a:cubicBezTo>
                  <a:pt x="379848" y="4372057"/>
                  <a:pt x="376984" y="4451955"/>
                  <a:pt x="358346" y="4485503"/>
                </a:cubicBezTo>
                <a:cubicBezTo>
                  <a:pt x="343922" y="4511467"/>
                  <a:pt x="337097" y="4550250"/>
                  <a:pt x="308919" y="4559643"/>
                </a:cubicBezTo>
                <a:lnTo>
                  <a:pt x="234778" y="4584357"/>
                </a:lnTo>
                <a:cubicBezTo>
                  <a:pt x="208710" y="4662566"/>
                  <a:pt x="246596" y="4584666"/>
                  <a:pt x="160638" y="4633784"/>
                </a:cubicBezTo>
                <a:cubicBezTo>
                  <a:pt x="147744" y="4641152"/>
                  <a:pt x="144162" y="4658497"/>
                  <a:pt x="135924" y="4670854"/>
                </a:cubicBezTo>
                <a:cubicBezTo>
                  <a:pt x="131805" y="4683211"/>
                  <a:pt x="134167" y="4700353"/>
                  <a:pt x="123568" y="4707924"/>
                </a:cubicBezTo>
                <a:cubicBezTo>
                  <a:pt x="102370" y="4723066"/>
                  <a:pt x="74141" y="4724400"/>
                  <a:pt x="49427" y="4732638"/>
                </a:cubicBezTo>
                <a:cubicBezTo>
                  <a:pt x="37070" y="4736757"/>
                  <a:pt x="23195" y="4737770"/>
                  <a:pt x="12357" y="4744995"/>
                </a:cubicBezTo>
                <a:lnTo>
                  <a:pt x="0" y="4753402"/>
                </a:lnTo>
                <a:close/>
              </a:path>
            </a:pathLst>
          </a:custGeom>
          <a:solidFill>
            <a:srgbClr val="ECE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8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:a16="http://schemas.microsoft.com/office/drawing/2014/main" id="{139808F2-B7B1-41EB-BAED-49D45ED05E36}"/>
                  </a:ext>
                </a:extLst>
              </p14:cNvPr>
              <p14:cNvContentPartPr/>
              <p14:nvPr/>
            </p14:nvContentPartPr>
            <p14:xfrm>
              <a:off x="-268378" y="-315591"/>
              <a:ext cx="3043080" cy="4772520"/>
            </p14:xfrm>
          </p:contentPart>
        </mc:Choice>
        <mc:Fallback xmlns="">
          <p:pic>
            <p:nvPicPr>
              <p:cNvPr id="3" name="8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:a16="http://schemas.microsoft.com/office/drawing/2014/main" id="{139808F2-B7B1-41EB-BAED-49D45ED05E3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277739" y="-324951"/>
                <a:ext cx="3061802" cy="479124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B9C2A98-A063-49E1-85A3-8359B70526CD}"/>
              </a:ext>
            </a:extLst>
          </p:cNvPr>
          <p:cNvSpPr/>
          <p:nvPr/>
        </p:nvSpPr>
        <p:spPr>
          <a:xfrm>
            <a:off x="114924" y="1496680"/>
            <a:ext cx="11949257" cy="3412980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1270000" dist="546100" dir="2700000" sx="83000" sy="83000" algn="tl" rotWithShape="0">
              <a:prstClr val="black">
                <a:alpha val="24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AFF72F6-43EE-4E5F-85C3-5FF8BB5A352D}"/>
              </a:ext>
            </a:extLst>
          </p:cNvPr>
          <p:cNvSpPr/>
          <p:nvPr/>
        </p:nvSpPr>
        <p:spPr>
          <a:xfrm>
            <a:off x="114924" y="80771"/>
            <a:ext cx="732019" cy="732019"/>
          </a:xfrm>
          <a:prstGeom prst="ellipse">
            <a:avLst/>
          </a:prstGeom>
          <a:solidFill>
            <a:srgbClr val="A3C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endParaRPr lang="en-US" b="1" dirty="0"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F59998-9362-4CE0-8C07-9A43298E782B}"/>
              </a:ext>
            </a:extLst>
          </p:cNvPr>
          <p:cNvSpPr txBox="1"/>
          <p:nvPr/>
        </p:nvSpPr>
        <p:spPr>
          <a:xfrm>
            <a:off x="846943" y="31281"/>
            <a:ext cx="116027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800" b="1" dirty="0" err="1">
                <a:ln/>
                <a:solidFill>
                  <a:srgbClr val="4A4A4A"/>
                </a:solidFill>
              </a:rPr>
              <a:t>Đọc</a:t>
            </a:r>
            <a:endParaRPr lang="en-US" sz="4800" b="1" dirty="0">
              <a:ln/>
              <a:solidFill>
                <a:srgbClr val="4A4A4A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A7819E8-709B-492F-BA4E-C63C348D78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961" y="2019050"/>
            <a:ext cx="11228439" cy="236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45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">
            <a:extLst>
              <a:ext uri="{FF2B5EF4-FFF2-40B4-BE49-F238E27FC236}">
                <a16:creationId xmlns:a16="http://schemas.microsoft.com/office/drawing/2014/main" id="{10AE5A0D-FD68-456E-956D-E1D1AA7DB655}"/>
              </a:ext>
            </a:extLst>
          </p:cNvPr>
          <p:cNvSpPr/>
          <p:nvPr/>
        </p:nvSpPr>
        <p:spPr>
          <a:xfrm>
            <a:off x="6813184" y="-1127760"/>
            <a:ext cx="10500360" cy="10500360"/>
          </a:xfrm>
          <a:prstGeom prst="ellipse">
            <a:avLst/>
          </a:prstGeom>
          <a:blipFill dpi="0" rotWithShape="1">
            <a:blip r:embed="rId2"/>
            <a:srcRect/>
            <a:stretch>
              <a:fillRect l="-1000" t="1000" r="9000" b="1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4">
            <a:extLst>
              <a:ext uri="{FF2B5EF4-FFF2-40B4-BE49-F238E27FC236}">
                <a16:creationId xmlns:a16="http://schemas.microsoft.com/office/drawing/2014/main" id="{056FC10A-0AC9-478A-B83A-6698C02C3259}"/>
              </a:ext>
            </a:extLst>
          </p:cNvPr>
          <p:cNvSpPr/>
          <p:nvPr/>
        </p:nvSpPr>
        <p:spPr>
          <a:xfrm>
            <a:off x="6077561" y="-1863383"/>
            <a:ext cx="11971606" cy="11971606"/>
          </a:xfrm>
          <a:prstGeom prst="ellipse">
            <a:avLst/>
          </a:prstGeom>
          <a:noFill/>
          <a:ln w="127000">
            <a:solidFill>
              <a:srgbClr val="ABDA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5">
            <a:extLst>
              <a:ext uri="{FF2B5EF4-FFF2-40B4-BE49-F238E27FC236}">
                <a16:creationId xmlns:a16="http://schemas.microsoft.com/office/drawing/2014/main" id="{673E5416-6AF9-4C3B-BAA7-6F29C485C97C}"/>
              </a:ext>
            </a:extLst>
          </p:cNvPr>
          <p:cNvSpPr/>
          <p:nvPr/>
        </p:nvSpPr>
        <p:spPr>
          <a:xfrm>
            <a:off x="-2193973" y="-5322863"/>
            <a:ext cx="11971606" cy="11971606"/>
          </a:xfrm>
          <a:prstGeom prst="ellipse">
            <a:avLst/>
          </a:prstGeom>
          <a:noFill/>
          <a:ln w="127000">
            <a:solidFill>
              <a:srgbClr val="E3E3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6">
            <a:extLst>
              <a:ext uri="{FF2B5EF4-FFF2-40B4-BE49-F238E27FC236}">
                <a16:creationId xmlns:a16="http://schemas.microsoft.com/office/drawing/2014/main" id="{0C239011-E1EB-4B8C-93B0-854CE05DD560}"/>
              </a:ext>
            </a:extLst>
          </p:cNvPr>
          <p:cNvSpPr/>
          <p:nvPr/>
        </p:nvSpPr>
        <p:spPr>
          <a:xfrm>
            <a:off x="8568715" y="-2380957"/>
            <a:ext cx="10500360" cy="10500360"/>
          </a:xfrm>
          <a:prstGeom prst="ellipse">
            <a:avLst/>
          </a:prstGeom>
          <a:noFill/>
          <a:ln w="127000">
            <a:solidFill>
              <a:srgbClr val="ABDA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259">
            <a:extLst>
              <a:ext uri="{FF2B5EF4-FFF2-40B4-BE49-F238E27FC236}">
                <a16:creationId xmlns:a16="http://schemas.microsoft.com/office/drawing/2014/main" id="{B88B45B8-0AC9-4E3D-BCE1-671BDB18D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094" y="3215389"/>
            <a:ext cx="54006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7200" b="1" dirty="0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 CHUYỆN</a:t>
            </a:r>
            <a:endParaRPr lang="zh-CN" altLang="en-US" sz="7200" b="1" dirty="0">
              <a:solidFill>
                <a:srgbClr val="2E97B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13">
            <a:extLst>
              <a:ext uri="{FF2B5EF4-FFF2-40B4-BE49-F238E27FC236}">
                <a16:creationId xmlns:a16="http://schemas.microsoft.com/office/drawing/2014/main" id="{85BAB640-7DB3-48C9-ACD2-66138B94682F}"/>
              </a:ext>
            </a:extLst>
          </p:cNvPr>
          <p:cNvSpPr txBox="1"/>
          <p:nvPr/>
        </p:nvSpPr>
        <p:spPr>
          <a:xfrm>
            <a:off x="1365364" y="1048351"/>
            <a:ext cx="396806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3800">
                <a:solidFill>
                  <a:srgbClr val="C00000"/>
                </a:solidFill>
                <a:latin typeface="Swiss911 UCm BT" panose="020B0608020202060204" pitchFamily="34" charset="0"/>
                <a:ea typeface="造字工房形黑（非商用）细体" pitchFamily="50" charset="-122"/>
              </a:defRPr>
            </a:lvl1pPr>
          </a:lstStyle>
          <a:p>
            <a:pPr algn="ctr"/>
            <a:r>
              <a:rPr lang="en-US" altLang="zh-CN" dirty="0">
                <a:solidFill>
                  <a:srgbClr val="2E97BC"/>
                </a:solidFill>
                <a:effectLst>
                  <a:outerShdw blurRad="254000" dist="127000" dir="2700000" algn="tl" rotWithShape="0">
                    <a:schemeClr val="bg1">
                      <a:lumMod val="65000"/>
                      <a:alpha val="40000"/>
                    </a:schemeClr>
                  </a:outerShdw>
                </a:effectLst>
                <a:latin typeface="Impact" panose="020B0806030902050204" pitchFamily="34" charset="0"/>
                <a:sym typeface="+mn-lt"/>
              </a:rPr>
              <a:t>03</a:t>
            </a:r>
          </a:p>
        </p:txBody>
      </p:sp>
      <p:sp>
        <p:nvSpPr>
          <p:cNvPr id="12" name="11">
            <a:extLst>
              <a:ext uri="{FF2B5EF4-FFF2-40B4-BE49-F238E27FC236}">
                <a16:creationId xmlns:a16="http://schemas.microsoft.com/office/drawing/2014/main" id="{F44ED3AE-9321-4FD9-A1D9-9C3FB70545D8}"/>
              </a:ext>
            </a:extLst>
          </p:cNvPr>
          <p:cNvSpPr/>
          <p:nvPr/>
        </p:nvSpPr>
        <p:spPr>
          <a:xfrm>
            <a:off x="711608" y="1821950"/>
            <a:ext cx="689021" cy="68902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794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935949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1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22" grpId="0"/>
      <p:bldP spid="22" grpId="1"/>
      <p:bldP spid="14" grpId="0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177</Words>
  <Application>Microsoft Office PowerPoint</Application>
  <PresentationFormat>Widescreen</PresentationFormat>
  <Paragraphs>60</Paragraphs>
  <Slides>16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Arial-Rounded</vt:lpstr>
      <vt:lpstr>Calibri</vt:lpstr>
      <vt:lpstr>Calibri Light</vt:lpstr>
      <vt:lpstr>等线</vt:lpstr>
      <vt:lpstr>等线 Light</vt:lpstr>
      <vt:lpstr>Impact</vt:lpstr>
      <vt:lpstr>造字工房形黑（非商用）细体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duyen pham</dc:creator>
  <cp:lastModifiedBy>ASUS</cp:lastModifiedBy>
  <cp:revision>164</cp:revision>
  <dcterms:created xsi:type="dcterms:W3CDTF">2021-07-06T07:31:41Z</dcterms:created>
  <dcterms:modified xsi:type="dcterms:W3CDTF">2022-11-04T10:36:40Z</dcterms:modified>
</cp:coreProperties>
</file>