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notesSlides/notesSlide2.xml" ContentType="application/vnd.openxmlformats-officedocument.presentationml.notesSlide+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01" r:id="rId2"/>
    <p:sldId id="384" r:id="rId3"/>
    <p:sldId id="398" r:id="rId4"/>
    <p:sldId id="256" r:id="rId5"/>
    <p:sldId id="385" r:id="rId6"/>
    <p:sldId id="389" r:id="rId7"/>
    <p:sldId id="391" r:id="rId8"/>
    <p:sldId id="399" r:id="rId9"/>
    <p:sldId id="283" r:id="rId10"/>
    <p:sldId id="402" r:id="rId11"/>
    <p:sldId id="392" r:id="rId12"/>
    <p:sldId id="386" r:id="rId13"/>
    <p:sldId id="393" r:id="rId14"/>
    <p:sldId id="395" r:id="rId15"/>
    <p:sldId id="400" r:id="rId16"/>
    <p:sldId id="387" r:id="rId17"/>
    <p:sldId id="397" r:id="rId18"/>
    <p:sldId id="403" r:id="rId19"/>
    <p:sldId id="404" r:id="rId20"/>
    <p:sldId id="405" r:id="rId21"/>
    <p:sldId id="406" r:id="rId22"/>
    <p:sldId id="388" r:id="rId23"/>
    <p:sldId id="264"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4A4"/>
    <a:srgbClr val="2E97BC"/>
    <a:srgbClr val="C9DEE9"/>
    <a:srgbClr val="A3C6D9"/>
    <a:srgbClr val="4A4A4A"/>
    <a:srgbClr val="B2CFDF"/>
    <a:srgbClr val="E3E3E3"/>
    <a:srgbClr val="ABD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1" d="100"/>
          <a:sy n="41" d="100"/>
        </p:scale>
        <p:origin x="1194"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7T06:12:40.720"/>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28:54.119"/>
    </inkml:context>
    <inkml:brush xml:id="br0">
      <inkml:brushProperty name="width" value="0.05292" units="cm"/>
      <inkml:brushProperty name="height" value="0.05292" units="cm"/>
      <inkml:brushProperty name="color" value="#FFFFFF"/>
    </inkml:brush>
  </inkml:definitions>
  <inkml:trace contextRef="#ctx0" brushRef="#br0">6811 1 5475,'0'0'5410,"-10"0"-3585,5 0-1667,0 1 0,0 0 1,-1-1-1,1 2 0,0 0 1,0-1-1,0 1 0,0 0 1,0 1-1,-5 3 0,-9 6-107,-19 19-1,8-8 61,-206 144-50,221-156-24,0 1 0,0 1 1,0 1-1,1 0 0,1 0 0,1 1 0,0 1 0,1 0 0,1 1 1,1 0-1,0 0 0,-8 24 0,-36 82 298,-5 10 37,-33 155-233,72-185-144,2-8-4,14-80 11,-55 253 183,25-130-55,2-17-14,25-88-121,-1-5-9,-2 41 1,5-42 24,0 1 0,-8 28 1,4-28-1,3-14 27,0 1 1,-2-1-1,0 1 1,-1-2-1,0 0 1,-19 24-1,14-18-30,-172 251-8,97-119-32,2-1 46,49-87-22,-34 78 0,29-59 16,21-45 1,-25 70 0,29-53-56,-9 24-12,-139 337 104,150-376-69,3 2 1,-10 66-1,1 86-30,19-184 39,1-1 0,-5 16 0,-2 6 25,2 4 20,-2 0 1,-15 39-1,-31 64 42,45-120-69,-1 0 1,-18 25-1,-5 8 3,-24 44 23,-5-4 0,-75 86 1,101-138-57,22-25 44,-18 26 1,-32 44-71,32-44 35,-40 66 1,21-2-13,34-66 27,-30 49 1,39-69-2,-1-1 1,1 2-1,1-1 1,2 1-1,-6 19 1,5-15 0,-6 11 24,-1 0 0,-27 48 0,5-13-4,-16 59-64,32-77 40,-41 78 0,4-39 84,53-82-95,0 0 0,0-1 0,1 1 0,0 1 0,0-1 0,1-1 0,0 2 0,0 7 0,-2 9 65,-22 110-71,5 0 46,14-107-14,3-20-3,1 1-1,0 0 1,1 0 0,-1 9 0,1-11-6,1 1 0,-1 0 1,0-1-1,-1 1 1,1-1-1,-2 1 0,-2 6 1,-24 44 51,19-40-36,-13 15-5,18-27-6,0 1 1,1 0 0,0-1-1,0 2 1,-6 11-1,1 2-6,0-2 1,-1 1-1,-21 26 0,-7 14-1,15-18-7,9-15-9,-25 36 0,36-55 11,-1-1 0,1 1 0,1 0-1,-1-1 1,2 1 0,-1 0 0,1 0 0,0 1 0,-1 7 0,1-1 3,-3 16 1,4-19 1,-1 0 0,-1 0-1,0 0 1,-1 0 0,0 0 0,-4 10 0,-13 24 4,10-21-1,0-1 1,-3 0-1,-15 23 0,-135 147-218,151-179 196,-17 26 0,17-24 47,-13 22-125,11-16 106,-2 0 1,-17 19 0,6-10 18,-35 55 0,52-72-71,7-11 43,1 0 0,-1 0 0,1 0 0,0 0 0,1 1 1,-3 4-1,-6 17 3,-1-2 1,0-1-1,-1 1 0,-2-1 1,-15 21-1,-90 94 76,65-78-117,28-33 57,-53 44 0,46-44-11,-27 27-20,27-23-7,-54 37 1,58-47 20,-101 62-4,129-80 8,-1-2-1,1 1 0,-1 0 0,1-1 0,-1 1 0,1 0 0,-1-1 0,0 0 0,1 0 0,-1 1 0,1-1 0,-4 0 0,2 0-4,2 1-1,-2-1 1,2 1-1,-2-1 1,2 1-1,-2-1 1,2 1-1,-1 0 1,-3 2-1,-4 1 1,-29 9 4,24-10-5,0 2 0,-13 7-1,-28 12-30,26-11 11,-27 16 0,11 0 16,27-18 18,0 0-1,0 0 1,0-2-1,-32 13 1,39-18-3,-1 0 0,1 1 0,1 1 0,-1-1 0,-14 12 0,-114 69 131,109-65-111,-2-3 0,0 0 0,-58 22 0,79-35-3,2 1 0,-1-1 1,0 2-1,1-1 0,-14 13 1,2-2-2,-131 101-24,104-78 48,-87 55 0,117-84-2,14-8 26,0 0 0,-1 0 0,1 0 0,-1-1-1,-9 3 1,11-2-70,-1-2-1,1 1 1,-1 0 0,2 1-1,-1-1 1,0 1-1,0 0 1,-3 2 0,-5 7-9,-1-1 17,-5 3 46,1 0 0,1 1 1,-19 24-1,14-13 71,-2-2 1,-47 41-1,-8 7 89,34-27-132,-53 60 179,79-84-216,1 1 0,0 0 1,-14 31-1,14-24 33,-22 30 0,19-32 104,-22 44 0,-41 103-64,81-172-120,1 0-37,-1-1 42,0-1-1,0 2 1,0-1 0,0 0 0,1 0 0,-1 1-1,0-1 1,1 0 0,-1 1 0,0 1 0,-3 8 3,1-7-66,1 0 0,0 1-1,0-1 1,1 0 0,-1 0-1,1 0 1,1 1 0,-1-1-1,0 1 1,1 5 0,2 27-3964,-2-36 3691,0 0 0,0 1 1,0-1-1,1 0 1,-1 0-1,1 0 0,0 1 1,-1-2-1,1 1 1,-1 0-1,1 1 0,1 0 1,17 12-6281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5-04T13:51:04.658"/>
    </inkml:context>
    <inkml:brush xml:id="br0">
      <inkml:brushProperty name="width" value="0.05292" units="cm"/>
      <inkml:brushProperty name="height" value="0.05292" units="cm"/>
      <inkml:brushProperty name="color" value="#FFFFFF"/>
    </inkml:brush>
  </inkml:definitions>
  <inkml:trace contextRef="#ctx0" brushRef="#br0">0 3813 6867,'0'0'-216,"17"-26"264,-17 26-48,74-110 29,-68 102-15,1-1 0,0 1-1,1 0 1,0 0-1,1 1 1,-1 0-1,1 1 1,0 0 0,1 0-1,13-6 1,-9 5-4,25-11 80,0 1 0,1 3-1,46-12 1,130-20 228,-78 20-135,577-163 574,-428 107-650,-183 52-58,134-58 0,-180 61-25,-1-2 0,-1-3 1,83-62-1,45-58 197,111-80-192,59 25-6,14 29-6,-214 106-8,-62 28-14,1 5 1,183-50-1,-144 56 46,-1-5 0,176-77 0,-171 53 5,302-119-7,49 0 65,-346 123 47,152-41 0,37-19-59,-92 28-8,-93 30 23,-104 40-80,2 2 0,1 2 1,49-12-1,-5 9-31,277-66 208,-301 67-148,0 2-1,1 4 1,0 2-1,91-1 1,12 10 61,189 2 302,-318 3-366,70 14 0,-38-5 44,-35-7-73,125 15 24,-49-16 82,63 3-90,211 37 0,6 48-18,54 16 207,-366-96-161,246 47-24,-25 2-22,-42-9 28,-211-43-58,74 19-13,-68-15 60,91 12-1,57-8-49,71 10 54,-93 17-78,-135-30 45,0-3-1,1-2 0,82 8 1,227-17 85,-188-2-70,67-12 37,0-1-55,343 14 95,-308 8-6,-34 5-60,-71-2-24,246 31-10,-267-19-46,44 8 97,187 55 0,-80 10 85,54 16 127,-297-101-226,1-2 0,0-2 1,103-1-1,-87-5-44,109 15-1,118 31 52,-271-41-51,1 1 0,46 19 1,-41-13 21,37 9 1,173 47 25,-68-2 132,48 16 79,137 46-96,-287-96-5,-43-19-139,0-2 0,43 14-1,20 1 16,113 27 70,-135-40-91,-30-5 5,1-1 0,0-3 0,42 2-1,152 5 33,-142-4-36,85 10 7,-140-14 6,63-3 0,-51-2-16,-22 0 0,-1-2 1,0-1-1,28-7 0,-28 5 5,1 1 0,0 1 0,29-1 1,575 5-36,-572 3 18,81 14 0,-82-9-5,82 3-1,-93-11 2,263 12 12,-292-10-8,341 27 25,-120-25 8,-141 2-24,108 3 10,-142-7-24,-32-1 22,0 0 0,50-7-1,-63 1-10,0 0-1,0-1 0,-1-1 1,30-17-1,13-4 10,42-13 15,-12 7 0,107-58 0,-185 85-18,167-87-12,-48 26 10,-24 12-62,-5 3 79,-42 20-50,69-26 0,-112 54 11,0 0 1,0 1-1,19-1 1,-24 4 17,0-1 0,0 0 0,0-1 0,0 0 0,0-1 0,-1-1 0,17-8 1,-1-1 11,-18 10-8,-1-1 1,1 0-1,-1-1 0,0 1 0,10-10 0,-12 9-5,-1 2-1,1-1 1,0 1-1,0 0 1,1 0-1,12-5 1,46-16-14,-39 17 13,65-30 6,-3-3 0,98-63 0,116-53 8,-58 58-19,9 23-4,32-3 35,105-20 18,-162 55-47,68-10-51,-230 46 50,-30 4 5,0-1 0,-1-1 0,0-2 0,57-21 0,-13-2 5,157-40 0,-198 60 14,60-28-1,-66 25-16,1 1 0,52-13 0,69-3 4,-146 26-4,1 0 0,0-1 0,-1 0 0,1-1 0,13-10 0,2 0 28,63-44-22,5-2-38,48-7 38,-59 31-6,189-70-1,-265 105 0,66-22-16,2 2 1,110-17 0,-113 27 19,-36 5 3,0 2-1,45-1 1,96 0-25,-124 3 12,45-4 2,120-24 0,-40 6 0,36-8-5,-128 16 9,151-9-1,88 19 5,1234 7 30,-1141 4-66,-324 3 37,0 4 0,-1 4-1,171 52 1,44 43 204,-180-61-61,-18-18-52,-51-16-64,338 82 718,85-12-11,-245-47-148,-161-25-365,-61-10-188,0-1 0,19 8 0,-32-10-33,1 1 0,-1-1 0,1 0 1,-1 1-1,0-1 0,1 0 0,-1 1 0,0-1 0,1 1 0,-1-1 0,0 0 0,1 1 0,-1-1 0,0 1 0,0-1 0,0 1 0,0-1 0,1 1 1,-1-1-1,0 1 0,0-1 0,0 1 0,0-1 0,0 1 0,0 0 0,0-1 0,0 1 0,0-1 0,-1 1 0,2 28-183,-4 53-3595,-6-29-1597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15:05.795"/>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56:59.469"/>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56:59.469"/>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9T15:09:56.011"/>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8:56:59.469"/>
    </inkml:context>
    <inkml:brush xml:id="br0">
      <inkml:brushProperty name="width" value="0.05292" units="cm"/>
      <inkml:brushProperty name="height" value="0.05292" units="cm"/>
      <inkml:brushProperty name="color" value="#FFFFFF"/>
    </inkml:brush>
  </inkml:definitions>
  <inkml:trace contextRef="#ctx0" brushRef="#br0">8452 1 5475,'0'0'5410,"-12"0"-3585,6 0-1667,-1 1 0,1 0 1,-1 0-1,1 1 0,0 0 1,-1 0-1,1 0 0,0 1 1,0 0-1,-7 5 0,-10 7-107,-25 23-1,11-9 61,-255 178-50,273-193-24,0 1 0,0 1 1,1 1-1,1 0 0,1 1 0,1 1 0,0 0 0,1 1 0,2 1 1,0 0-1,1 1 0,-10 28 0,-45 103 298,-5 12 37,-42 192-233,89-229-144,3-10-4,17-99 11,-68 313 183,31-161-55,3-20-14,30-110-121,0-6-9,-4 50 1,8-51 24,-1 0 0,-11 36 1,7-36-1,3-16 27,-1 0 1,-1 0-1,-1 0 1,-1-1-1,0-1 1,-24 30-1,18-23-30,-213 313-8,120-149-32,2-1 46,61-108-22,-42 97 0,36-73 16,26-56 1,-32 87 0,37-66-56,-11 29-12,-173 419 104,187-466-69,3 2 1,-13 82-1,2 106-30,24-228 39,1-1 0,-7 20 0,-1 7 25,1 5 20,-2 0 1,-18 49-1,-40 79 42,57-149-69,-1 0 1,-23 32-1,-6 9 3,-30 54 23,-6-4 0,-93 106 1,126-171-57,27-30 44,-23 31 1,-40 55-71,41-54 35,-51 81 1,27-2-13,42-83 27,-37 62 1,47-86-2,0-1 1,2 2-1,0 0 1,2 0-1,-6 24 1,5-19 0,-6 14 24,-2 0 0,-34 60 0,7-17-4,-21 73-64,41-95 40,-52 98 0,6-50 84,65-102-95,0 1 0,1-1 0,0 1 0,1 0 0,-1 0 0,2-1 0,0 1 0,-1 10 0,-2 11 65,-26 136-71,5 0 46,17-132-14,5-25-3,0 1-1,1-1 1,0 1 0,0 11 0,1-13-6,0 0 0,0 1 1,0-1-1,-1 0 1,0 0-1,-1 0 0,-4 9 1,-29 54 51,24-50-36,-17 18-5,23-32-6,0 0 1,1 0 0,0 0-1,0 1 1,-7 15-1,1 1-6,-1-1 1,0 0-1,-26 33 0,-10 17-1,20-22-7,11-18-9,-32 44 0,45-69 11,0 0 0,0 0 0,1 1-1,0-1 1,1 0 0,0 1 0,0 0 0,1 0 0,-1 10 0,0-2 3,-2 21 1,3-25 1,0 1 0,-1 0-1,-1-1 1,0 1 0,-1-1 0,-5 14 0,-16 29 4,13-27-1,-1 0 1,-2-1-1,-20 29 0,-168 183-218,189-223 196,-23 33 0,23-30 47,-17 27-125,13-20 106,-1 0 1,-23 24 0,9-12 18,-44 68 0,64-90-71,10-13 43,0 0 0,0-1 0,0 1 0,1 0 0,0 1 1,-3 5-1,-7 20 3,-1-1 1,-1-1-1,-1 0 0,-2-1 1,-20 26-1,-110 118 76,80-98-117,35-41 57,-67 55 0,59-55-11,-35 34-20,34-29-7,-67 47 1,72-60 20,-125 78-4,159-100 8,0-1-1,1 0 0,-1 0 0,0-1 0,0 1 0,0 0 0,0-1 0,0 1 0,0-1 0,0 1 0,0-1 0,-4 0 0,3 0-4,1 1-1,-1-1 1,1 1-1,-1-1 1,1 1-1,-1 0 1,1 0-1,0 0 1,-4 3-1,-5 1 1,-37 11 4,31-12-5,0 2 0,-17 8-1,-34 16-30,32-14 11,-34 20 0,14 0 16,34-22 18,0 0-1,0-1 1,-1-1-1,-39 15 1,48-22-3,0 0 0,0 1 0,1 1 0,0 0 0,-18 14 0,-141 86 131,134-82-111,-1-2 0,-1-1 0,-72 28 0,99-44-3,1 1 0,0 0 1,0 1-1,0 0 0,-16 16 1,2-3-2,-163 125-24,129-96 48,-107 67 0,145-103-2,17-10 26,0 0 0,-1-1 0,0 1 0,0-1-1,-11 3 1,13-3-70,-1-1-1,1 0 1,0 1 0,1 0-1,-1 0 1,0 0-1,1 1 1,-4 3 0,-7 7-9,-1 0 17,-6 3 46,1 1 0,1 1 1,-23 29-1,17-16 71,-2-2 1,-59 50-1,-9 10 89,41-34-132,-65 74 179,98-104-216,1 1 0,1 1 1,-19 38-1,18-30 33,-27 37 0,24-40 104,-28 55 0,-51 128-64,101-213-120,1-1-37,-1-1 42,-1 0-1,1 1 1,0-1 0,0 1 0,0-1 0,0 1-1,0-1 1,1 1 0,-1 0 0,0 2 0,-5 10 3,3-10-66,0 1 0,1 1-1,0-1 1,0 0 0,0 1-1,1-1 1,0 1 0,0-1-1,0 1 1,1 6 0,2 34-3964,-2-44 3691,1-1 0,-1 1 1,0-1-1,1 0 1,-1 1-1,1-1 0,0 1 1,-1-1-1,1 0 1,0 0-1,0 1 0,1 1 1,22 15-6281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7-06T09:14:41.157"/>
    </inkml:context>
    <inkml:brush xml:id="br0">
      <inkml:brushProperty name="width" value="0.05292" units="cm"/>
      <inkml:brushProperty name="height" value="0.05292" units="cm"/>
      <inkml:brushProperty name="color" value="#FFFFFF"/>
    </inkml:brush>
  </inkml:definitions>
  <inkml:trace contextRef="#ctx0" brushRef="#br0">3162 3 5699,'0'0'5453,"-2"0"-5148,-1-1 0,1 0 0,0 1 0,-1 0 0,1 0 0,0-1 0,-1 1 0,-2 1 0,-2 2-120,1 0 0,0 0 0,0 1 0,1-1 0,-1 2 0,1-1 0,-10 10 0,-2 1 99,-8 4-183,1 2 0,1 0 1,1 2-1,-27 36 0,-147 218 129,147-208-90,12-19-98,-49 91 0,62-100 125,-52 71-1,12-22-67,-4 33 24,43-80-41,2 0 1,2 2 0,3 0-1,-17 59 1,4-14 176,-51 112 141,27-75-70,32-81-249,-19 62-1,28-69-61,-36 72 0,2-8 45,36-78-58,-5 14 48,-2 0 1,-1-2-1,-50 68 1,24-49-40,3 2 0,-43 74 0,59-82-23,-27 76 0,41-85-27,2 0 1,2 1-1,-8 76 0,-10 19 112,16-90-67,-6 50-1,14-58-1,-3 1-1,-1-2 0,-2 1 0,-2-1 0,-21 51 0,6-27-3,14-28 3,-3-1 1,-28 49 0,-41 66 44,55-94-64,-78 144 121,84-153-145,2 2-1,-18 61 0,12-34 27,16-40 5,2 0 0,-5 36-1,8-37 3,-1 0-1,-18 48 0,14-48-5,2 0 0,1 0 0,1 1 0,-3 53 0,6-61 19,-2 1 0,-14 44 0,12-47 0,0 1-1,2 0 0,-3 29 0,6-32-13,-1 0 1,-1-1-1,-1 0 1,-10 24 0,-3 8 1,13-39 18,-1 1-1,0-1 1,-1 0-1,-17 22 1,-3 6 21,7-5-37,2 0 0,1 2 0,-13 42 0,-26 67 50,28-80 28,-15 63-1,30-93-35,-12 51 0,-10 27 8,22-83-38,2-5 6,-14 50 0,24-74-20,0 0 0,0 0 0,0 0 0,0 0 0,-4 4 0,-6 11 35,-1 6-24,-24 34-1,-8 15 15,33-50 1,7-12-4,-1 0 0,0-1 1,0 0-1,-11 13 0,10-19 666,4-5-3832,0 0-1175,-11 0-708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BAF73-F940-4456-9EF8-F4B01BE91E8B}"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77D54-2D24-49D7-83CD-AA0442E1F8DB}" type="slidenum">
              <a:rPr lang="en-US" smtClean="0"/>
              <a:t>‹#›</a:t>
            </a:fld>
            <a:endParaRPr lang="en-US"/>
          </a:p>
        </p:txBody>
      </p:sp>
    </p:spTree>
    <p:extLst>
      <p:ext uri="{BB962C8B-B14F-4D97-AF65-F5344CB8AC3E}">
        <p14:creationId xmlns:p14="http://schemas.microsoft.com/office/powerpoint/2010/main" val="278731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00D6B5-2467-493D-B634-0D80AF93428C}" type="slidenum">
              <a:rPr lang="zh-CN" altLang="en-US" smtClean="0"/>
              <a:t>8</a:t>
            </a:fld>
            <a:endParaRPr lang="zh-CN" altLang="en-US"/>
          </a:p>
        </p:txBody>
      </p:sp>
    </p:spTree>
    <p:extLst>
      <p:ext uri="{BB962C8B-B14F-4D97-AF65-F5344CB8AC3E}">
        <p14:creationId xmlns:p14="http://schemas.microsoft.com/office/powerpoint/2010/main" val="346597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00D6B5-2467-493D-B634-0D80AF93428C}" type="slidenum">
              <a:rPr lang="zh-CN" altLang="en-US" smtClean="0"/>
              <a:t>9</a:t>
            </a:fld>
            <a:endParaRPr lang="zh-CN" altLang="en-US"/>
          </a:p>
        </p:txBody>
      </p:sp>
    </p:spTree>
    <p:extLst>
      <p:ext uri="{BB962C8B-B14F-4D97-AF65-F5344CB8AC3E}">
        <p14:creationId xmlns:p14="http://schemas.microsoft.com/office/powerpoint/2010/main" val="115951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00D6B5-2467-493D-B634-0D80AF93428C}" type="slidenum">
              <a:rPr lang="zh-CN" altLang="en-US" smtClean="0"/>
              <a:t>11</a:t>
            </a:fld>
            <a:endParaRPr lang="zh-CN" altLang="en-US"/>
          </a:p>
        </p:txBody>
      </p:sp>
    </p:spTree>
    <p:extLst>
      <p:ext uri="{BB962C8B-B14F-4D97-AF65-F5344CB8AC3E}">
        <p14:creationId xmlns:p14="http://schemas.microsoft.com/office/powerpoint/2010/main" val="958055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D - 6" descr="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
            <a:extLst>
              <a:ext uri="{FF2B5EF4-FFF2-40B4-BE49-F238E27FC236}">
                <a16:creationId xmlns:a16="http://schemas.microsoft.com/office/drawing/2014/main" id="{216335E2-784C-412B-B523-77E99CD91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92112"/>
          </a:xfrm>
          <a:prstGeom prst="rect">
            <a:avLst/>
          </a:prstGeom>
        </p:spPr>
      </p:pic>
    </p:spTree>
    <p:extLst>
      <p:ext uri="{BB962C8B-B14F-4D97-AF65-F5344CB8AC3E}">
        <p14:creationId xmlns:p14="http://schemas.microsoft.com/office/powerpoint/2010/main" val="390100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45FDA-C534-462B-AF2A-A254E06421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BEE70F-3CE3-4838-9650-4BEC8C650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8F8F7-BA86-4171-8941-500847549984}"/>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5" name="Footer Placeholder 4">
            <a:extLst>
              <a:ext uri="{FF2B5EF4-FFF2-40B4-BE49-F238E27FC236}">
                <a16:creationId xmlns:a16="http://schemas.microsoft.com/office/drawing/2014/main" id="{3E052E0B-B89E-4C64-9C5C-C5EA7ABB2C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73EDDF-BFE0-4DED-9DF5-6182D93A6D51}"/>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789503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2A9EC-6E47-414B-A79E-DA569CE101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C698B-4831-4C08-A07B-B95E7B115A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89BB2-0DAF-405C-A736-D7CA090DE63A}"/>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5" name="Footer Placeholder 4">
            <a:extLst>
              <a:ext uri="{FF2B5EF4-FFF2-40B4-BE49-F238E27FC236}">
                <a16:creationId xmlns:a16="http://schemas.microsoft.com/office/drawing/2014/main" id="{B2E52334-766A-49AD-86A7-45A89CF64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E6C6F-2C7D-4134-AAA6-87C925C20ADA}"/>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00872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18FB5-6DCB-451F-94F0-3345343F40B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E678125-5174-4E2A-8249-D606259777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CD07CCD-BD47-4B78-AA3E-E88AA80A6739}"/>
              </a:ext>
            </a:extLst>
          </p:cNvPr>
          <p:cNvSpPr>
            <a:spLocks noGrp="1"/>
          </p:cNvSpPr>
          <p:nvPr>
            <p:ph type="dt" sz="half" idx="10"/>
          </p:nvPr>
        </p:nvSpPr>
        <p:spPr/>
        <p:txBody>
          <a:bodyPr/>
          <a:lstStyle/>
          <a:p>
            <a:fld id="{89FE1E3B-4889-452A-A628-BD62FA40F833}"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A205A2BC-34AB-4DBB-8AFB-07B12ACCF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8743F5-5C8A-4D72-8D67-45FB1BAE5BD2}"/>
              </a:ext>
            </a:extLst>
          </p:cNvPr>
          <p:cNvSpPr>
            <a:spLocks noGrp="1"/>
          </p:cNvSpPr>
          <p:nvPr>
            <p:ph type="sldNum" sz="quarter" idx="12"/>
          </p:nvPr>
        </p:nvSpPr>
        <p:spPr/>
        <p:txBody>
          <a:bodyPr/>
          <a:lstStyle/>
          <a:p>
            <a:fld id="{723894B0-CFDA-4883-BF25-FD63E7A55BA7}" type="slidenum">
              <a:rPr lang="zh-CN" altLang="en-US" smtClean="0"/>
              <a:t>‹#›</a:t>
            </a:fld>
            <a:endParaRPr lang="zh-CN" altLang="en-US"/>
          </a:p>
        </p:txBody>
      </p:sp>
    </p:spTree>
    <p:extLst>
      <p:ext uri="{BB962C8B-B14F-4D97-AF65-F5344CB8AC3E}">
        <p14:creationId xmlns:p14="http://schemas.microsoft.com/office/powerpoint/2010/main" val="242319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7321-A309-4FE7-AADE-6E099A7DF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A4D99-7D9D-4971-9043-83B1C7AA9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A1928-B143-4356-AA83-E99214AFDBE8}"/>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5" name="Footer Placeholder 4">
            <a:extLst>
              <a:ext uri="{FF2B5EF4-FFF2-40B4-BE49-F238E27FC236}">
                <a16:creationId xmlns:a16="http://schemas.microsoft.com/office/drawing/2014/main" id="{718C21F4-709D-4A59-8368-6C65F0DBD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44240-D598-41E8-BECD-AC17F19F0A88}"/>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1473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E70-74E5-44C3-B488-CAE58EA82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973D0C-F537-4BF1-ADFF-D21C8C1B4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1F6696-8417-4430-A6D6-CA166E5141C0}"/>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5" name="Footer Placeholder 4">
            <a:extLst>
              <a:ext uri="{FF2B5EF4-FFF2-40B4-BE49-F238E27FC236}">
                <a16:creationId xmlns:a16="http://schemas.microsoft.com/office/drawing/2014/main" id="{F30069C0-1B20-4F66-A414-B925DD48B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A5D9C-5714-44DB-AD64-D8DF7C1A36CF}"/>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93024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9839-BB6E-4DDA-ABB3-DF881DFB0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E3CCC-64AB-4A6D-820A-48AC7277F2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686F16-D633-4E89-971F-214EA023D3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3A98A-38F8-4D82-AEEF-C8D9A1B2604F}"/>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6" name="Footer Placeholder 5">
            <a:extLst>
              <a:ext uri="{FF2B5EF4-FFF2-40B4-BE49-F238E27FC236}">
                <a16:creationId xmlns:a16="http://schemas.microsoft.com/office/drawing/2014/main" id="{D6E5EEB3-E404-4D2F-BF58-FAB3F0816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47266-A97E-4253-9B3B-7BC3FE14DA33}"/>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43798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9296-AF3B-4D7C-AD4E-50BFB7FB21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14A0F4-064F-43B2-A91A-62DB54DFD4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59910-8255-449D-8A16-63F0793DD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B9AFCA-FC2F-4B75-9C93-240CCA71A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F82B03-5506-4843-B26D-F3C5AA0F13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FFBB1C-9171-4B79-A8FA-1DBB576669FA}"/>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8" name="Footer Placeholder 7">
            <a:extLst>
              <a:ext uri="{FF2B5EF4-FFF2-40B4-BE49-F238E27FC236}">
                <a16:creationId xmlns:a16="http://schemas.microsoft.com/office/drawing/2014/main" id="{90765210-E164-4089-A725-79667B953E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28835-55C5-4802-A429-501464C8F84C}"/>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66792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1AE5-6165-43B8-93F4-3955BB0C11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D299EA-7344-4768-9DE5-517BD3AA14BF}"/>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4" name="Footer Placeholder 3">
            <a:extLst>
              <a:ext uri="{FF2B5EF4-FFF2-40B4-BE49-F238E27FC236}">
                <a16:creationId xmlns:a16="http://schemas.microsoft.com/office/drawing/2014/main" id="{F4BC3E6C-2928-4B8B-BD1A-7CCA2A9CD8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D80E19-F568-402D-B6F7-0F82EEB0411C}"/>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900642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E10B13-3F78-431F-A72B-826D1CC45E29}"/>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3" name="Footer Placeholder 2">
            <a:extLst>
              <a:ext uri="{FF2B5EF4-FFF2-40B4-BE49-F238E27FC236}">
                <a16:creationId xmlns:a16="http://schemas.microsoft.com/office/drawing/2014/main" id="{D3E56E8D-E163-4DE0-BF6D-81D6F36310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E50A8A-A960-41B0-9F9C-B4B6E30E151B}"/>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15172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D702-8FAF-4E44-9890-C963FC17F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3C00A4-5F62-43A6-99B3-8EA736971D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E87DA4-96A9-4508-AAFA-71EC476444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1B1D6-E781-4379-9DBA-7F6038EADC3F}"/>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6" name="Footer Placeholder 5">
            <a:extLst>
              <a:ext uri="{FF2B5EF4-FFF2-40B4-BE49-F238E27FC236}">
                <a16:creationId xmlns:a16="http://schemas.microsoft.com/office/drawing/2014/main" id="{D38C6508-2DC6-463D-B8AC-D9E92B4B2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A3CC7B-02BA-4E6F-9716-97D41B7B564B}"/>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22430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4131-C07D-4E26-8FD7-D8FF92718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68C156-77A0-4F60-B904-B8260F8FB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E7F5EA-7566-498B-BD7A-2DF25C142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4EAE3-33AF-4808-9603-1B45827AEBBE}"/>
              </a:ext>
            </a:extLst>
          </p:cNvPr>
          <p:cNvSpPr>
            <a:spLocks noGrp="1"/>
          </p:cNvSpPr>
          <p:nvPr>
            <p:ph type="dt" sz="half" idx="10"/>
          </p:nvPr>
        </p:nvSpPr>
        <p:spPr/>
        <p:txBody>
          <a:bodyPr/>
          <a:lstStyle/>
          <a:p>
            <a:fld id="{5F4D7877-EB78-4538-8E0C-97D2FB9483A6}" type="datetimeFigureOut">
              <a:rPr lang="en-US" smtClean="0"/>
              <a:t>11/9/2022</a:t>
            </a:fld>
            <a:endParaRPr lang="en-US"/>
          </a:p>
        </p:txBody>
      </p:sp>
      <p:sp>
        <p:nvSpPr>
          <p:cNvPr id="6" name="Footer Placeholder 5">
            <a:extLst>
              <a:ext uri="{FF2B5EF4-FFF2-40B4-BE49-F238E27FC236}">
                <a16:creationId xmlns:a16="http://schemas.microsoft.com/office/drawing/2014/main" id="{67DA00E0-708E-4186-AE1F-405661025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953F4-3D4C-44D6-AF7A-E6707C84966E}"/>
              </a:ext>
            </a:extLst>
          </p:cNvPr>
          <p:cNvSpPr>
            <a:spLocks noGrp="1"/>
          </p:cNvSpPr>
          <p:nvPr>
            <p:ph type="sldNum" sz="quarter" idx="12"/>
          </p:nvPr>
        </p:nvSpPr>
        <p:spPr/>
        <p:txBody>
          <a:bodyPr/>
          <a:lstStyle/>
          <a:p>
            <a:fld id="{BCAF8BB9-E4FE-414D-837A-C25251B0DD7A}" type="slidenum">
              <a:rPr lang="en-US" smtClean="0"/>
              <a:t>‹#›</a:t>
            </a:fld>
            <a:endParaRPr lang="en-US"/>
          </a:p>
        </p:txBody>
      </p:sp>
    </p:spTree>
    <p:extLst>
      <p:ext uri="{BB962C8B-B14F-4D97-AF65-F5344CB8AC3E}">
        <p14:creationId xmlns:p14="http://schemas.microsoft.com/office/powerpoint/2010/main" val="146878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10F33-D6A9-454C-8ACE-688A73BDDA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420C1D-BBAB-44B4-B4AA-9FCFD463B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364B3D-CE61-4F2F-9A0B-41C424F2A3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D7877-EB78-4538-8E0C-97D2FB9483A6}" type="datetimeFigureOut">
              <a:rPr lang="en-US" smtClean="0"/>
              <a:t>11/9/2022</a:t>
            </a:fld>
            <a:endParaRPr lang="en-US"/>
          </a:p>
        </p:txBody>
      </p:sp>
      <p:sp>
        <p:nvSpPr>
          <p:cNvPr id="5" name="Footer Placeholder 4">
            <a:extLst>
              <a:ext uri="{FF2B5EF4-FFF2-40B4-BE49-F238E27FC236}">
                <a16:creationId xmlns:a16="http://schemas.microsoft.com/office/drawing/2014/main" id="{05F577A6-540E-42D5-8C93-3C92CCED3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3E42A-4688-4A22-B725-D3C999600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F8BB9-E4FE-414D-837A-C25251B0DD7A}" type="slidenum">
              <a:rPr lang="en-US" smtClean="0"/>
              <a:t>‹#›</a:t>
            </a:fld>
            <a:endParaRPr lang="en-US"/>
          </a:p>
        </p:txBody>
      </p:sp>
    </p:spTree>
    <p:extLst>
      <p:ext uri="{BB962C8B-B14F-4D97-AF65-F5344CB8AC3E}">
        <p14:creationId xmlns:p14="http://schemas.microsoft.com/office/powerpoint/2010/main" val="4250879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6.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7.xm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wmv"/><Relationship Id="rId7" Type="http://schemas.openxmlformats.org/officeDocument/2006/relationships/image" Target="../media/image130.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customXml" Target="../ink/ink8.xml"/><Relationship Id="rId5" Type="http://schemas.openxmlformats.org/officeDocument/2006/relationships/slideLayout" Target="../slideLayouts/slideLayout7.xml"/><Relationship Id="rId4" Type="http://schemas.openxmlformats.org/officeDocument/2006/relationships/video" Target="../media/media2.wmv"/><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30.png"/><Relationship Id="rId7" Type="http://schemas.openxmlformats.org/officeDocument/2006/relationships/image" Target="../media/image26.png"/><Relationship Id="rId2" Type="http://schemas.openxmlformats.org/officeDocument/2006/relationships/customXml" Target="../ink/ink10.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2.png"/><Relationship Id="rId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23.emf"/><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ustomXml" Target="../ink/ink1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00.png"/></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4.xm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a:extLst>
              <a:ext uri="{FF2B5EF4-FFF2-40B4-BE49-F238E27FC236}">
                <a16:creationId xmlns:a16="http://schemas.microsoft.com/office/drawing/2014/main" id="{473856A3-C140-9A33-E372-883F3FAF1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3650" y="1195895"/>
            <a:ext cx="1892300" cy="1261533"/>
          </a:xfrm>
          <a:prstGeom prst="rect">
            <a:avLst/>
          </a:prstGeom>
        </p:spPr>
      </p:pic>
      <p:pic>
        <p:nvPicPr>
          <p:cNvPr id="5" name="72">
            <a:extLst>
              <a:ext uri="{FF2B5EF4-FFF2-40B4-BE49-F238E27FC236}">
                <a16:creationId xmlns:a16="http://schemas.microsoft.com/office/drawing/2014/main" id="{98A846F0-34F6-AC88-E5B1-2EA79F5ED9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0832" y="4854102"/>
            <a:ext cx="5037936" cy="2854258"/>
          </a:xfrm>
          <a:prstGeom prst="rect">
            <a:avLst/>
          </a:prstGeom>
        </p:spPr>
      </p:pic>
      <p:sp>
        <p:nvSpPr>
          <p:cNvPr id="6" name="13">
            <a:extLst>
              <a:ext uri="{FF2B5EF4-FFF2-40B4-BE49-F238E27FC236}">
                <a16:creationId xmlns:a16="http://schemas.microsoft.com/office/drawing/2014/main" id="{2291A48F-8D5A-C969-C36F-F455CEFA0B32}"/>
              </a:ext>
            </a:extLst>
          </p:cNvPr>
          <p:cNvSpPr/>
          <p:nvPr/>
        </p:nvSpPr>
        <p:spPr>
          <a:xfrm>
            <a:off x="3689756" y="239713"/>
            <a:ext cx="5107488"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endParaRPr lang="zh-CN" alt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13">
            <a:extLst>
              <a:ext uri="{FF2B5EF4-FFF2-40B4-BE49-F238E27FC236}">
                <a16:creationId xmlns:a16="http://schemas.microsoft.com/office/drawing/2014/main" id="{89A9C775-3C55-E223-6138-B11D6EF694C8}"/>
              </a:ext>
            </a:extLst>
          </p:cNvPr>
          <p:cNvSpPr/>
          <p:nvPr/>
        </p:nvSpPr>
        <p:spPr>
          <a:xfrm>
            <a:off x="2927882" y="2828835"/>
            <a:ext cx="6925294" cy="1200329"/>
          </a:xfrm>
          <a:prstGeom prst="rect">
            <a:avLst/>
          </a:prstGeom>
        </p:spPr>
        <p:txBody>
          <a:bodyPr wrap="none">
            <a:spAutoFit/>
            <a:scene3d>
              <a:camera prst="orthographicFront"/>
              <a:lightRig rig="threePt" dir="t"/>
            </a:scene3d>
            <a:sp3d extrusionH="57150">
              <a:bevelT h="25400" prst="softRound"/>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7200" b="1">
                <a:ln w="12700" cmpd="sng">
                  <a:noFill/>
                  <a:prstDash val="solid"/>
                </a:ln>
                <a:solidFill>
                  <a:srgbClr val="002060"/>
                </a:solidFill>
                <a:latin typeface="Arial-Rounded" panose="020B0500000000000000" pitchFamily="34" charset="0"/>
                <a:ea typeface="Arial-Rounded" panose="020B0500000000000000" pitchFamily="34" charset="0"/>
                <a:cs typeface="Arial-Rounded" panose="020B0500000000000000" pitchFamily="34" charset="0"/>
              </a:rPr>
              <a:t>MÔN TIẾNG VIỆT 1</a:t>
            </a:r>
            <a:endParaRPr lang="zh-CN" altLang="en-US" sz="7200" b="1" dirty="0">
              <a:ln w="12700" cmpd="sng">
                <a:noFill/>
                <a:prstDash val="solid"/>
              </a:ln>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4343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F5E1412-0D69-8BA6-31A9-BA43049609EC}"/>
              </a:ext>
            </a:extLst>
          </p:cNvPr>
          <p:cNvGrpSpPr/>
          <p:nvPr/>
        </p:nvGrpSpPr>
        <p:grpSpPr>
          <a:xfrm>
            <a:off x="-268378" y="-315591"/>
            <a:ext cx="3202236" cy="5068993"/>
            <a:chOff x="-268378" y="-315591"/>
            <a:chExt cx="3202236" cy="5068993"/>
          </a:xfrm>
        </p:grpSpPr>
        <p:sp>
          <p:nvSpPr>
            <p:cNvPr id="9"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C5234883-2494-FD2B-FDF0-58EEF0DD0FD7}"/>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mc:Choice xmlns:p14="http://schemas.microsoft.com/office/powerpoint/2010/main" Requires="p14">
            <p:contentPart p14:bwMode="auto" r:id="rId2">
              <p14:nvContentPartPr>
                <p14:cNvPr id="10"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73AF100-97F4-06DC-173C-0125244A658A}"/>
                    </a:ext>
                  </a:extLst>
                </p14:cNvPr>
                <p14:cNvContentPartPr/>
                <p14:nvPr/>
              </p14:nvContentPartPr>
              <p14:xfrm>
                <a:off x="-268378" y="-315591"/>
                <a:ext cx="3043080" cy="4772520"/>
              </p14:xfrm>
            </p:contentPart>
          </mc:Choice>
          <mc:Fallback>
            <p:pic>
              <p:nvPicPr>
                <p:cNvPr id="10"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73AF100-97F4-06DC-173C-0125244A658A}"/>
                    </a:ext>
                  </a:extLst>
                </p:cNvPr>
                <p:cNvPicPr/>
                <p:nvPr/>
              </p:nvPicPr>
              <p:blipFill>
                <a:blip r:embed="rId3"/>
                <a:stretch>
                  <a:fillRect/>
                </a:stretch>
              </p:blipFill>
              <p:spPr>
                <a:xfrm>
                  <a:off x="-277739" y="-324951"/>
                  <a:ext cx="3061802" cy="4791240"/>
                </a:xfrm>
                <a:prstGeom prst="rect">
                  <a:avLst/>
                </a:prstGeom>
              </p:spPr>
            </p:pic>
          </mc:Fallback>
        </mc:AlternateContent>
        <p:sp>
          <p:nvSpPr>
            <p:cNvPr id="11" name="Oval 10">
              <a:extLst>
                <a:ext uri="{FF2B5EF4-FFF2-40B4-BE49-F238E27FC236}">
                  <a16:creationId xmlns:a16="http://schemas.microsoft.com/office/drawing/2014/main" id="{F02F1C36-3CC4-7A5A-DDDA-5B7360A544C0}"/>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88D44FBC-1DA4-7E42-1C79-BBCE26356F9C}"/>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grpSp>
      <p:pic>
        <p:nvPicPr>
          <p:cNvPr id="4" name="Picture 3">
            <a:extLst>
              <a:ext uri="{FF2B5EF4-FFF2-40B4-BE49-F238E27FC236}">
                <a16:creationId xmlns:a16="http://schemas.microsoft.com/office/drawing/2014/main" id="{2C8ADF50-4786-B646-5BD9-A5C778D71575}"/>
              </a:ext>
            </a:extLst>
          </p:cNvPr>
          <p:cNvPicPr>
            <a:picLocks noChangeAspect="1"/>
          </p:cNvPicPr>
          <p:nvPr/>
        </p:nvPicPr>
        <p:blipFill rotWithShape="1">
          <a:blip r:embed="rId4"/>
          <a:srcRect r="58266"/>
          <a:stretch/>
        </p:blipFill>
        <p:spPr>
          <a:xfrm>
            <a:off x="6096000" y="1632312"/>
            <a:ext cx="2767571" cy="3593373"/>
          </a:xfrm>
          <a:prstGeom prst="rect">
            <a:avLst/>
          </a:prstGeom>
        </p:spPr>
      </p:pic>
      <p:pic>
        <p:nvPicPr>
          <p:cNvPr id="5" name="Picture 4">
            <a:extLst>
              <a:ext uri="{FF2B5EF4-FFF2-40B4-BE49-F238E27FC236}">
                <a16:creationId xmlns:a16="http://schemas.microsoft.com/office/drawing/2014/main" id="{0D146061-352C-29B7-EDDB-E91836825CEA}"/>
              </a:ext>
            </a:extLst>
          </p:cNvPr>
          <p:cNvPicPr>
            <a:picLocks noChangeAspect="1"/>
          </p:cNvPicPr>
          <p:nvPr/>
        </p:nvPicPr>
        <p:blipFill rotWithShape="1">
          <a:blip r:embed="rId5"/>
          <a:srcRect r="58266"/>
          <a:stretch/>
        </p:blipFill>
        <p:spPr>
          <a:xfrm>
            <a:off x="634671" y="1632313"/>
            <a:ext cx="2767571" cy="3593373"/>
          </a:xfrm>
          <a:prstGeom prst="rect">
            <a:avLst/>
          </a:prstGeom>
        </p:spPr>
      </p:pic>
      <p:pic>
        <p:nvPicPr>
          <p:cNvPr id="6" name="Picture 5">
            <a:extLst>
              <a:ext uri="{FF2B5EF4-FFF2-40B4-BE49-F238E27FC236}">
                <a16:creationId xmlns:a16="http://schemas.microsoft.com/office/drawing/2014/main" id="{27ABA070-6B0E-CCC4-0F1A-7BB871BE0B3D}"/>
              </a:ext>
            </a:extLst>
          </p:cNvPr>
          <p:cNvPicPr>
            <a:picLocks noChangeAspect="1"/>
          </p:cNvPicPr>
          <p:nvPr/>
        </p:nvPicPr>
        <p:blipFill rotWithShape="1">
          <a:blip r:embed="rId4"/>
          <a:srcRect l="58266"/>
          <a:stretch/>
        </p:blipFill>
        <p:spPr>
          <a:xfrm>
            <a:off x="8789758" y="1649626"/>
            <a:ext cx="2767570" cy="3593370"/>
          </a:xfrm>
          <a:prstGeom prst="rect">
            <a:avLst/>
          </a:prstGeom>
        </p:spPr>
      </p:pic>
      <p:pic>
        <p:nvPicPr>
          <p:cNvPr id="7" name="Picture 6">
            <a:extLst>
              <a:ext uri="{FF2B5EF4-FFF2-40B4-BE49-F238E27FC236}">
                <a16:creationId xmlns:a16="http://schemas.microsoft.com/office/drawing/2014/main" id="{6CF51BB9-C95C-744A-1589-1D597DF22C44}"/>
              </a:ext>
            </a:extLst>
          </p:cNvPr>
          <p:cNvPicPr>
            <a:picLocks noChangeAspect="1"/>
          </p:cNvPicPr>
          <p:nvPr/>
        </p:nvPicPr>
        <p:blipFill rotWithShape="1">
          <a:blip r:embed="rId5"/>
          <a:srcRect l="58266"/>
          <a:stretch/>
        </p:blipFill>
        <p:spPr>
          <a:xfrm>
            <a:off x="3328429" y="1632313"/>
            <a:ext cx="2767571" cy="3593373"/>
          </a:xfrm>
          <a:prstGeom prst="rect">
            <a:avLst/>
          </a:prstGeom>
        </p:spPr>
      </p:pic>
    </p:spTree>
    <p:extLst>
      <p:ext uri="{BB962C8B-B14F-4D97-AF65-F5344CB8AC3E}">
        <p14:creationId xmlns:p14="http://schemas.microsoft.com/office/powerpoint/2010/main" val="232100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9E98328-30CA-4138-91EE-735E7DB2E42C}"/>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3">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cNvPr>
              <p:cNvPicPr/>
              <p:nvPr/>
            </p:nvPicPr>
            <p:blipFill>
              <a:blip r:embed="rId4"/>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12162C27-7863-41BA-8928-616F0962B4C2}"/>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276D6B5-D3C3-4049-A8B0-085C35830212}"/>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pic>
        <p:nvPicPr>
          <p:cNvPr id="6" name="Picture 5">
            <a:extLst>
              <a:ext uri="{FF2B5EF4-FFF2-40B4-BE49-F238E27FC236}">
                <a16:creationId xmlns:a16="http://schemas.microsoft.com/office/drawing/2014/main" id="{01BE379B-F59F-4C0A-9B11-A97FA3800A23}"/>
              </a:ext>
            </a:extLst>
          </p:cNvPr>
          <p:cNvPicPr>
            <a:picLocks noChangeAspect="1"/>
          </p:cNvPicPr>
          <p:nvPr/>
        </p:nvPicPr>
        <p:blipFill>
          <a:blip r:embed="rId5"/>
          <a:stretch>
            <a:fillRect/>
          </a:stretch>
        </p:blipFill>
        <p:spPr>
          <a:xfrm>
            <a:off x="1308148" y="812790"/>
            <a:ext cx="3043080" cy="2739827"/>
          </a:xfrm>
          <a:prstGeom prst="rect">
            <a:avLst/>
          </a:prstGeom>
        </p:spPr>
      </p:pic>
      <p:pic>
        <p:nvPicPr>
          <p:cNvPr id="7" name="Picture 6">
            <a:extLst>
              <a:ext uri="{FF2B5EF4-FFF2-40B4-BE49-F238E27FC236}">
                <a16:creationId xmlns:a16="http://schemas.microsoft.com/office/drawing/2014/main" id="{EFE8498A-9AA7-47D8-9FDA-C2DBFC4FBFFB}"/>
              </a:ext>
            </a:extLst>
          </p:cNvPr>
          <p:cNvPicPr>
            <a:picLocks noChangeAspect="1"/>
          </p:cNvPicPr>
          <p:nvPr/>
        </p:nvPicPr>
        <p:blipFill>
          <a:blip r:embed="rId6"/>
          <a:stretch>
            <a:fillRect/>
          </a:stretch>
        </p:blipFill>
        <p:spPr>
          <a:xfrm>
            <a:off x="4785908" y="610374"/>
            <a:ext cx="7104729" cy="3144658"/>
          </a:xfrm>
          <a:prstGeom prst="rect">
            <a:avLst/>
          </a:prstGeom>
        </p:spPr>
      </p:pic>
      <p:pic>
        <p:nvPicPr>
          <p:cNvPr id="10" name="Picture 9">
            <a:extLst>
              <a:ext uri="{FF2B5EF4-FFF2-40B4-BE49-F238E27FC236}">
                <a16:creationId xmlns:a16="http://schemas.microsoft.com/office/drawing/2014/main" id="{A82F35CF-F2BC-18B9-12B1-23D4CCD0C955}"/>
              </a:ext>
            </a:extLst>
          </p:cNvPr>
          <p:cNvPicPr>
            <a:picLocks noChangeAspect="1"/>
          </p:cNvPicPr>
          <p:nvPr/>
        </p:nvPicPr>
        <p:blipFill>
          <a:blip r:embed="rId7"/>
          <a:stretch>
            <a:fillRect/>
          </a:stretch>
        </p:blipFill>
        <p:spPr>
          <a:xfrm>
            <a:off x="6526624" y="3939831"/>
            <a:ext cx="5218876" cy="2827928"/>
          </a:xfrm>
          <a:prstGeom prst="rect">
            <a:avLst/>
          </a:prstGeom>
        </p:spPr>
      </p:pic>
      <p:pic>
        <p:nvPicPr>
          <p:cNvPr id="11" name="Picture 10">
            <a:extLst>
              <a:ext uri="{FF2B5EF4-FFF2-40B4-BE49-F238E27FC236}">
                <a16:creationId xmlns:a16="http://schemas.microsoft.com/office/drawing/2014/main" id="{56D59836-A9D6-F4A3-8FAA-421CCA99ADC7}"/>
              </a:ext>
            </a:extLst>
          </p:cNvPr>
          <p:cNvPicPr>
            <a:picLocks noChangeAspect="1"/>
          </p:cNvPicPr>
          <p:nvPr/>
        </p:nvPicPr>
        <p:blipFill>
          <a:blip r:embed="rId8"/>
          <a:stretch>
            <a:fillRect/>
          </a:stretch>
        </p:blipFill>
        <p:spPr>
          <a:xfrm>
            <a:off x="454807" y="3939831"/>
            <a:ext cx="5218876" cy="2827928"/>
          </a:xfrm>
          <a:prstGeom prst="rect">
            <a:avLst/>
          </a:prstGeom>
        </p:spPr>
      </p:pic>
    </p:spTree>
    <p:extLst>
      <p:ext uri="{BB962C8B-B14F-4D97-AF65-F5344CB8AC3E}">
        <p14:creationId xmlns:p14="http://schemas.microsoft.com/office/powerpoint/2010/main" val="2354660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VIẾT</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03</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289359491"/>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6">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7"/>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7" name="IU">
            <a:hlinkClick r:id="" action="ppaction://media"/>
            <a:extLst>
              <a:ext uri="{FF2B5EF4-FFF2-40B4-BE49-F238E27FC236}">
                <a16:creationId xmlns:a16="http://schemas.microsoft.com/office/drawing/2014/main" id="{0718B234-FE35-4F6A-8427-B5EAB4211BFD}"/>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628040" y="396081"/>
            <a:ext cx="7699310" cy="2883146"/>
          </a:xfrm>
          <a:prstGeom prst="rect">
            <a:avLst/>
          </a:prstGeom>
        </p:spPr>
      </p:pic>
      <p:pic>
        <p:nvPicPr>
          <p:cNvPr id="8" name="ƯU">
            <a:hlinkClick r:id="" action="ppaction://media"/>
            <a:extLst>
              <a:ext uri="{FF2B5EF4-FFF2-40B4-BE49-F238E27FC236}">
                <a16:creationId xmlns:a16="http://schemas.microsoft.com/office/drawing/2014/main" id="{971A7173-10CA-58AE-62BF-71653725666E}"/>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2628040" y="3644027"/>
            <a:ext cx="7699310" cy="2883146"/>
          </a:xfrm>
          <a:prstGeom prst="rect">
            <a:avLst/>
          </a:prstGeom>
        </p:spPr>
      </p:pic>
    </p:spTree>
    <p:extLst>
      <p:ext uri="{BB962C8B-B14F-4D97-AF65-F5344CB8AC3E}">
        <p14:creationId xmlns:p14="http://schemas.microsoft.com/office/powerpoint/2010/main" val="259780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3"/>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6" name="Picture 5">
            <a:extLst>
              <a:ext uri="{FF2B5EF4-FFF2-40B4-BE49-F238E27FC236}">
                <a16:creationId xmlns:a16="http://schemas.microsoft.com/office/drawing/2014/main" id="{32F54801-158D-0DA3-F2DB-22E32557AE20}"/>
              </a:ext>
            </a:extLst>
          </p:cNvPr>
          <p:cNvPicPr>
            <a:picLocks noChangeAspect="1"/>
          </p:cNvPicPr>
          <p:nvPr/>
        </p:nvPicPr>
        <p:blipFill rotWithShape="1">
          <a:blip r:embed="rId4"/>
          <a:srcRect l="13160" r="12482"/>
          <a:stretch/>
        </p:blipFill>
        <p:spPr>
          <a:xfrm>
            <a:off x="0" y="1354675"/>
            <a:ext cx="12192000" cy="4379282"/>
          </a:xfrm>
          <a:prstGeom prst="rect">
            <a:avLst/>
          </a:prstGeom>
        </p:spPr>
      </p:pic>
      <p:pic>
        <p:nvPicPr>
          <p:cNvPr id="9" name="Picture 8">
            <a:extLst>
              <a:ext uri="{FF2B5EF4-FFF2-40B4-BE49-F238E27FC236}">
                <a16:creationId xmlns:a16="http://schemas.microsoft.com/office/drawing/2014/main" id="{4AEC76B6-4C4E-41CD-4F0E-E4E3EB2000DD}"/>
              </a:ext>
            </a:extLst>
          </p:cNvPr>
          <p:cNvPicPr>
            <a:picLocks noChangeAspect="1"/>
          </p:cNvPicPr>
          <p:nvPr/>
        </p:nvPicPr>
        <p:blipFill>
          <a:blip r:embed="rId5"/>
          <a:stretch>
            <a:fillRect/>
          </a:stretch>
        </p:blipFill>
        <p:spPr>
          <a:xfrm>
            <a:off x="968123" y="2159879"/>
            <a:ext cx="6157892" cy="5224972"/>
          </a:xfrm>
          <a:prstGeom prst="rect">
            <a:avLst/>
          </a:prstGeom>
        </p:spPr>
      </p:pic>
      <p:pic>
        <p:nvPicPr>
          <p:cNvPr id="11" name="Picture 10">
            <a:extLst>
              <a:ext uri="{FF2B5EF4-FFF2-40B4-BE49-F238E27FC236}">
                <a16:creationId xmlns:a16="http://schemas.microsoft.com/office/drawing/2014/main" id="{3E970A10-61FA-14D4-E9D3-815574BF6187}"/>
              </a:ext>
            </a:extLst>
          </p:cNvPr>
          <p:cNvPicPr>
            <a:picLocks noChangeAspect="1"/>
          </p:cNvPicPr>
          <p:nvPr/>
        </p:nvPicPr>
        <p:blipFill>
          <a:blip r:embed="rId6"/>
          <a:stretch>
            <a:fillRect/>
          </a:stretch>
        </p:blipFill>
        <p:spPr>
          <a:xfrm>
            <a:off x="6193974" y="2159879"/>
            <a:ext cx="7081155" cy="5224972"/>
          </a:xfrm>
          <a:prstGeom prst="rect">
            <a:avLst/>
          </a:prstGeom>
        </p:spPr>
      </p:pic>
    </p:spTree>
    <p:extLst>
      <p:ext uri="{BB962C8B-B14F-4D97-AF65-F5344CB8AC3E}">
        <p14:creationId xmlns:p14="http://schemas.microsoft.com/office/powerpoint/2010/main" val="142395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05DC957F-19E1-44A8-8559-FAA1388EFDAC}"/>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88B15EB-827D-49FA-80CF-796C89ABD6AE}"/>
                  </a:ext>
                </a:extLst>
              </p:cNvPr>
              <p:cNvPicPr/>
              <p:nvPr/>
            </p:nvPicPr>
            <p:blipFill>
              <a:blip r:embed="rId3"/>
              <a:stretch>
                <a:fillRect/>
              </a:stretch>
            </p:blipFill>
            <p:spPr>
              <a:xfrm>
                <a:off x="11184782" y="4610900"/>
                <a:ext cx="1157040" cy="2491197"/>
              </a:xfrm>
              <a:prstGeom prst="rect">
                <a:avLst/>
              </a:prstGeom>
            </p:spPr>
          </p:pic>
        </mc:Fallback>
      </mc:AlternateContent>
      <p:sp>
        <p:nvSpPr>
          <p:cNvPr id="4" name="Oval 3">
            <a:extLst>
              <a:ext uri="{FF2B5EF4-FFF2-40B4-BE49-F238E27FC236}">
                <a16:creationId xmlns:a16="http://schemas.microsoft.com/office/drawing/2014/main" id="{BADFC54E-89C0-4166-A741-D0172C5BBDC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3</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8250099-6F94-49E7-92D0-F7336BE09378}"/>
              </a:ext>
            </a:extLst>
          </p:cNvPr>
          <p:cNvSpPr txBox="1"/>
          <p:nvPr/>
        </p:nvSpPr>
        <p:spPr>
          <a:xfrm>
            <a:off x="846943" y="31281"/>
            <a:ext cx="2670629"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Viết</a:t>
            </a:r>
            <a:endParaRPr lang="en-US" sz="4800" b="1" dirty="0">
              <a:ln/>
              <a:solidFill>
                <a:srgbClr val="4A4A4A"/>
              </a:solidFill>
            </a:endParaRPr>
          </a:p>
        </p:txBody>
      </p:sp>
      <p:pic>
        <p:nvPicPr>
          <p:cNvPr id="8" name="Picture 7">
            <a:extLst>
              <a:ext uri="{FF2B5EF4-FFF2-40B4-BE49-F238E27FC236}">
                <a16:creationId xmlns:a16="http://schemas.microsoft.com/office/drawing/2014/main" id="{3AD513AB-2B19-343E-67FE-6E0F2E1F5BFF}"/>
              </a:ext>
            </a:extLst>
          </p:cNvPr>
          <p:cNvPicPr>
            <a:picLocks noChangeAspect="1"/>
          </p:cNvPicPr>
          <p:nvPr/>
        </p:nvPicPr>
        <p:blipFill>
          <a:blip r:embed="rId4"/>
          <a:stretch>
            <a:fillRect/>
          </a:stretch>
        </p:blipFill>
        <p:spPr>
          <a:xfrm>
            <a:off x="5439688" y="31281"/>
            <a:ext cx="5516741" cy="6858000"/>
          </a:xfrm>
          <a:prstGeom prst="rect">
            <a:avLst/>
          </a:prstGeom>
        </p:spPr>
      </p:pic>
      <p:pic>
        <p:nvPicPr>
          <p:cNvPr id="16" name="Picture 15">
            <a:extLst>
              <a:ext uri="{FF2B5EF4-FFF2-40B4-BE49-F238E27FC236}">
                <a16:creationId xmlns:a16="http://schemas.microsoft.com/office/drawing/2014/main" id="{6F5AAD4F-DF5B-661D-570C-FDDD874C3CBD}"/>
              </a:ext>
            </a:extLst>
          </p:cNvPr>
          <p:cNvPicPr>
            <a:picLocks noChangeAspect="1"/>
          </p:cNvPicPr>
          <p:nvPr/>
        </p:nvPicPr>
        <p:blipFill>
          <a:blip r:embed="rId5"/>
          <a:stretch>
            <a:fillRect/>
          </a:stretch>
        </p:blipFill>
        <p:spPr>
          <a:xfrm>
            <a:off x="617392" y="1405815"/>
            <a:ext cx="2743583" cy="3896269"/>
          </a:xfrm>
          <a:prstGeom prst="rect">
            <a:avLst/>
          </a:prstGeom>
        </p:spPr>
      </p:pic>
      <p:sp>
        <p:nvSpPr>
          <p:cNvPr id="17" name="TextBox 16">
            <a:extLst>
              <a:ext uri="{FF2B5EF4-FFF2-40B4-BE49-F238E27FC236}">
                <a16:creationId xmlns:a16="http://schemas.microsoft.com/office/drawing/2014/main" id="{B3B22CD1-FAD2-5325-162F-FD53D2EEA4D3}"/>
              </a:ext>
            </a:extLst>
          </p:cNvPr>
          <p:cNvSpPr txBox="1"/>
          <p:nvPr/>
        </p:nvSpPr>
        <p:spPr>
          <a:xfrm>
            <a:off x="7327279" y="26983"/>
            <a:ext cx="1257075" cy="584775"/>
          </a:xfrm>
          <a:prstGeom prst="rect">
            <a:avLst/>
          </a:prstGeom>
          <a:noFill/>
        </p:spPr>
        <p:txBody>
          <a:bodyPr wrap="none" rtlCol="0">
            <a:spAutoFit/>
          </a:bodyPr>
          <a:lstStyle/>
          <a:p>
            <a:r>
              <a:rPr lang="en-US" sz="3200" b="1">
                <a:solidFill>
                  <a:srgbClr val="0235C6"/>
                </a:solidFill>
                <a:latin typeface="Arial-Rounded" panose="020B0500000000000000" pitchFamily="34" charset="0"/>
                <a:ea typeface="Arial-Rounded" panose="020B0500000000000000" pitchFamily="34" charset="0"/>
                <a:cs typeface="Arial-Rounded" panose="020B0500000000000000" pitchFamily="34" charset="0"/>
              </a:rPr>
              <a:t>Bài 44</a:t>
            </a:r>
          </a:p>
        </p:txBody>
      </p:sp>
      <p:pic>
        <p:nvPicPr>
          <p:cNvPr id="20" name="Picture 19">
            <a:extLst>
              <a:ext uri="{FF2B5EF4-FFF2-40B4-BE49-F238E27FC236}">
                <a16:creationId xmlns:a16="http://schemas.microsoft.com/office/drawing/2014/main" id="{0427FD32-B056-105E-DDD5-3056F5C97FCF}"/>
              </a:ext>
            </a:extLst>
          </p:cNvPr>
          <p:cNvPicPr>
            <a:picLocks noChangeAspect="1"/>
          </p:cNvPicPr>
          <p:nvPr/>
        </p:nvPicPr>
        <p:blipFill>
          <a:blip r:embed="rId6"/>
          <a:stretch>
            <a:fillRect/>
          </a:stretch>
        </p:blipFill>
        <p:spPr>
          <a:xfrm>
            <a:off x="4955204" y="225015"/>
            <a:ext cx="2241632" cy="1871634"/>
          </a:xfrm>
          <a:prstGeom prst="rect">
            <a:avLst/>
          </a:prstGeom>
        </p:spPr>
      </p:pic>
      <p:pic>
        <p:nvPicPr>
          <p:cNvPr id="22" name="Picture 21">
            <a:extLst>
              <a:ext uri="{FF2B5EF4-FFF2-40B4-BE49-F238E27FC236}">
                <a16:creationId xmlns:a16="http://schemas.microsoft.com/office/drawing/2014/main" id="{EFD98EC4-C079-DBEB-0924-F2C83EB6A7CD}"/>
              </a:ext>
            </a:extLst>
          </p:cNvPr>
          <p:cNvPicPr>
            <a:picLocks noChangeAspect="1"/>
          </p:cNvPicPr>
          <p:nvPr/>
        </p:nvPicPr>
        <p:blipFill>
          <a:blip r:embed="rId7"/>
          <a:stretch>
            <a:fillRect/>
          </a:stretch>
        </p:blipFill>
        <p:spPr>
          <a:xfrm>
            <a:off x="4983984" y="1588647"/>
            <a:ext cx="2121665" cy="1871634"/>
          </a:xfrm>
          <a:prstGeom prst="rect">
            <a:avLst/>
          </a:prstGeom>
        </p:spPr>
      </p:pic>
      <p:pic>
        <p:nvPicPr>
          <p:cNvPr id="25" name="Picture 24">
            <a:extLst>
              <a:ext uri="{FF2B5EF4-FFF2-40B4-BE49-F238E27FC236}">
                <a16:creationId xmlns:a16="http://schemas.microsoft.com/office/drawing/2014/main" id="{E9060973-98B9-1AE3-053B-4BD9F61325D3}"/>
              </a:ext>
            </a:extLst>
          </p:cNvPr>
          <p:cNvPicPr>
            <a:picLocks noChangeAspect="1"/>
          </p:cNvPicPr>
          <p:nvPr/>
        </p:nvPicPr>
        <p:blipFill>
          <a:blip r:embed="rId8"/>
          <a:stretch>
            <a:fillRect/>
          </a:stretch>
        </p:blipFill>
        <p:spPr>
          <a:xfrm>
            <a:off x="4955204" y="2952279"/>
            <a:ext cx="2181650" cy="1871634"/>
          </a:xfrm>
          <a:prstGeom prst="rect">
            <a:avLst/>
          </a:prstGeom>
        </p:spPr>
      </p:pic>
      <p:pic>
        <p:nvPicPr>
          <p:cNvPr id="26" name="Picture 25">
            <a:extLst>
              <a:ext uri="{FF2B5EF4-FFF2-40B4-BE49-F238E27FC236}">
                <a16:creationId xmlns:a16="http://schemas.microsoft.com/office/drawing/2014/main" id="{2DDA5A80-D04A-D0E4-0965-71ABF043F477}"/>
              </a:ext>
            </a:extLst>
          </p:cNvPr>
          <p:cNvPicPr>
            <a:picLocks noChangeAspect="1"/>
          </p:cNvPicPr>
          <p:nvPr/>
        </p:nvPicPr>
        <p:blipFill>
          <a:blip r:embed="rId9"/>
          <a:stretch>
            <a:fillRect/>
          </a:stretch>
        </p:blipFill>
        <p:spPr>
          <a:xfrm>
            <a:off x="4983983" y="4312381"/>
            <a:ext cx="2390583" cy="1877731"/>
          </a:xfrm>
          <a:prstGeom prst="rect">
            <a:avLst/>
          </a:prstGeom>
        </p:spPr>
      </p:pic>
      <p:pic>
        <p:nvPicPr>
          <p:cNvPr id="27" name="Picture 26">
            <a:extLst>
              <a:ext uri="{FF2B5EF4-FFF2-40B4-BE49-F238E27FC236}">
                <a16:creationId xmlns:a16="http://schemas.microsoft.com/office/drawing/2014/main" id="{4C4134E2-DCFC-6A25-EAF8-B65F89D268F4}"/>
              </a:ext>
            </a:extLst>
          </p:cNvPr>
          <p:cNvPicPr>
            <a:picLocks noChangeAspect="1"/>
          </p:cNvPicPr>
          <p:nvPr/>
        </p:nvPicPr>
        <p:blipFill>
          <a:blip r:embed="rId10"/>
          <a:stretch>
            <a:fillRect/>
          </a:stretch>
        </p:blipFill>
        <p:spPr>
          <a:xfrm>
            <a:off x="6408343" y="2970942"/>
            <a:ext cx="2161795" cy="1834284"/>
          </a:xfrm>
          <a:prstGeom prst="rect">
            <a:avLst/>
          </a:prstGeom>
        </p:spPr>
      </p:pic>
      <p:pic>
        <p:nvPicPr>
          <p:cNvPr id="28" name="Picture 27">
            <a:extLst>
              <a:ext uri="{FF2B5EF4-FFF2-40B4-BE49-F238E27FC236}">
                <a16:creationId xmlns:a16="http://schemas.microsoft.com/office/drawing/2014/main" id="{745B7FD5-4C00-9504-2E43-9B7833ACCE40}"/>
              </a:ext>
            </a:extLst>
          </p:cNvPr>
          <p:cNvPicPr>
            <a:picLocks noChangeAspect="1"/>
          </p:cNvPicPr>
          <p:nvPr/>
        </p:nvPicPr>
        <p:blipFill>
          <a:blip r:embed="rId11"/>
          <a:stretch>
            <a:fillRect/>
          </a:stretch>
        </p:blipFill>
        <p:spPr>
          <a:xfrm>
            <a:off x="6646056" y="4343203"/>
            <a:ext cx="2485918" cy="1834284"/>
          </a:xfrm>
          <a:prstGeom prst="rect">
            <a:avLst/>
          </a:prstGeom>
        </p:spPr>
      </p:pic>
    </p:spTree>
    <p:extLst>
      <p:ext uri="{BB962C8B-B14F-4D97-AF65-F5344CB8AC3E}">
        <p14:creationId xmlns:p14="http://schemas.microsoft.com/office/powerpoint/2010/main" val="191824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04</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8868070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grpId="0" nodeType="withEffect">
                                  <p:stCondLst>
                                    <p:cond delay="7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42" presetClass="entr" presetSubtype="0" fill="hold" grpId="0" nodeType="withEffect">
                                  <p:stCondLst>
                                    <p:cond delay="70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6" presetClass="emph" presetSubtype="0" fill="hold" grpId="1" nodeType="withEffect">
                                  <p:stCondLst>
                                    <p:cond delay="1500"/>
                                  </p:stCondLst>
                                  <p:iterate type="lt">
                                    <p:tmPct val="10000"/>
                                  </p:iterate>
                                  <p:childTnLst>
                                    <p:animEffect transition="out" filter="fade">
                                      <p:cBhvr>
                                        <p:cTn id="40" dur="500" tmFilter="0, 0; .2, .5; .8, .5; 1, 0"/>
                                        <p:tgtEl>
                                          <p:spTgt spid="22"/>
                                        </p:tgtEl>
                                      </p:cBhvr>
                                    </p:animEffect>
                                    <p:animScale>
                                      <p:cBhvr>
                                        <p:cTn id="41" dur="250" autoRev="1" fill="hold"/>
                                        <p:tgtEl>
                                          <p:spTgt spid="22"/>
                                        </p:tgtEl>
                                      </p:cBhvr>
                                      <p:by x="105000" y="105000"/>
                                    </p:animScale>
                                  </p:childTnLst>
                                </p:cTn>
                              </p:par>
                              <p:par>
                                <p:cTn id="42" presetID="2" presetClass="entr" presetSubtype="4" decel="100000" fill="hold" grpId="0" nodeType="withEffect">
                                  <p:stCondLst>
                                    <p:cond delay="50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ppt_x"/>
                                          </p:val>
                                        </p:tav>
                                        <p:tav tm="100000">
                                          <p:val>
                                            <p:strVal val="#ppt_x"/>
                                          </p:val>
                                        </p:tav>
                                      </p:tavLst>
                                    </p:anim>
                                    <p:anim calcmode="lin" valueType="num">
                                      <p:cBhvr additive="base">
                                        <p:cTn id="45"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p:bldP spid="22" grpId="1"/>
      <p:bldP spid="14"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pic>
        <p:nvPicPr>
          <p:cNvPr id="7" name="Picture 6">
            <a:extLst>
              <a:ext uri="{FF2B5EF4-FFF2-40B4-BE49-F238E27FC236}">
                <a16:creationId xmlns:a16="http://schemas.microsoft.com/office/drawing/2014/main" id="{111454B4-DA74-404E-9E5F-2AB72DB13975}"/>
              </a:ext>
            </a:extLst>
          </p:cNvPr>
          <p:cNvPicPr>
            <a:picLocks noChangeAspect="1"/>
          </p:cNvPicPr>
          <p:nvPr/>
        </p:nvPicPr>
        <p:blipFill>
          <a:blip r:embed="rId4"/>
          <a:stretch>
            <a:fillRect/>
          </a:stretch>
        </p:blipFill>
        <p:spPr>
          <a:xfrm>
            <a:off x="166020" y="112037"/>
            <a:ext cx="11859959" cy="4529328"/>
          </a:xfrm>
          <a:prstGeom prst="rect">
            <a:avLst/>
          </a:prstGeom>
          <a:ln>
            <a:noFill/>
          </a:ln>
          <a:effectLst>
            <a:softEdge rad="112500"/>
          </a:effectLst>
        </p:spPr>
      </p:pic>
      <p:sp>
        <p:nvSpPr>
          <p:cNvPr id="17" name="TextBox 16">
            <a:extLst>
              <a:ext uri="{FF2B5EF4-FFF2-40B4-BE49-F238E27FC236}">
                <a16:creationId xmlns:a16="http://schemas.microsoft.com/office/drawing/2014/main" id="{FBAC67CD-6F33-4A50-A8F8-0C401033EB37}"/>
              </a:ext>
            </a:extLst>
          </p:cNvPr>
          <p:cNvSpPr txBox="1"/>
          <p:nvPr/>
        </p:nvSpPr>
        <p:spPr>
          <a:xfrm>
            <a:off x="332041" y="4519791"/>
            <a:ext cx="11527918" cy="2031325"/>
          </a:xfrm>
          <a:prstGeom prst="rect">
            <a:avLst/>
          </a:prstGeom>
          <a:noFill/>
        </p:spPr>
        <p:txBody>
          <a:bodyPr wrap="square" rtlCol="0">
            <a:spAutoFit/>
          </a:bodyPr>
          <a:lstStyle/>
          <a:p>
            <a:pPr indent="457200" algn="just"/>
            <a:r>
              <a:rPr lang="vi-VN" sz="4200" dirty="0">
                <a:latin typeface="Arial-Rounded" panose="020B0500000000000000" pitchFamily="34" charset="0"/>
                <a:ea typeface="Arial-Rounded" panose="020B0500000000000000" pitchFamily="34" charset="0"/>
                <a:cs typeface="Arial-Rounded" panose="020B0500000000000000" pitchFamily="34" charset="0"/>
              </a:rPr>
              <a:t>Bà đã nghỉ hưu. Ngày ngày, bà đi chợ, nấu ăn và chăm lo cho con cháu. Mỗi lần đưa bé đi dạo, bà hay kể về ngày xưa. Lời bà dịu êm.</a:t>
            </a:r>
          </a:p>
        </p:txBody>
      </p:sp>
      <p:sp>
        <p:nvSpPr>
          <p:cNvPr id="19" name="TextBox 18">
            <a:extLst>
              <a:ext uri="{FF2B5EF4-FFF2-40B4-BE49-F238E27FC236}">
                <a16:creationId xmlns:a16="http://schemas.microsoft.com/office/drawing/2014/main" id="{D863C8F2-9187-4423-BFCD-553C189CCB48}"/>
              </a:ext>
            </a:extLst>
          </p:cNvPr>
          <p:cNvSpPr txBox="1"/>
          <p:nvPr/>
        </p:nvSpPr>
        <p:spPr>
          <a:xfrm>
            <a:off x="6242959" y="5799123"/>
            <a:ext cx="1304878" cy="738664"/>
          </a:xfrm>
          <a:prstGeom prst="rect">
            <a:avLst/>
          </a:prstGeom>
          <a:noFill/>
        </p:spPr>
        <p:txBody>
          <a:bodyPr wrap="square" rtlCol="0">
            <a:spAutoFit/>
          </a:bodyPr>
          <a:lstStyle/>
          <a:p>
            <a:pPr algn="ctr"/>
            <a:r>
              <a:rPr lang="en-US" sz="4200" dirty="0" err="1">
                <a:solidFill>
                  <a:srgbClr val="49AAB7"/>
                </a:solidFill>
                <a:latin typeface="Arial-Rounded" panose="020B0500000000000000" pitchFamily="34" charset="0"/>
                <a:ea typeface="Arial-Rounded" panose="020B0500000000000000" pitchFamily="34" charset="0"/>
                <a:cs typeface="Arial-Rounded" panose="020B0500000000000000" pitchFamily="34" charset="0"/>
              </a:rPr>
              <a:t>iu</a:t>
            </a:r>
            <a:endParaRPr lang="en-US" sz="4200" dirty="0">
              <a:solidFill>
                <a:srgbClr val="49AAB7"/>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6AB157FC-5E52-4A1A-BEBD-5F3993F8D9A6}"/>
              </a:ext>
            </a:extLst>
          </p:cNvPr>
          <p:cNvSpPr txBox="1"/>
          <p:nvPr/>
        </p:nvSpPr>
        <p:spPr>
          <a:xfrm>
            <a:off x="3340547" y="4518109"/>
            <a:ext cx="1304878" cy="738664"/>
          </a:xfrm>
          <a:prstGeom prst="rect">
            <a:avLst/>
          </a:prstGeom>
          <a:noFill/>
        </p:spPr>
        <p:txBody>
          <a:bodyPr wrap="square" rtlCol="0">
            <a:spAutoFit/>
          </a:bodyPr>
          <a:lstStyle/>
          <a:p>
            <a:pPr algn="ctr"/>
            <a:r>
              <a:rPr lang="en-US" sz="42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rPr>
              <a:t>ưu</a:t>
            </a:r>
            <a:endParaRPr lang="en-US" sz="42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7412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0-#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9"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7A45E13-F5AE-7724-F6BA-751F8C22D3D9}"/>
              </a:ext>
            </a:extLst>
          </p:cNvPr>
          <p:cNvGrpSpPr/>
          <p:nvPr/>
        </p:nvGrpSpPr>
        <p:grpSpPr>
          <a:xfrm>
            <a:off x="0" y="0"/>
            <a:ext cx="2933858" cy="4753402"/>
            <a:chOff x="0" y="0"/>
            <a:chExt cx="2933858" cy="4753402"/>
          </a:xfrm>
        </p:grpSpPr>
        <p:sp>
          <p:nvSpPr>
            <p:cNvPr id="14"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BA0D0886-23C2-712F-6336-C177C9F0C815}"/>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Oval 14">
              <a:extLst>
                <a:ext uri="{FF2B5EF4-FFF2-40B4-BE49-F238E27FC236}">
                  <a16:creationId xmlns:a16="http://schemas.microsoft.com/office/drawing/2014/main" id="{9B2FBC14-CEBC-6230-7CF8-E8AB548C9329}"/>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4</a:t>
              </a:r>
              <a:endParaRPr lang="en-US" b="1" dirty="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61B16F54-5F53-E208-F8B7-613F6D21756D}"/>
                </a:ext>
              </a:extLst>
            </p:cNvPr>
            <p:cNvSpPr txBox="1"/>
            <p:nvPr/>
          </p:nvSpPr>
          <p:spPr>
            <a:xfrm>
              <a:off x="846943" y="31281"/>
              <a:ext cx="1770133"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a:ln/>
                  <a:solidFill>
                    <a:srgbClr val="4A4A4A"/>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ln/>
                <a:solidFill>
                  <a:srgbClr val="4A4A4A"/>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4680DFA8-3948-6403-F6D9-42B5737A1A20}"/>
              </a:ext>
            </a:extLst>
          </p:cNvPr>
          <p:cNvSpPr txBox="1"/>
          <p:nvPr/>
        </p:nvSpPr>
        <p:spPr>
          <a:xfrm>
            <a:off x="3665877" y="218179"/>
            <a:ext cx="5029148"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 đọc tiếng</a:t>
            </a:r>
            <a:endParaRPr lang="en-US" sz="4800" b="1"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627E58B9-C7A1-FD5D-36B5-0B474992835A}"/>
              </a:ext>
            </a:extLst>
          </p:cNvPr>
          <p:cNvSpPr txBox="1"/>
          <p:nvPr/>
        </p:nvSpPr>
        <p:spPr>
          <a:xfrm>
            <a:off x="4799234" y="1213768"/>
            <a:ext cx="6119446" cy="3000758"/>
          </a:xfrm>
          <a:prstGeom prst="rect">
            <a:avLst/>
          </a:prstGeom>
          <a:noFill/>
        </p:spPr>
        <p:txBody>
          <a:bodyPr wrap="square">
            <a:spAutoFit/>
          </a:bodyPr>
          <a:lstStyle/>
          <a:p>
            <a:pPr marL="571500" indent="-571500">
              <a:lnSpc>
                <a:spcPct val="150000"/>
              </a:lnSpc>
              <a:buFont typeface="Wingdings" panose="05000000000000000000" pitchFamily="2" charset="2"/>
              <a:buChar char="Ø"/>
            </a:pPr>
            <a:r>
              <a:rPr lang="en-US" sz="4400" b="1">
                <a:latin typeface="Arial-Rounded" panose="020B0500000000000000" pitchFamily="34" charset="0"/>
                <a:ea typeface="Arial-Rounded" panose="020B0500000000000000" pitchFamily="34" charset="0"/>
                <a:cs typeface="Arial-Rounded" panose="020B0500000000000000" pitchFamily="34" charset="0"/>
              </a:rPr>
              <a:t>hưu</a:t>
            </a:r>
          </a:p>
          <a:p>
            <a:pPr marL="571500" indent="-571500">
              <a:lnSpc>
                <a:spcPct val="150000"/>
              </a:lnSpc>
              <a:buFont typeface="Wingdings" panose="05000000000000000000" pitchFamily="2" charset="2"/>
              <a:buChar char="Ø"/>
            </a:pPr>
            <a:r>
              <a:rPr lang="en-US" sz="4400" b="1">
                <a:latin typeface="Arial-Rounded" panose="020B0500000000000000" pitchFamily="34" charset="0"/>
                <a:ea typeface="Arial-Rounded" panose="020B0500000000000000" pitchFamily="34" charset="0"/>
                <a:cs typeface="Arial-Rounded" panose="020B0500000000000000" pitchFamily="34" charset="0"/>
              </a:rPr>
              <a:t>nấu </a:t>
            </a:r>
          </a:p>
          <a:p>
            <a:pPr marL="571500" indent="-571500">
              <a:lnSpc>
                <a:spcPct val="150000"/>
              </a:lnSpc>
              <a:buFont typeface="Wingdings" panose="05000000000000000000" pitchFamily="2" charset="2"/>
              <a:buChar char="Ø"/>
            </a:pPr>
            <a:r>
              <a:rPr lang="en-US" sz="4400" b="1">
                <a:latin typeface="Arial-Rounded" panose="020B0500000000000000" pitchFamily="34" charset="0"/>
                <a:ea typeface="Arial-Rounded" panose="020B0500000000000000" pitchFamily="34" charset="0"/>
                <a:cs typeface="Arial-Rounded" panose="020B0500000000000000" pitchFamily="34" charset="0"/>
              </a:rPr>
              <a:t>kể </a:t>
            </a:r>
          </a:p>
        </p:txBody>
      </p:sp>
    </p:spTree>
    <p:extLst>
      <p:ext uri="{BB962C8B-B14F-4D97-AF65-F5344CB8AC3E}">
        <p14:creationId xmlns:p14="http://schemas.microsoft.com/office/powerpoint/2010/main" val="424208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6AAE6C5-81BC-99AB-05B5-16C51BF6D2F0}"/>
              </a:ext>
            </a:extLst>
          </p:cNvPr>
          <p:cNvGrpSpPr/>
          <p:nvPr/>
        </p:nvGrpSpPr>
        <p:grpSpPr>
          <a:xfrm>
            <a:off x="0" y="0"/>
            <a:ext cx="2933858" cy="4753402"/>
            <a:chOff x="0" y="0"/>
            <a:chExt cx="2933858" cy="4753402"/>
          </a:xfrm>
        </p:grpSpPr>
        <p:sp>
          <p:nvSpPr>
            <p:cNvPr id="14"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4C3A0D9C-709E-2C7F-B31F-EE8D9492D184}"/>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5" name="Oval 14">
              <a:extLst>
                <a:ext uri="{FF2B5EF4-FFF2-40B4-BE49-F238E27FC236}">
                  <a16:creationId xmlns:a16="http://schemas.microsoft.com/office/drawing/2014/main" id="{8E5B3FEF-6C86-8BC6-302D-1A504F52918C}"/>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4</a:t>
              </a:r>
              <a:endParaRPr lang="en-US" b="1" dirty="0">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54FB42D2-8500-B3D4-AFF5-41363DC18196}"/>
                </a:ext>
              </a:extLst>
            </p:cNvPr>
            <p:cNvSpPr txBox="1"/>
            <p:nvPr/>
          </p:nvSpPr>
          <p:spPr>
            <a:xfrm>
              <a:off x="846943" y="31281"/>
              <a:ext cx="1770133"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a:ln/>
                  <a:solidFill>
                    <a:srgbClr val="4A4A4A"/>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ln/>
                <a:solidFill>
                  <a:srgbClr val="4A4A4A"/>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7" name="TextBox 16">
            <a:extLst>
              <a:ext uri="{FF2B5EF4-FFF2-40B4-BE49-F238E27FC236}">
                <a16:creationId xmlns:a16="http://schemas.microsoft.com/office/drawing/2014/main" id="{ADFD6A6C-5FFA-0E23-3DAC-D92ADA86C52B}"/>
              </a:ext>
            </a:extLst>
          </p:cNvPr>
          <p:cNvSpPr txBox="1"/>
          <p:nvPr/>
        </p:nvSpPr>
        <p:spPr>
          <a:xfrm>
            <a:off x="3665877" y="218179"/>
            <a:ext cx="5029148"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 đọc từ</a:t>
            </a:r>
            <a:endParaRPr lang="en-US" sz="4800" b="1"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72C40FA8-F043-C99C-5F0F-2525B9D730A5}"/>
              </a:ext>
            </a:extLst>
          </p:cNvPr>
          <p:cNvSpPr txBox="1"/>
          <p:nvPr/>
        </p:nvSpPr>
        <p:spPr>
          <a:xfrm>
            <a:off x="3909218" y="1840677"/>
            <a:ext cx="6119446" cy="3034357"/>
          </a:xfrm>
          <a:prstGeom prst="rect">
            <a:avLst/>
          </a:prstGeom>
          <a:noFill/>
        </p:spPr>
        <p:txBody>
          <a:bodyPr wrap="square">
            <a:spAutoFit/>
          </a:bodyPr>
          <a:lstStyle/>
          <a:p>
            <a:pPr marL="571500" indent="-571500">
              <a:lnSpc>
                <a:spcPct val="150000"/>
              </a:lnSpc>
              <a:buFont typeface="Wingdings" panose="05000000000000000000" pitchFamily="2" charset="2"/>
              <a:buChar char="Ø"/>
            </a:pPr>
            <a:r>
              <a:rPr lang="en-US" sz="4400" b="1">
                <a:latin typeface="Arial-Rounded" panose="020B0500000000000000" pitchFamily="34" charset="0"/>
                <a:ea typeface="Arial-Rounded" panose="020B0500000000000000" pitchFamily="34" charset="0"/>
                <a:cs typeface="Arial-Rounded" panose="020B0500000000000000" pitchFamily="34" charset="0"/>
              </a:rPr>
              <a:t>chăm lo</a:t>
            </a:r>
          </a:p>
          <a:p>
            <a:pPr marL="571500" indent="-571500">
              <a:lnSpc>
                <a:spcPct val="150000"/>
              </a:lnSpc>
              <a:buFont typeface="Wingdings" panose="05000000000000000000" pitchFamily="2" charset="2"/>
              <a:buChar char="Ø"/>
            </a:pPr>
            <a:r>
              <a:rPr lang="en-US" sz="4400" b="1">
                <a:latin typeface="Arial-Rounded" panose="020B0500000000000000" pitchFamily="34" charset="0"/>
                <a:ea typeface="Arial-Rounded" panose="020B0500000000000000" pitchFamily="34" charset="0"/>
                <a:cs typeface="Arial-Rounded" panose="020B0500000000000000" pitchFamily="34" charset="0"/>
              </a:rPr>
              <a:t>nghỉ hưu</a:t>
            </a:r>
          </a:p>
          <a:p>
            <a:pPr marL="571500" indent="-571500">
              <a:lnSpc>
                <a:spcPct val="150000"/>
              </a:lnSpc>
              <a:buFont typeface="Wingdings" panose="05000000000000000000" pitchFamily="2" charset="2"/>
              <a:buChar char="Ø"/>
            </a:pPr>
            <a:r>
              <a:rPr lang="en-US" sz="4400" b="1">
                <a:latin typeface="Arial-Rounded" panose="020B0500000000000000" pitchFamily="34" charset="0"/>
                <a:ea typeface="Arial-Rounded" panose="020B0500000000000000" pitchFamily="34" charset="0"/>
                <a:cs typeface="Arial-Rounded" panose="020B0500000000000000" pitchFamily="34" charset="0"/>
              </a:rPr>
              <a:t>dịu êm</a:t>
            </a:r>
            <a:endParaRPr lang="en-US" sz="4400" b="1"/>
          </a:p>
        </p:txBody>
      </p:sp>
    </p:spTree>
    <p:extLst>
      <p:ext uri="{BB962C8B-B14F-4D97-AF65-F5344CB8AC3E}">
        <p14:creationId xmlns:p14="http://schemas.microsoft.com/office/powerpoint/2010/main" val="76296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NHẬN BIẾT</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01</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6680342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775A75-38FD-F183-CB24-8955E54994F8}"/>
              </a:ext>
            </a:extLst>
          </p:cNvPr>
          <p:cNvGrpSpPr/>
          <p:nvPr/>
        </p:nvGrpSpPr>
        <p:grpSpPr>
          <a:xfrm>
            <a:off x="0" y="0"/>
            <a:ext cx="2933858" cy="4753402"/>
            <a:chOff x="0" y="0"/>
            <a:chExt cx="2933858" cy="4753402"/>
          </a:xfrm>
        </p:grpSpPr>
        <p:sp>
          <p:nvSpPr>
            <p:cNvPr id="3"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A6BFDAEC-7960-B416-FC2C-8DB831FF254E}"/>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Oval 3">
              <a:extLst>
                <a:ext uri="{FF2B5EF4-FFF2-40B4-BE49-F238E27FC236}">
                  <a16:creationId xmlns:a16="http://schemas.microsoft.com/office/drawing/2014/main" id="{CE5EC8CD-C743-1EDA-AC9C-21EC9EED585E}"/>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4</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EA903905-0AF2-245F-90CA-9E99D29D35FD}"/>
                </a:ext>
              </a:extLst>
            </p:cNvPr>
            <p:cNvSpPr txBox="1"/>
            <p:nvPr/>
          </p:nvSpPr>
          <p:spPr>
            <a:xfrm>
              <a:off x="846943" y="31281"/>
              <a:ext cx="1770133"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a:ln/>
                  <a:solidFill>
                    <a:srgbClr val="4A4A4A"/>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ln/>
                <a:solidFill>
                  <a:srgbClr val="4A4A4A"/>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TextBox 5">
            <a:extLst>
              <a:ext uri="{FF2B5EF4-FFF2-40B4-BE49-F238E27FC236}">
                <a16:creationId xmlns:a16="http://schemas.microsoft.com/office/drawing/2014/main" id="{08731D37-A503-873C-6F6F-71BEEC98CD5A}"/>
              </a:ext>
            </a:extLst>
          </p:cNvPr>
          <p:cNvSpPr txBox="1"/>
          <p:nvPr/>
        </p:nvSpPr>
        <p:spPr>
          <a:xfrm>
            <a:off x="3665877" y="218179"/>
            <a:ext cx="5029148"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a:ln/>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 đọc cụm từ</a:t>
            </a:r>
            <a:endParaRPr lang="en-US" sz="4800" b="1" dirty="0">
              <a:ln/>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6152A3FF-1791-E3ED-D68E-BF2380268056}"/>
              </a:ext>
            </a:extLst>
          </p:cNvPr>
          <p:cNvSpPr txBox="1"/>
          <p:nvPr/>
        </p:nvSpPr>
        <p:spPr>
          <a:xfrm>
            <a:off x="4113199" y="1610771"/>
            <a:ext cx="6119446" cy="1985095"/>
          </a:xfrm>
          <a:prstGeom prst="rect">
            <a:avLst/>
          </a:prstGeom>
          <a:noFill/>
        </p:spPr>
        <p:txBody>
          <a:bodyPr wrap="square">
            <a:spAutoFit/>
          </a:bodyPr>
          <a:lstStyle/>
          <a:p>
            <a:pPr marL="742950" indent="-742950">
              <a:lnSpc>
                <a:spcPct val="150000"/>
              </a:lnSpc>
              <a:buFont typeface="Wingdings" panose="05000000000000000000" pitchFamily="2" charset="2"/>
              <a:buChar char="Ø"/>
            </a:pPr>
            <a:r>
              <a:rPr lang="en-US" sz="4400" b="1">
                <a:latin typeface="Arial-Rounded" panose="020B0500000000000000" pitchFamily="34" charset="0"/>
                <a:ea typeface="Arial-Rounded" panose="020B0500000000000000" pitchFamily="34" charset="0"/>
                <a:cs typeface="Arial-Rounded" panose="020B0500000000000000" pitchFamily="34" charset="0"/>
              </a:rPr>
              <a:t>bà đi chợ</a:t>
            </a:r>
          </a:p>
          <a:p>
            <a:pPr marL="742950" indent="-742950">
              <a:lnSpc>
                <a:spcPct val="150000"/>
              </a:lnSpc>
              <a:buFont typeface="Wingdings" panose="05000000000000000000" pitchFamily="2" charset="2"/>
              <a:buChar char="Ø"/>
            </a:pPr>
            <a:endParaRPr lang="en-US" sz="4400" b="1">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6908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9F2761-15FF-D97C-4058-849FBE921A0E}"/>
              </a:ext>
            </a:extLst>
          </p:cNvPr>
          <p:cNvGrpSpPr/>
          <p:nvPr/>
        </p:nvGrpSpPr>
        <p:grpSpPr>
          <a:xfrm>
            <a:off x="0" y="0"/>
            <a:ext cx="2933858" cy="4753402"/>
            <a:chOff x="0" y="0"/>
            <a:chExt cx="2933858" cy="4753402"/>
          </a:xfrm>
        </p:grpSpPr>
        <p:sp>
          <p:nvSpPr>
            <p:cNvPr id="3"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816CC785-F275-DD42-3420-D95A26590C5B}"/>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 name="Oval 3">
              <a:extLst>
                <a:ext uri="{FF2B5EF4-FFF2-40B4-BE49-F238E27FC236}">
                  <a16:creationId xmlns:a16="http://schemas.microsoft.com/office/drawing/2014/main" id="{E556BAC8-A30D-3AB6-B152-79F476557744}"/>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4</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75CF7BAD-4BF0-4B1D-69B8-E126F943178A}"/>
                </a:ext>
              </a:extLst>
            </p:cNvPr>
            <p:cNvSpPr txBox="1"/>
            <p:nvPr/>
          </p:nvSpPr>
          <p:spPr>
            <a:xfrm>
              <a:off x="846943" y="31281"/>
              <a:ext cx="1770133"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a:ln/>
                  <a:solidFill>
                    <a:srgbClr val="4A4A4A"/>
                  </a:solidFill>
                  <a:latin typeface="Arial-Rounded" panose="020B0500000000000000" pitchFamily="34" charset="0"/>
                  <a:ea typeface="Arial-Rounded" panose="020B0500000000000000" pitchFamily="34" charset="0"/>
                  <a:cs typeface="Arial-Rounded" panose="020B0500000000000000" pitchFamily="34" charset="0"/>
                </a:rPr>
                <a:t>Đọc</a:t>
              </a:r>
              <a:endParaRPr lang="en-US" sz="4800" b="1" dirty="0">
                <a:ln/>
                <a:solidFill>
                  <a:srgbClr val="4A4A4A"/>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TextBox 5">
            <a:extLst>
              <a:ext uri="{FF2B5EF4-FFF2-40B4-BE49-F238E27FC236}">
                <a16:creationId xmlns:a16="http://schemas.microsoft.com/office/drawing/2014/main" id="{8A54D82C-3323-F982-1470-24BA449C6E1E}"/>
              </a:ext>
            </a:extLst>
          </p:cNvPr>
          <p:cNvSpPr txBox="1"/>
          <p:nvPr/>
        </p:nvSpPr>
        <p:spPr>
          <a:xfrm>
            <a:off x="961867" y="1240376"/>
            <a:ext cx="10376990" cy="4016421"/>
          </a:xfrm>
          <a:prstGeom prst="rect">
            <a:avLst/>
          </a:prstGeom>
          <a:noFill/>
        </p:spPr>
        <p:txBody>
          <a:bodyPr wrap="square" rtlCol="0">
            <a:spAutoFit/>
          </a:bodyPr>
          <a:lstStyle/>
          <a:p>
            <a:pPr indent="457200" algn="just">
              <a:lnSpc>
                <a:spcPct val="150000"/>
              </a:lnSpc>
            </a:pPr>
            <a:r>
              <a:rPr lang="vi-VN" sz="4400">
                <a:latin typeface="Arial-Rounded" panose="020B0500000000000000" pitchFamily="34" charset="0"/>
                <a:ea typeface="Arial-Rounded" panose="020B0500000000000000" pitchFamily="34" charset="0"/>
                <a:cs typeface="Arial-Rounded" panose="020B0500000000000000" pitchFamily="34" charset="0"/>
              </a:rPr>
              <a:t>Bà đã nghỉ hưu. Ngày ngày, bà đi chợ, nấu ăn và chăm lo cho con cháu. Mỗi lần đưa bé đi dạo, bà hay kể về ngày xưa. Lời bà dịu êm.</a:t>
            </a:r>
            <a:endParaRPr lang="vi-VN" sz="4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id="{B59BA604-997E-2772-8B9D-59790EA8665C}"/>
              </a:ext>
            </a:extLst>
          </p:cNvPr>
          <p:cNvSpPr/>
          <p:nvPr/>
        </p:nvSpPr>
        <p:spPr>
          <a:xfrm>
            <a:off x="961867" y="1202176"/>
            <a:ext cx="529558" cy="52955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a typeface="Arial-Rounded" panose="020B0500000000000000" pitchFamily="34" charset="0"/>
                <a:cs typeface="Arial-Rounded" panose="020B0500000000000000" pitchFamily="34" charset="0"/>
              </a:rPr>
              <a:t>1</a:t>
            </a:r>
            <a:endParaRPr lang="en-US" sz="1400" b="1" dirty="0">
              <a:ea typeface="Arial-Rounded" panose="020B0500000000000000" pitchFamily="34" charset="0"/>
              <a:cs typeface="Arial-Rounded" panose="020B0500000000000000" pitchFamily="34" charset="0"/>
            </a:endParaRPr>
          </a:p>
        </p:txBody>
      </p:sp>
      <p:sp>
        <p:nvSpPr>
          <p:cNvPr id="8" name="Oval 7">
            <a:extLst>
              <a:ext uri="{FF2B5EF4-FFF2-40B4-BE49-F238E27FC236}">
                <a16:creationId xmlns:a16="http://schemas.microsoft.com/office/drawing/2014/main" id="{51970DC7-CFE4-1BA6-AF1B-2BB162A75C1A}"/>
              </a:ext>
            </a:extLst>
          </p:cNvPr>
          <p:cNvSpPr/>
          <p:nvPr/>
        </p:nvSpPr>
        <p:spPr>
          <a:xfrm>
            <a:off x="5197714" y="1041907"/>
            <a:ext cx="529558" cy="52955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ea typeface="Arial-Rounded" panose="020B0500000000000000" pitchFamily="34" charset="0"/>
                <a:cs typeface="Arial-Rounded" panose="020B0500000000000000" pitchFamily="34" charset="0"/>
              </a:rPr>
              <a:t>2</a:t>
            </a:r>
            <a:endParaRPr lang="en-US" sz="1400" b="1" dirty="0">
              <a:ea typeface="Arial-Rounded" panose="020B0500000000000000" pitchFamily="34" charset="0"/>
              <a:cs typeface="Arial-Rounded" panose="020B0500000000000000" pitchFamily="34" charset="0"/>
            </a:endParaRPr>
          </a:p>
        </p:txBody>
      </p:sp>
      <p:sp>
        <p:nvSpPr>
          <p:cNvPr id="9" name="Oval 8">
            <a:extLst>
              <a:ext uri="{FF2B5EF4-FFF2-40B4-BE49-F238E27FC236}">
                <a16:creationId xmlns:a16="http://schemas.microsoft.com/office/drawing/2014/main" id="{93833EF8-8C61-1D73-3B03-39086A9B1FA6}"/>
              </a:ext>
            </a:extLst>
          </p:cNvPr>
          <p:cNvSpPr/>
          <p:nvPr/>
        </p:nvSpPr>
        <p:spPr>
          <a:xfrm>
            <a:off x="9046339" y="2147062"/>
            <a:ext cx="529558" cy="52955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ea typeface="Arial-Rounded" panose="020B0500000000000000" pitchFamily="34" charset="0"/>
                <a:cs typeface="Arial-Rounded" panose="020B0500000000000000" pitchFamily="34" charset="0"/>
              </a:rPr>
              <a:t>3</a:t>
            </a:r>
            <a:endParaRPr lang="en-US" sz="1400" b="1" dirty="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id="{0B6CA985-4356-1CE6-0C03-BB5868B892C7}"/>
              </a:ext>
            </a:extLst>
          </p:cNvPr>
          <p:cNvSpPr/>
          <p:nvPr/>
        </p:nvSpPr>
        <p:spPr>
          <a:xfrm>
            <a:off x="10180313" y="3128600"/>
            <a:ext cx="529558" cy="529558"/>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ea typeface="Arial-Rounded" panose="020B0500000000000000" pitchFamily="34" charset="0"/>
                <a:cs typeface="Arial-Rounded" panose="020B0500000000000000" pitchFamily="34" charset="0"/>
              </a:rPr>
              <a:t>4</a:t>
            </a:r>
            <a:endParaRPr lang="en-US" sz="1400" b="1" dirty="0">
              <a:ea typeface="Arial-Rounded" panose="020B0500000000000000" pitchFamily="34" charset="0"/>
              <a:cs typeface="Arial-Rounded" panose="020B0500000000000000" pitchFamily="34" charset="0"/>
            </a:endParaRPr>
          </a:p>
        </p:txBody>
      </p:sp>
      <p:cxnSp>
        <p:nvCxnSpPr>
          <p:cNvPr id="11" name="Straight Connector 10">
            <a:extLst>
              <a:ext uri="{FF2B5EF4-FFF2-40B4-BE49-F238E27FC236}">
                <a16:creationId xmlns:a16="http://schemas.microsoft.com/office/drawing/2014/main" id="{EEF01CD4-BCD8-4259-0AD0-9C88C665E63C}"/>
              </a:ext>
            </a:extLst>
          </p:cNvPr>
          <p:cNvCxnSpPr/>
          <p:nvPr/>
        </p:nvCxnSpPr>
        <p:spPr>
          <a:xfrm flipH="1">
            <a:off x="8447932" y="1462959"/>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663613D3-7E14-18A9-30F3-503AE60F006F}"/>
              </a:ext>
            </a:extLst>
          </p:cNvPr>
          <p:cNvCxnSpPr/>
          <p:nvPr/>
        </p:nvCxnSpPr>
        <p:spPr>
          <a:xfrm flipH="1">
            <a:off x="4616387" y="3409123"/>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A39DB179-947A-DEF1-6CA0-5A4AF7876F11}"/>
              </a:ext>
            </a:extLst>
          </p:cNvPr>
          <p:cNvGrpSpPr/>
          <p:nvPr/>
        </p:nvGrpSpPr>
        <p:grpSpPr>
          <a:xfrm>
            <a:off x="5453812" y="1444082"/>
            <a:ext cx="304285" cy="719485"/>
            <a:chOff x="3212123" y="2529101"/>
            <a:chExt cx="304285" cy="719485"/>
          </a:xfrm>
        </p:grpSpPr>
        <p:cxnSp>
          <p:nvCxnSpPr>
            <p:cNvPr id="16" name="Straight Connector 15">
              <a:extLst>
                <a:ext uri="{FF2B5EF4-FFF2-40B4-BE49-F238E27FC236}">
                  <a16:creationId xmlns:a16="http://schemas.microsoft.com/office/drawing/2014/main" id="{06EC17FB-7FC5-11AB-6027-42B71575F107}"/>
                </a:ext>
              </a:extLst>
            </p:cNvPr>
            <p:cNvCxnSpPr/>
            <p:nvPr/>
          </p:nvCxnSpPr>
          <p:spPr>
            <a:xfrm flipH="1">
              <a:off x="3212123" y="2529101"/>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C143FF34-30CE-3143-9A6B-33958C6C244E}"/>
                </a:ext>
              </a:extLst>
            </p:cNvPr>
            <p:cNvCxnSpPr/>
            <p:nvPr/>
          </p:nvCxnSpPr>
          <p:spPr>
            <a:xfrm flipH="1">
              <a:off x="3340562" y="2547979"/>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18" name="Group 17">
            <a:extLst>
              <a:ext uri="{FF2B5EF4-FFF2-40B4-BE49-F238E27FC236}">
                <a16:creationId xmlns:a16="http://schemas.microsoft.com/office/drawing/2014/main" id="{49A22306-A29B-7A5C-CE54-948BCE61E643}"/>
              </a:ext>
            </a:extLst>
          </p:cNvPr>
          <p:cNvGrpSpPr/>
          <p:nvPr/>
        </p:nvGrpSpPr>
        <p:grpSpPr>
          <a:xfrm>
            <a:off x="9110559" y="2355077"/>
            <a:ext cx="304285" cy="719485"/>
            <a:chOff x="3212123" y="2529101"/>
            <a:chExt cx="304285" cy="719485"/>
          </a:xfrm>
        </p:grpSpPr>
        <p:cxnSp>
          <p:nvCxnSpPr>
            <p:cNvPr id="19" name="Straight Connector 18">
              <a:extLst>
                <a:ext uri="{FF2B5EF4-FFF2-40B4-BE49-F238E27FC236}">
                  <a16:creationId xmlns:a16="http://schemas.microsoft.com/office/drawing/2014/main" id="{2FED03F2-D3CD-04CE-9054-BB9478460398}"/>
                </a:ext>
              </a:extLst>
            </p:cNvPr>
            <p:cNvCxnSpPr/>
            <p:nvPr/>
          </p:nvCxnSpPr>
          <p:spPr>
            <a:xfrm flipH="1">
              <a:off x="3212123" y="2529101"/>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347AB9EC-F25D-D56B-C584-ACCB36B12AE1}"/>
                </a:ext>
              </a:extLst>
            </p:cNvPr>
            <p:cNvCxnSpPr/>
            <p:nvPr/>
          </p:nvCxnSpPr>
          <p:spPr>
            <a:xfrm flipH="1">
              <a:off x="3340562" y="2547979"/>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grpSp>
        <p:nvGrpSpPr>
          <p:cNvPr id="21" name="Group 20">
            <a:extLst>
              <a:ext uri="{FF2B5EF4-FFF2-40B4-BE49-F238E27FC236}">
                <a16:creationId xmlns:a16="http://schemas.microsoft.com/office/drawing/2014/main" id="{0BAEA89D-E250-9D5D-71A8-BB8C6A65D220}"/>
              </a:ext>
            </a:extLst>
          </p:cNvPr>
          <p:cNvGrpSpPr/>
          <p:nvPr/>
        </p:nvGrpSpPr>
        <p:grpSpPr>
          <a:xfrm>
            <a:off x="10321668" y="3477605"/>
            <a:ext cx="304285" cy="719485"/>
            <a:chOff x="3212123" y="2529101"/>
            <a:chExt cx="304285" cy="719485"/>
          </a:xfrm>
        </p:grpSpPr>
        <p:cxnSp>
          <p:nvCxnSpPr>
            <p:cNvPr id="22" name="Straight Connector 21">
              <a:extLst>
                <a:ext uri="{FF2B5EF4-FFF2-40B4-BE49-F238E27FC236}">
                  <a16:creationId xmlns:a16="http://schemas.microsoft.com/office/drawing/2014/main" id="{186297FA-88C4-D476-6DBB-49DE36D5B0AE}"/>
                </a:ext>
              </a:extLst>
            </p:cNvPr>
            <p:cNvCxnSpPr/>
            <p:nvPr/>
          </p:nvCxnSpPr>
          <p:spPr>
            <a:xfrm flipH="1">
              <a:off x="3212123" y="2529101"/>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7026E169-0B9F-A03F-93B5-B356CB9BF5A4}"/>
                </a:ext>
              </a:extLst>
            </p:cNvPr>
            <p:cNvCxnSpPr/>
            <p:nvPr/>
          </p:nvCxnSpPr>
          <p:spPr>
            <a:xfrm flipH="1">
              <a:off x="3340562" y="2547979"/>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25" name="Straight Connector 24">
            <a:extLst>
              <a:ext uri="{FF2B5EF4-FFF2-40B4-BE49-F238E27FC236}">
                <a16:creationId xmlns:a16="http://schemas.microsoft.com/office/drawing/2014/main" id="{3AA94EE1-DAB5-D415-9EBA-845A62E96575}"/>
              </a:ext>
            </a:extLst>
          </p:cNvPr>
          <p:cNvCxnSpPr/>
          <p:nvPr/>
        </p:nvCxnSpPr>
        <p:spPr>
          <a:xfrm flipH="1">
            <a:off x="2822232" y="2427993"/>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27" name="Group 26">
            <a:extLst>
              <a:ext uri="{FF2B5EF4-FFF2-40B4-BE49-F238E27FC236}">
                <a16:creationId xmlns:a16="http://schemas.microsoft.com/office/drawing/2014/main" id="{D87552B1-162B-5432-9CB6-3C0C62B6DD62}"/>
              </a:ext>
            </a:extLst>
          </p:cNvPr>
          <p:cNvGrpSpPr/>
          <p:nvPr/>
        </p:nvGrpSpPr>
        <p:grpSpPr>
          <a:xfrm>
            <a:off x="3942304" y="4393659"/>
            <a:ext cx="304285" cy="719485"/>
            <a:chOff x="3212123" y="2529101"/>
            <a:chExt cx="304285" cy="719485"/>
          </a:xfrm>
        </p:grpSpPr>
        <p:cxnSp>
          <p:nvCxnSpPr>
            <p:cNvPr id="28" name="Straight Connector 27">
              <a:extLst>
                <a:ext uri="{FF2B5EF4-FFF2-40B4-BE49-F238E27FC236}">
                  <a16:creationId xmlns:a16="http://schemas.microsoft.com/office/drawing/2014/main" id="{4C4F209A-C28B-5B78-B01F-1E6E5A2C29E6}"/>
                </a:ext>
              </a:extLst>
            </p:cNvPr>
            <p:cNvCxnSpPr/>
            <p:nvPr/>
          </p:nvCxnSpPr>
          <p:spPr>
            <a:xfrm flipH="1">
              <a:off x="3212123" y="2529101"/>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51FA3AFF-C175-DDFF-4EC8-651D9498DCDC}"/>
                </a:ext>
              </a:extLst>
            </p:cNvPr>
            <p:cNvCxnSpPr/>
            <p:nvPr/>
          </p:nvCxnSpPr>
          <p:spPr>
            <a:xfrm flipH="1">
              <a:off x="3340562" y="2547979"/>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cxnSp>
        <p:nvCxnSpPr>
          <p:cNvPr id="30" name="Straight Connector 29">
            <a:extLst>
              <a:ext uri="{FF2B5EF4-FFF2-40B4-BE49-F238E27FC236}">
                <a16:creationId xmlns:a16="http://schemas.microsoft.com/office/drawing/2014/main" id="{C642F4C1-F99A-FB37-C342-A7B9F7973C2D}"/>
              </a:ext>
            </a:extLst>
          </p:cNvPr>
          <p:cNvCxnSpPr/>
          <p:nvPr/>
        </p:nvCxnSpPr>
        <p:spPr>
          <a:xfrm flipH="1">
            <a:off x="11338857" y="1444081"/>
            <a:ext cx="175846" cy="700607"/>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3345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down)">
                                      <p:cBhvr>
                                        <p:cTn id="35" dur="500"/>
                                        <p:tgtEl>
                                          <p:spTgt spid="30"/>
                                        </p:tgtEl>
                                      </p:cBhvr>
                                    </p:animEffect>
                                  </p:childTnLst>
                                </p:cTn>
                              </p:par>
                              <p:par>
                                <p:cTn id="36" presetID="22" presetClass="entr" presetSubtype="4"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NÓI</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05</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269308165"/>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FF0A1B6-11DE-4F85-A59B-07F94057879D}"/>
              </a:ext>
            </a:extLst>
          </p:cNvPr>
          <p:cNvSpPr/>
          <p:nvPr/>
        </p:nvSpPr>
        <p:spPr>
          <a:xfrm>
            <a:off x="0" y="0"/>
            <a:ext cx="2364059" cy="3830220"/>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AA6EE2C-FF2F-4488-A1A0-B06129BB0BBF}"/>
                  </a:ext>
                </a:extLst>
              </p14:cNvPr>
              <p14:cNvContentPartPr/>
              <p14:nvPr/>
            </p14:nvContentPartPr>
            <p14:xfrm>
              <a:off x="-268378" y="-315591"/>
              <a:ext cx="2452068" cy="3845625"/>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9AA6EE2C-FF2F-4488-A1A0-B06129BB0BBF}"/>
                  </a:ext>
                </a:extLst>
              </p:cNvPr>
              <p:cNvPicPr/>
              <p:nvPr/>
            </p:nvPicPr>
            <p:blipFill>
              <a:blip r:embed="rId4"/>
              <a:stretch>
                <a:fillRect/>
              </a:stretch>
            </p:blipFill>
            <p:spPr>
              <a:xfrm>
                <a:off x="-277738" y="-324951"/>
                <a:ext cx="2470789" cy="3864346"/>
              </a:xfrm>
              <a:prstGeom prst="rect">
                <a:avLst/>
              </a:prstGeom>
            </p:spPr>
          </p:pic>
        </mc:Fallback>
      </mc:AlternateContent>
      <p:sp>
        <p:nvSpPr>
          <p:cNvPr id="4" name="Oval 3">
            <a:extLst>
              <a:ext uri="{FF2B5EF4-FFF2-40B4-BE49-F238E27FC236}">
                <a16:creationId xmlns:a16="http://schemas.microsoft.com/office/drawing/2014/main" id="{632A264C-73D4-4D31-B382-EA3C0DFC1C7F}"/>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5</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5F9A3F2D-3289-4D52-A2A5-29B3526C2DA5}"/>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Nói</a:t>
            </a:r>
            <a:endParaRPr lang="en-US" sz="4800" b="1" dirty="0">
              <a:ln/>
              <a:solidFill>
                <a:srgbClr val="4A4A4A"/>
              </a:solidFill>
            </a:endParaRPr>
          </a:p>
        </p:txBody>
      </p:sp>
      <p:sp>
        <p:nvSpPr>
          <p:cNvPr id="6" name="TextBox 5">
            <a:extLst>
              <a:ext uri="{FF2B5EF4-FFF2-40B4-BE49-F238E27FC236}">
                <a16:creationId xmlns:a16="http://schemas.microsoft.com/office/drawing/2014/main" id="{26FF9C6D-CB13-4850-973E-95FFD8FFAEBF}"/>
              </a:ext>
            </a:extLst>
          </p:cNvPr>
          <p:cNvSpPr txBox="1"/>
          <p:nvPr/>
        </p:nvSpPr>
        <p:spPr>
          <a:xfrm>
            <a:off x="3419424" y="586162"/>
            <a:ext cx="5353147" cy="707886"/>
          </a:xfrm>
          <a:prstGeom prst="rect">
            <a:avLst/>
          </a:prstGeom>
          <a:noFill/>
        </p:spPr>
        <p:txBody>
          <a:bodyPr wrap="square" rtlCol="0">
            <a:spAutoFit/>
          </a:bodyPr>
          <a:lstStyle/>
          <a:p>
            <a:pPr algn="ctr"/>
            <a:r>
              <a:rPr lang="en-US" sz="4000" dirty="0" err="1">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Bà</a:t>
            </a:r>
            <a:r>
              <a:rPr lang="en-US" sz="4000" dirty="0">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n w="0"/>
              <a:solidFill>
                <a:srgbClr val="2884A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1E377531-4D6C-420E-ADF1-3BC9C18A92B9}"/>
              </a:ext>
            </a:extLst>
          </p:cNvPr>
          <p:cNvPicPr>
            <a:picLocks noChangeAspect="1"/>
          </p:cNvPicPr>
          <p:nvPr/>
        </p:nvPicPr>
        <p:blipFill>
          <a:blip r:embed="rId5"/>
          <a:stretch>
            <a:fillRect/>
          </a:stretch>
        </p:blipFill>
        <p:spPr>
          <a:xfrm>
            <a:off x="1911758" y="1482889"/>
            <a:ext cx="8368477" cy="4974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236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D-43">
            <a:extLst>
              <a:ext uri="{FF2B5EF4-FFF2-40B4-BE49-F238E27FC236}">
                <a16:creationId xmlns:a16="http://schemas.microsoft.com/office/drawing/2014/main" id="{7B030784-E5BB-43D5-8F76-8F7B0EE251E5}"/>
              </a:ext>
            </a:extLst>
          </p:cNvPr>
          <p:cNvSpPr/>
          <p:nvPr/>
        </p:nvSpPr>
        <p:spPr>
          <a:xfrm>
            <a:off x="11998" y="0"/>
            <a:ext cx="12191997" cy="6858000"/>
          </a:xfrm>
          <a:prstGeom prst="rect">
            <a:avLst/>
          </a:pr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Freeform: Shape 28">
            <a:extLst>
              <a:ext uri="{FF2B5EF4-FFF2-40B4-BE49-F238E27FC236}">
                <a16:creationId xmlns:a16="http://schemas.microsoft.com/office/drawing/2014/main" id="{803032DB-70B3-401E-BAF5-272EF01029C6}"/>
              </a:ext>
            </a:extLst>
          </p:cNvPr>
          <p:cNvSpPr/>
          <p:nvPr/>
        </p:nvSpPr>
        <p:spPr>
          <a:xfrm>
            <a:off x="3" y="2"/>
            <a:ext cx="12191999" cy="4382283"/>
          </a:xfrm>
          <a:custGeom>
            <a:avLst/>
            <a:gdLst>
              <a:gd name="connsiteX0" fmla="*/ 3383404 w 12191999"/>
              <a:gd name="connsiteY0" fmla="*/ 1 h 4382283"/>
              <a:gd name="connsiteX1" fmla="*/ 3980045 w 12191999"/>
              <a:gd name="connsiteY1" fmla="*/ 1 h 4382283"/>
              <a:gd name="connsiteX2" fmla="*/ 4092755 w 12191999"/>
              <a:gd name="connsiteY2" fmla="*/ 161084 h 4382283"/>
              <a:gd name="connsiteX3" fmla="*/ 6081488 w 12191999"/>
              <a:gd name="connsiteY3" fmla="*/ 1757410 h 4382283"/>
              <a:gd name="connsiteX4" fmla="*/ 8078152 w 12191999"/>
              <a:gd name="connsiteY4" fmla="*/ 161084 h 4382283"/>
              <a:gd name="connsiteX5" fmla="*/ 8191657 w 12191999"/>
              <a:gd name="connsiteY5" fmla="*/ 1 h 4382283"/>
              <a:gd name="connsiteX6" fmla="*/ 8808598 w 12191999"/>
              <a:gd name="connsiteY6" fmla="*/ 1 h 4382283"/>
              <a:gd name="connsiteX7" fmla="*/ 8621403 w 12191999"/>
              <a:gd name="connsiteY7" fmla="*/ 247715 h 4382283"/>
              <a:gd name="connsiteX8" fmla="*/ 6096000 w 12191999"/>
              <a:gd name="connsiteY8" fmla="*/ 2280104 h 4382283"/>
              <a:gd name="connsiteX9" fmla="*/ 3570600 w 12191999"/>
              <a:gd name="connsiteY9" fmla="*/ 247715 h 4382283"/>
              <a:gd name="connsiteX10" fmla="*/ 4500363 w 12191999"/>
              <a:gd name="connsiteY10" fmla="*/ 1 h 4382283"/>
              <a:gd name="connsiteX11" fmla="*/ 5148776 w 12191999"/>
              <a:gd name="connsiteY11" fmla="*/ 1 h 4382283"/>
              <a:gd name="connsiteX12" fmla="*/ 5164777 w 12191999"/>
              <a:gd name="connsiteY12" fmla="*/ 16553 h 4382283"/>
              <a:gd name="connsiteX13" fmla="*/ 6081487 w 12191999"/>
              <a:gd name="connsiteY13" fmla="*/ 474771 h 4382283"/>
              <a:gd name="connsiteX14" fmla="*/ 7000102 w 12191999"/>
              <a:gd name="connsiteY14" fmla="*/ 16553 h 4382283"/>
              <a:gd name="connsiteX15" fmla="*/ 7016170 w 12191999"/>
              <a:gd name="connsiteY15" fmla="*/ 1 h 4382283"/>
              <a:gd name="connsiteX16" fmla="*/ 7691638 w 12191999"/>
              <a:gd name="connsiteY16" fmla="*/ 1 h 4382283"/>
              <a:gd name="connsiteX17" fmla="*/ 7553628 w 12191999"/>
              <a:gd name="connsiteY17" fmla="*/ 168902 h 4382283"/>
              <a:gd name="connsiteX18" fmla="*/ 6096000 w 12191999"/>
              <a:gd name="connsiteY18" fmla="*/ 1101316 h 4382283"/>
              <a:gd name="connsiteX19" fmla="*/ 4638374 w 12191999"/>
              <a:gd name="connsiteY19" fmla="*/ 168902 h 4382283"/>
              <a:gd name="connsiteX20" fmla="*/ 2020580 w 12191999"/>
              <a:gd name="connsiteY20" fmla="*/ 0 h 4382283"/>
              <a:gd name="connsiteX21" fmla="*/ 2854415 w 12191999"/>
              <a:gd name="connsiteY21" fmla="*/ 0 h 4382283"/>
              <a:gd name="connsiteX22" fmla="*/ 3208276 w 12191999"/>
              <a:gd name="connsiteY22" fmla="*/ 471644 h 4382283"/>
              <a:gd name="connsiteX23" fmla="*/ 6081487 w 12191999"/>
              <a:gd name="connsiteY23" fmla="*/ 2981266 h 4382283"/>
              <a:gd name="connsiteX24" fmla="*/ 8969212 w 12191999"/>
              <a:gd name="connsiteY24" fmla="*/ 471644 h 4382283"/>
              <a:gd name="connsiteX25" fmla="*/ 9325775 w 12191999"/>
              <a:gd name="connsiteY25" fmla="*/ 0 h 4382283"/>
              <a:gd name="connsiteX26" fmla="*/ 10171422 w 12191999"/>
              <a:gd name="connsiteY26" fmla="*/ 0 h 4382283"/>
              <a:gd name="connsiteX27" fmla="*/ 10049556 w 12191999"/>
              <a:gd name="connsiteY27" fmla="*/ 116611 h 4382283"/>
              <a:gd name="connsiteX28" fmla="*/ 6096000 w 12191999"/>
              <a:gd name="connsiteY28" fmla="*/ 3429000 h 4382283"/>
              <a:gd name="connsiteX29" fmla="*/ 2142447 w 12191999"/>
              <a:gd name="connsiteY29" fmla="*/ 116611 h 4382283"/>
              <a:gd name="connsiteX30" fmla="*/ 0 w 12191999"/>
              <a:gd name="connsiteY30" fmla="*/ 0 h 4382283"/>
              <a:gd name="connsiteX31" fmla="*/ 897543 w 12191999"/>
              <a:gd name="connsiteY31" fmla="*/ 0 h 4382283"/>
              <a:gd name="connsiteX32" fmla="*/ 1041200 w 12191999"/>
              <a:gd name="connsiteY32" fmla="*/ 63586 h 4382283"/>
              <a:gd name="connsiteX33" fmla="*/ 6081486 w 12191999"/>
              <a:gd name="connsiteY33" fmla="*/ 4018519 h 4382283"/>
              <a:gd name="connsiteX34" fmla="*/ 11149553 w 12191999"/>
              <a:gd name="connsiteY34" fmla="*/ 63586 h 4382283"/>
              <a:gd name="connsiteX35" fmla="*/ 11293616 w 12191999"/>
              <a:gd name="connsiteY35" fmla="*/ 0 h 4382283"/>
              <a:gd name="connsiteX36" fmla="*/ 12191999 w 12191999"/>
              <a:gd name="connsiteY36" fmla="*/ 0 h 4382283"/>
              <a:gd name="connsiteX37" fmla="*/ 12191999 w 12191999"/>
              <a:gd name="connsiteY37" fmla="*/ 798286 h 4382283"/>
              <a:gd name="connsiteX38" fmla="*/ 11909190 w 12191999"/>
              <a:gd name="connsiteY38" fmla="*/ 808474 h 4382283"/>
              <a:gd name="connsiteX39" fmla="*/ 6095999 w 12191999"/>
              <a:gd name="connsiteY39" fmla="*/ 4382283 h 4382283"/>
              <a:gd name="connsiteX40" fmla="*/ 282809 w 12191999"/>
              <a:gd name="connsiteY40" fmla="*/ 808474 h 4382283"/>
              <a:gd name="connsiteX41" fmla="*/ 0 w 12191999"/>
              <a:gd name="connsiteY41" fmla="*/ 798286 h 438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1999" h="4382283">
                <a:moveTo>
                  <a:pt x="3383404" y="1"/>
                </a:moveTo>
                <a:lnTo>
                  <a:pt x="3980045" y="1"/>
                </a:lnTo>
                <a:lnTo>
                  <a:pt x="4092755" y="161084"/>
                </a:lnTo>
                <a:cubicBezTo>
                  <a:pt x="4742518" y="1070169"/>
                  <a:pt x="5398126" y="1757410"/>
                  <a:pt x="6081488" y="1757410"/>
                </a:cubicBezTo>
                <a:cubicBezTo>
                  <a:pt x="6764848" y="1757410"/>
                  <a:pt x="7423885" y="1070169"/>
                  <a:pt x="8078152" y="161084"/>
                </a:cubicBezTo>
                <a:lnTo>
                  <a:pt x="8191657" y="1"/>
                </a:lnTo>
                <a:lnTo>
                  <a:pt x="8808598" y="1"/>
                </a:lnTo>
                <a:lnTo>
                  <a:pt x="8621403" y="247715"/>
                </a:lnTo>
                <a:cubicBezTo>
                  <a:pt x="7793287" y="1330555"/>
                  <a:pt x="6965733" y="2280104"/>
                  <a:pt x="6096000" y="2280104"/>
                </a:cubicBezTo>
                <a:cubicBezTo>
                  <a:pt x="5226268" y="2280104"/>
                  <a:pt x="4398715" y="1330555"/>
                  <a:pt x="3570600" y="247715"/>
                </a:cubicBezTo>
                <a:close/>
                <a:moveTo>
                  <a:pt x="4500363" y="1"/>
                </a:moveTo>
                <a:lnTo>
                  <a:pt x="5148776" y="1"/>
                </a:lnTo>
                <a:lnTo>
                  <a:pt x="5164777" y="16553"/>
                </a:lnTo>
                <a:cubicBezTo>
                  <a:pt x="5465984" y="304568"/>
                  <a:pt x="5770868" y="474771"/>
                  <a:pt x="6081487" y="474771"/>
                </a:cubicBezTo>
                <a:cubicBezTo>
                  <a:pt x="6392105" y="474771"/>
                  <a:pt x="6697698" y="304568"/>
                  <a:pt x="7000102" y="16553"/>
                </a:cubicBezTo>
                <a:lnTo>
                  <a:pt x="7016170" y="1"/>
                </a:lnTo>
                <a:lnTo>
                  <a:pt x="7691638" y="1"/>
                </a:lnTo>
                <a:lnTo>
                  <a:pt x="7553628" y="168902"/>
                </a:lnTo>
                <a:cubicBezTo>
                  <a:pt x="7076208" y="729656"/>
                  <a:pt x="6592990" y="1101316"/>
                  <a:pt x="6096000" y="1101316"/>
                </a:cubicBezTo>
                <a:cubicBezTo>
                  <a:pt x="5599011" y="1101316"/>
                  <a:pt x="5115794" y="729656"/>
                  <a:pt x="4638374" y="168902"/>
                </a:cubicBezTo>
                <a:close/>
                <a:moveTo>
                  <a:pt x="2020580" y="0"/>
                </a:moveTo>
                <a:lnTo>
                  <a:pt x="2854415" y="0"/>
                </a:lnTo>
                <a:lnTo>
                  <a:pt x="3208276" y="471644"/>
                </a:lnTo>
                <a:cubicBezTo>
                  <a:pt x="4152247" y="1735787"/>
                  <a:pt x="5087507" y="2981266"/>
                  <a:pt x="6081487" y="2981266"/>
                </a:cubicBezTo>
                <a:cubicBezTo>
                  <a:pt x="7075466" y="2981266"/>
                  <a:pt x="8017985" y="1735787"/>
                  <a:pt x="8969212" y="471644"/>
                </a:cubicBezTo>
                <a:lnTo>
                  <a:pt x="9325775" y="0"/>
                </a:lnTo>
                <a:lnTo>
                  <a:pt x="10171422" y="0"/>
                </a:lnTo>
                <a:lnTo>
                  <a:pt x="10049556" y="116611"/>
                </a:lnTo>
                <a:cubicBezTo>
                  <a:pt x="8725290" y="1420465"/>
                  <a:pt x="7462723" y="3429000"/>
                  <a:pt x="6096000" y="3429000"/>
                </a:cubicBezTo>
                <a:cubicBezTo>
                  <a:pt x="4729279" y="3429000"/>
                  <a:pt x="3466712" y="1420465"/>
                  <a:pt x="2142447" y="116611"/>
                </a:cubicBezTo>
                <a:close/>
                <a:moveTo>
                  <a:pt x="0" y="0"/>
                </a:moveTo>
                <a:lnTo>
                  <a:pt x="897543" y="0"/>
                </a:lnTo>
                <a:lnTo>
                  <a:pt x="1041200" y="63586"/>
                </a:lnTo>
                <a:cubicBezTo>
                  <a:pt x="2782384" y="919587"/>
                  <a:pt x="4342022" y="4018519"/>
                  <a:pt x="6081486" y="4018519"/>
                </a:cubicBezTo>
                <a:cubicBezTo>
                  <a:pt x="7820950" y="4018519"/>
                  <a:pt x="9402813" y="919587"/>
                  <a:pt x="11149553" y="63586"/>
                </a:cubicBezTo>
                <a:lnTo>
                  <a:pt x="11293616" y="0"/>
                </a:lnTo>
                <a:lnTo>
                  <a:pt x="12191999" y="0"/>
                </a:lnTo>
                <a:lnTo>
                  <a:pt x="12191999" y="798286"/>
                </a:lnTo>
                <a:lnTo>
                  <a:pt x="11909190" y="808474"/>
                </a:lnTo>
                <a:cubicBezTo>
                  <a:pt x="9851558" y="929785"/>
                  <a:pt x="8083959" y="4382283"/>
                  <a:pt x="6095999" y="4382283"/>
                </a:cubicBezTo>
                <a:cubicBezTo>
                  <a:pt x="4108041" y="4382283"/>
                  <a:pt x="2340443" y="929785"/>
                  <a:pt x="282809" y="808474"/>
                </a:cubicBezTo>
                <a:lnTo>
                  <a:pt x="0" y="798286"/>
                </a:lnTo>
                <a:close/>
              </a:path>
            </a:pathLst>
          </a:custGeom>
          <a:solidFill>
            <a:schemeClr val="accent5">
              <a:lumMod val="50000"/>
              <a:alpha val="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cs typeface="+mn-ea"/>
              <a:sym typeface="+mn-lt"/>
            </a:endParaRPr>
          </a:p>
        </p:txBody>
      </p:sp>
      <p:sp>
        <p:nvSpPr>
          <p:cNvPr id="25" name="Freeform: Shape 7">
            <a:extLst>
              <a:ext uri="{FF2B5EF4-FFF2-40B4-BE49-F238E27FC236}">
                <a16:creationId xmlns:a16="http://schemas.microsoft.com/office/drawing/2014/main" id="{73253052-DAFE-4929-9308-FCD5C17C0C79}"/>
              </a:ext>
            </a:extLst>
          </p:cNvPr>
          <p:cNvSpPr/>
          <p:nvPr/>
        </p:nvSpPr>
        <p:spPr>
          <a:xfrm>
            <a:off x="0" y="1683658"/>
            <a:ext cx="12192000" cy="5174339"/>
          </a:xfrm>
          <a:custGeom>
            <a:avLst/>
            <a:gdLst>
              <a:gd name="connsiteX0" fmla="*/ 0 w 12192000"/>
              <a:gd name="connsiteY0" fmla="*/ 0 h 3020899"/>
              <a:gd name="connsiteX1" fmla="*/ 282809 w 12192000"/>
              <a:gd name="connsiteY1" fmla="*/ 5375 h 3020899"/>
              <a:gd name="connsiteX2" fmla="*/ 6096000 w 12192000"/>
              <a:gd name="connsiteY2" fmla="*/ 484175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0" fmla="*/ 0 w 12192000"/>
              <a:gd name="connsiteY0" fmla="*/ 0 h 3020899"/>
              <a:gd name="connsiteX1" fmla="*/ 282809 w 12192000"/>
              <a:gd name="connsiteY1" fmla="*/ 5375 h 3020899"/>
              <a:gd name="connsiteX2" fmla="*/ 6096000 w 12192000"/>
              <a:gd name="connsiteY2" fmla="*/ 875163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 name="connsiteX0" fmla="*/ 0 w 12192000"/>
              <a:gd name="connsiteY0" fmla="*/ 0 h 3020899"/>
              <a:gd name="connsiteX1" fmla="*/ 282809 w 12192000"/>
              <a:gd name="connsiteY1" fmla="*/ 5375 h 3020899"/>
              <a:gd name="connsiteX2" fmla="*/ 6096000 w 12192000"/>
              <a:gd name="connsiteY2" fmla="*/ 1378646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 name="connsiteX0" fmla="*/ 0 w 12192000"/>
              <a:gd name="connsiteY0" fmla="*/ 0 h 3020899"/>
              <a:gd name="connsiteX1" fmla="*/ 282809 w 12192000"/>
              <a:gd name="connsiteY1" fmla="*/ 5375 h 3020899"/>
              <a:gd name="connsiteX2" fmla="*/ 6096000 w 12192000"/>
              <a:gd name="connsiteY2" fmla="*/ 1707087 h 3020899"/>
              <a:gd name="connsiteX3" fmla="*/ 11909191 w 12192000"/>
              <a:gd name="connsiteY3" fmla="*/ 5375 h 3020899"/>
              <a:gd name="connsiteX4" fmla="*/ 12192000 w 12192000"/>
              <a:gd name="connsiteY4" fmla="*/ 0 h 3020899"/>
              <a:gd name="connsiteX5" fmla="*/ 12192000 w 12192000"/>
              <a:gd name="connsiteY5" fmla="*/ 3020899 h 3020899"/>
              <a:gd name="connsiteX6" fmla="*/ 6096000 w 12192000"/>
              <a:gd name="connsiteY6" fmla="*/ 3020899 h 3020899"/>
              <a:gd name="connsiteX7" fmla="*/ 0 w 12192000"/>
              <a:gd name="connsiteY7" fmla="*/ 3020899 h 3020899"/>
              <a:gd name="connsiteX8" fmla="*/ 0 w 12192000"/>
              <a:gd name="connsiteY8" fmla="*/ 0 h 3020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20899">
                <a:moveTo>
                  <a:pt x="0" y="0"/>
                </a:moveTo>
                <a:lnTo>
                  <a:pt x="282809" y="5375"/>
                </a:lnTo>
                <a:cubicBezTo>
                  <a:pt x="2340442" y="69377"/>
                  <a:pt x="4108041" y="1707087"/>
                  <a:pt x="6096000" y="1707087"/>
                </a:cubicBezTo>
                <a:cubicBezTo>
                  <a:pt x="8083960" y="1707087"/>
                  <a:pt x="9851559" y="69377"/>
                  <a:pt x="11909191" y="5375"/>
                </a:cubicBezTo>
                <a:lnTo>
                  <a:pt x="12192000" y="0"/>
                </a:lnTo>
                <a:lnTo>
                  <a:pt x="12192000" y="3020899"/>
                </a:lnTo>
                <a:lnTo>
                  <a:pt x="6096000" y="3020899"/>
                </a:lnTo>
                <a:lnTo>
                  <a:pt x="0" y="302089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dirty="0">
              <a:cs typeface="+mn-ea"/>
              <a:sym typeface="+mn-lt"/>
            </a:endParaRPr>
          </a:p>
        </p:txBody>
      </p:sp>
      <p:grpSp>
        <p:nvGrpSpPr>
          <p:cNvPr id="81" name="Group 2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2512BD13-6380-402E-926D-E077CCD006D6}"/>
              </a:ext>
            </a:extLst>
          </p:cNvPr>
          <p:cNvGrpSpPr/>
          <p:nvPr/>
        </p:nvGrpSpPr>
        <p:grpSpPr>
          <a:xfrm>
            <a:off x="2464824" y="2128838"/>
            <a:ext cx="7022076" cy="2395275"/>
            <a:chOff x="2464825" y="2128839"/>
            <a:chExt cx="4822722" cy="1519084"/>
          </a:xfrm>
        </p:grpSpPr>
        <p:sp>
          <p:nvSpPr>
            <p:cNvPr id="82" name="Rectangle: Rounded Corners 16">
              <a:extLst>
                <a:ext uri="{FF2B5EF4-FFF2-40B4-BE49-F238E27FC236}">
                  <a16:creationId xmlns:a16="http://schemas.microsoft.com/office/drawing/2014/main" id="{FE8305AF-1CF5-4A8F-91AC-8283F1027F9F}"/>
                </a:ext>
              </a:extLst>
            </p:cNvPr>
            <p:cNvSpPr/>
            <p:nvPr/>
          </p:nvSpPr>
          <p:spPr>
            <a:xfrm>
              <a:off x="2464825" y="2128839"/>
              <a:ext cx="4822722" cy="1519084"/>
            </a:xfrm>
            <a:prstGeom prst="roundRect">
              <a:avLst/>
            </a:prstGeom>
            <a:solidFill>
              <a:srgbClr val="FFFFFF"/>
            </a:solidFill>
            <a:ln w="12700" cap="flat" cmpd="sng" algn="ctr">
              <a:noFill/>
              <a:prstDash val="solid"/>
              <a:miter lim="800000"/>
            </a:ln>
            <a:effectLst>
              <a:outerShdw blurRad="1270000" dist="546100" dir="2700000" sx="83000" sy="83000" algn="tl" rotWithShape="0">
                <a:prstClr val="black">
                  <a:alpha val="2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cs typeface="+mn-ea"/>
                <a:sym typeface="+mn-lt"/>
              </a:endParaRPr>
            </a:p>
          </p:txBody>
        </p:sp>
        <p:sp>
          <p:nvSpPr>
            <p:cNvPr id="83" name="TextBox 17">
              <a:extLst>
                <a:ext uri="{FF2B5EF4-FFF2-40B4-BE49-F238E27FC236}">
                  <a16:creationId xmlns:a16="http://schemas.microsoft.com/office/drawing/2014/main" id="{A8D33A04-2968-4E5D-BFBE-A37978DC76BF}"/>
                </a:ext>
              </a:extLst>
            </p:cNvPr>
            <p:cNvSpPr txBox="1"/>
            <p:nvPr/>
          </p:nvSpPr>
          <p:spPr>
            <a:xfrm>
              <a:off x="2521359" y="2162161"/>
              <a:ext cx="4709653" cy="146394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normalizeH="0" baseline="0" noProof="0" dirty="0">
                  <a:ln>
                    <a:noFill/>
                  </a:ln>
                  <a:solidFill>
                    <a:srgbClr val="2E97BC"/>
                  </a:solidFill>
                  <a:effectLst/>
                  <a:uLnTx/>
                  <a:uFillTx/>
                  <a:cs typeface="+mn-ea"/>
                  <a:sym typeface="+mn-lt"/>
                </a:rPr>
                <a:t>CỦNG CỐ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200" b="0" i="0" u="none" strike="noStrike" kern="0" cap="none" normalizeH="0" baseline="0" noProof="0" dirty="0">
                  <a:ln>
                    <a:noFill/>
                  </a:ln>
                  <a:solidFill>
                    <a:srgbClr val="2E97BC"/>
                  </a:solidFill>
                  <a:effectLst/>
                  <a:uLnTx/>
                  <a:uFillTx/>
                  <a:cs typeface="+mn-ea"/>
                  <a:sym typeface="+mn-lt"/>
                </a:rPr>
                <a:t>BÀI HỌC</a:t>
              </a:r>
            </a:p>
          </p:txBody>
        </p:sp>
      </p:grpSp>
      <p:sp>
        <p:nvSpPr>
          <p:cNvPr id="84" name="Freeform: Shape 24"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08593DC-8B12-4BC6-9400-D4C72A549011}"/>
              </a:ext>
            </a:extLst>
          </p:cNvPr>
          <p:cNvSpPr/>
          <p:nvPr/>
        </p:nvSpPr>
        <p:spPr>
          <a:xfrm>
            <a:off x="735611" y="4914291"/>
            <a:ext cx="906132" cy="504283"/>
          </a:xfrm>
          <a:custGeom>
            <a:avLst/>
            <a:gdLst>
              <a:gd name="connsiteX0" fmla="*/ 9836 w 1095375"/>
              <a:gd name="connsiteY0" fmla="*/ 399874 h 609600"/>
              <a:gd name="connsiteX1" fmla="*/ 926141 w 1095375"/>
              <a:gd name="connsiteY1" fmla="*/ 449404 h 609600"/>
              <a:gd name="connsiteX2" fmla="*/ 606101 w 1095375"/>
              <a:gd name="connsiteY2" fmla="*/ 102694 h 609600"/>
              <a:gd name="connsiteX3" fmla="*/ 9836 w 1095375"/>
              <a:gd name="connsiteY3" fmla="*/ 399874 h 609600"/>
            </a:gdLst>
            <a:ahLst/>
            <a:cxnLst>
              <a:cxn ang="0">
                <a:pos x="connsiteX0" y="connsiteY0"/>
              </a:cxn>
              <a:cxn ang="0">
                <a:pos x="connsiteX1" y="connsiteY1"/>
              </a:cxn>
              <a:cxn ang="0">
                <a:pos x="connsiteX2" y="connsiteY2"/>
              </a:cxn>
              <a:cxn ang="0">
                <a:pos x="connsiteX3" y="connsiteY3"/>
              </a:cxn>
            </a:cxnLst>
            <a:rect l="l" t="t" r="r" b="b"/>
            <a:pathLst>
              <a:path w="1095375" h="609600">
                <a:moveTo>
                  <a:pt x="9836" y="399874"/>
                </a:moveTo>
                <a:cubicBezTo>
                  <a:pt x="-81604" y="551322"/>
                  <a:pt x="483229" y="769444"/>
                  <a:pt x="926141" y="449404"/>
                </a:cubicBezTo>
                <a:cubicBezTo>
                  <a:pt x="1332859" y="156034"/>
                  <a:pt x="949001" y="-170674"/>
                  <a:pt x="606101" y="102694"/>
                </a:cubicBezTo>
                <a:cubicBezTo>
                  <a:pt x="263201" y="377014"/>
                  <a:pt x="70796" y="297957"/>
                  <a:pt x="9836" y="399874"/>
                </a:cubicBezTo>
                <a:close/>
              </a:path>
            </a:pathLst>
          </a:custGeom>
          <a:solidFill>
            <a:srgbClr val="B0D1CA">
              <a:alpha val="41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nvGrpSpPr>
          <p:cNvPr id="86" name="Group 30"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2162AF8-8880-4541-B7C4-207BCD4EDC16}"/>
              </a:ext>
            </a:extLst>
          </p:cNvPr>
          <p:cNvGrpSpPr/>
          <p:nvPr/>
        </p:nvGrpSpPr>
        <p:grpSpPr>
          <a:xfrm>
            <a:off x="3742588" y="1138155"/>
            <a:ext cx="4706824" cy="520042"/>
            <a:chOff x="3730420" y="1138155"/>
            <a:chExt cx="4706824" cy="520042"/>
          </a:xfrm>
        </p:grpSpPr>
        <p:grpSp>
          <p:nvGrpSpPr>
            <p:cNvPr id="87" name="Group 26">
              <a:extLst>
                <a:ext uri="{FF2B5EF4-FFF2-40B4-BE49-F238E27FC236}">
                  <a16:creationId xmlns:a16="http://schemas.microsoft.com/office/drawing/2014/main" id="{0E81F5A6-8061-42A6-AE2E-D6B4BCF1B977}"/>
                </a:ext>
              </a:extLst>
            </p:cNvPr>
            <p:cNvGrpSpPr/>
            <p:nvPr/>
          </p:nvGrpSpPr>
          <p:grpSpPr>
            <a:xfrm>
              <a:off x="3730420" y="1138155"/>
              <a:ext cx="401524" cy="520042"/>
              <a:chOff x="3730420" y="1177977"/>
              <a:chExt cx="401524" cy="520042"/>
            </a:xfrm>
          </p:grpSpPr>
          <p:sp>
            <p:nvSpPr>
              <p:cNvPr id="91" name="Freeform: Shape 22">
                <a:extLst>
                  <a:ext uri="{FF2B5EF4-FFF2-40B4-BE49-F238E27FC236}">
                    <a16:creationId xmlns:a16="http://schemas.microsoft.com/office/drawing/2014/main" id="{C32DB3EB-68C5-4941-9571-694161447F60}"/>
                  </a:ext>
                </a:extLst>
              </p:cNvPr>
              <p:cNvSpPr/>
              <p:nvPr/>
            </p:nvSpPr>
            <p:spPr>
              <a:xfrm>
                <a:off x="3856165" y="1177977"/>
                <a:ext cx="275779" cy="323056"/>
              </a:xfrm>
              <a:custGeom>
                <a:avLst/>
                <a:gdLst>
                  <a:gd name="connsiteX0" fmla="*/ 323290 w 333375"/>
                  <a:gd name="connsiteY0" fmla="*/ 0 h 390525"/>
                  <a:gd name="connsiteX1" fmla="*/ 148030 w 333375"/>
                  <a:gd name="connsiteY1" fmla="*/ 354330 h 390525"/>
                  <a:gd name="connsiteX2" fmla="*/ 69925 w 333375"/>
                  <a:gd name="connsiteY2" fmla="*/ 186690 h 390525"/>
                  <a:gd name="connsiteX3" fmla="*/ 323290 w 333375"/>
                  <a:gd name="connsiteY3" fmla="*/ 0 h 390525"/>
                </a:gdLst>
                <a:ahLst/>
                <a:cxnLst>
                  <a:cxn ang="0">
                    <a:pos x="connsiteX0" y="connsiteY0"/>
                  </a:cxn>
                  <a:cxn ang="0">
                    <a:pos x="connsiteX1" y="connsiteY1"/>
                  </a:cxn>
                  <a:cxn ang="0">
                    <a:pos x="connsiteX2" y="connsiteY2"/>
                  </a:cxn>
                  <a:cxn ang="0">
                    <a:pos x="connsiteX3" y="connsiteY3"/>
                  </a:cxn>
                </a:cxnLst>
                <a:rect l="l" t="t" r="r" b="b"/>
                <a:pathLst>
                  <a:path w="333375" h="390525">
                    <a:moveTo>
                      <a:pt x="323290" y="0"/>
                    </a:moveTo>
                    <a:cubicBezTo>
                      <a:pt x="387108" y="953"/>
                      <a:pt x="248995" y="246697"/>
                      <a:pt x="148030" y="354330"/>
                    </a:cubicBezTo>
                    <a:cubicBezTo>
                      <a:pt x="47065" y="461963"/>
                      <a:pt x="-82475" y="328613"/>
                      <a:pt x="69925" y="186690"/>
                    </a:cubicBezTo>
                    <a:cubicBezTo>
                      <a:pt x="222325" y="43815"/>
                      <a:pt x="303288" y="0"/>
                      <a:pt x="323290"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2" name="Freeform: Shape 23">
                <a:extLst>
                  <a:ext uri="{FF2B5EF4-FFF2-40B4-BE49-F238E27FC236}">
                    <a16:creationId xmlns:a16="http://schemas.microsoft.com/office/drawing/2014/main" id="{3895F8F5-2F44-4B83-BFFA-49475D676DF7}"/>
                  </a:ext>
                </a:extLst>
              </p:cNvPr>
              <p:cNvSpPr/>
              <p:nvPr/>
            </p:nvSpPr>
            <p:spPr>
              <a:xfrm>
                <a:off x="3730420" y="1556190"/>
                <a:ext cx="141829" cy="141829"/>
              </a:xfrm>
              <a:custGeom>
                <a:avLst/>
                <a:gdLst>
                  <a:gd name="connsiteX0" fmla="*/ 177165 w 171450"/>
                  <a:gd name="connsiteY0" fmla="*/ 88583 h 171450"/>
                  <a:gd name="connsiteX1" fmla="*/ 88583 w 171450"/>
                  <a:gd name="connsiteY1" fmla="*/ 177165 h 171450"/>
                  <a:gd name="connsiteX2" fmla="*/ 0 w 171450"/>
                  <a:gd name="connsiteY2" fmla="*/ 88583 h 171450"/>
                  <a:gd name="connsiteX3" fmla="*/ 88583 w 171450"/>
                  <a:gd name="connsiteY3" fmla="*/ 0 h 171450"/>
                  <a:gd name="connsiteX4" fmla="*/ 177165 w 171450"/>
                  <a:gd name="connsiteY4" fmla="*/ 8858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7165" y="88583"/>
                    </a:moveTo>
                    <a:cubicBezTo>
                      <a:pt x="177165" y="137505"/>
                      <a:pt x="137505" y="177165"/>
                      <a:pt x="88583" y="177165"/>
                    </a:cubicBezTo>
                    <a:cubicBezTo>
                      <a:pt x="39660" y="177165"/>
                      <a:pt x="0" y="137505"/>
                      <a:pt x="0" y="88583"/>
                    </a:cubicBezTo>
                    <a:cubicBezTo>
                      <a:pt x="0" y="39660"/>
                      <a:pt x="39660" y="0"/>
                      <a:pt x="88583" y="0"/>
                    </a:cubicBezTo>
                    <a:cubicBezTo>
                      <a:pt x="137505" y="0"/>
                      <a:pt x="177165" y="39660"/>
                      <a:pt x="177165" y="88583"/>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grpSp>
          <p:nvGrpSpPr>
            <p:cNvPr id="88" name="Group 27">
              <a:extLst>
                <a:ext uri="{FF2B5EF4-FFF2-40B4-BE49-F238E27FC236}">
                  <a16:creationId xmlns:a16="http://schemas.microsoft.com/office/drawing/2014/main" id="{305CDB61-6DDD-49AE-8696-8B1BCC6BA0B9}"/>
                </a:ext>
              </a:extLst>
            </p:cNvPr>
            <p:cNvGrpSpPr/>
            <p:nvPr/>
          </p:nvGrpSpPr>
          <p:grpSpPr>
            <a:xfrm rot="10800000">
              <a:off x="8035720" y="1138155"/>
              <a:ext cx="401524" cy="520042"/>
              <a:chOff x="3730420" y="1177977"/>
              <a:chExt cx="401524" cy="520042"/>
            </a:xfrm>
          </p:grpSpPr>
          <p:sp>
            <p:nvSpPr>
              <p:cNvPr id="89" name="Freeform: Shape 28">
                <a:extLst>
                  <a:ext uri="{FF2B5EF4-FFF2-40B4-BE49-F238E27FC236}">
                    <a16:creationId xmlns:a16="http://schemas.microsoft.com/office/drawing/2014/main" id="{13B70AA4-6673-4C3F-B270-2897BABEFFBF}"/>
                  </a:ext>
                </a:extLst>
              </p:cNvPr>
              <p:cNvSpPr/>
              <p:nvPr/>
            </p:nvSpPr>
            <p:spPr>
              <a:xfrm>
                <a:off x="3856165" y="1177977"/>
                <a:ext cx="275779" cy="323056"/>
              </a:xfrm>
              <a:custGeom>
                <a:avLst/>
                <a:gdLst>
                  <a:gd name="connsiteX0" fmla="*/ 323290 w 333375"/>
                  <a:gd name="connsiteY0" fmla="*/ 0 h 390525"/>
                  <a:gd name="connsiteX1" fmla="*/ 148030 w 333375"/>
                  <a:gd name="connsiteY1" fmla="*/ 354330 h 390525"/>
                  <a:gd name="connsiteX2" fmla="*/ 69925 w 333375"/>
                  <a:gd name="connsiteY2" fmla="*/ 186690 h 390525"/>
                  <a:gd name="connsiteX3" fmla="*/ 323290 w 333375"/>
                  <a:gd name="connsiteY3" fmla="*/ 0 h 390525"/>
                </a:gdLst>
                <a:ahLst/>
                <a:cxnLst>
                  <a:cxn ang="0">
                    <a:pos x="connsiteX0" y="connsiteY0"/>
                  </a:cxn>
                  <a:cxn ang="0">
                    <a:pos x="connsiteX1" y="connsiteY1"/>
                  </a:cxn>
                  <a:cxn ang="0">
                    <a:pos x="connsiteX2" y="connsiteY2"/>
                  </a:cxn>
                  <a:cxn ang="0">
                    <a:pos x="connsiteX3" y="connsiteY3"/>
                  </a:cxn>
                </a:cxnLst>
                <a:rect l="l" t="t" r="r" b="b"/>
                <a:pathLst>
                  <a:path w="333375" h="390525">
                    <a:moveTo>
                      <a:pt x="323290" y="0"/>
                    </a:moveTo>
                    <a:cubicBezTo>
                      <a:pt x="387108" y="953"/>
                      <a:pt x="248995" y="246697"/>
                      <a:pt x="148030" y="354330"/>
                    </a:cubicBezTo>
                    <a:cubicBezTo>
                      <a:pt x="47065" y="461963"/>
                      <a:pt x="-82475" y="328613"/>
                      <a:pt x="69925" y="186690"/>
                    </a:cubicBezTo>
                    <a:cubicBezTo>
                      <a:pt x="222325" y="43815"/>
                      <a:pt x="303288" y="0"/>
                      <a:pt x="323290" y="0"/>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0" name="Freeform: Shape 29">
                <a:extLst>
                  <a:ext uri="{FF2B5EF4-FFF2-40B4-BE49-F238E27FC236}">
                    <a16:creationId xmlns:a16="http://schemas.microsoft.com/office/drawing/2014/main" id="{8F0DF370-7478-4D0A-BE7F-268E369F2904}"/>
                  </a:ext>
                </a:extLst>
              </p:cNvPr>
              <p:cNvSpPr/>
              <p:nvPr/>
            </p:nvSpPr>
            <p:spPr>
              <a:xfrm>
                <a:off x="3730420" y="1556190"/>
                <a:ext cx="141829" cy="141829"/>
              </a:xfrm>
              <a:custGeom>
                <a:avLst/>
                <a:gdLst>
                  <a:gd name="connsiteX0" fmla="*/ 177165 w 171450"/>
                  <a:gd name="connsiteY0" fmla="*/ 88583 h 171450"/>
                  <a:gd name="connsiteX1" fmla="*/ 88583 w 171450"/>
                  <a:gd name="connsiteY1" fmla="*/ 177165 h 171450"/>
                  <a:gd name="connsiteX2" fmla="*/ 0 w 171450"/>
                  <a:gd name="connsiteY2" fmla="*/ 88583 h 171450"/>
                  <a:gd name="connsiteX3" fmla="*/ 88583 w 171450"/>
                  <a:gd name="connsiteY3" fmla="*/ 0 h 171450"/>
                  <a:gd name="connsiteX4" fmla="*/ 177165 w 171450"/>
                  <a:gd name="connsiteY4" fmla="*/ 88583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7165" y="88583"/>
                    </a:moveTo>
                    <a:cubicBezTo>
                      <a:pt x="177165" y="137505"/>
                      <a:pt x="137505" y="177165"/>
                      <a:pt x="88583" y="177165"/>
                    </a:cubicBezTo>
                    <a:cubicBezTo>
                      <a:pt x="39660" y="177165"/>
                      <a:pt x="0" y="137505"/>
                      <a:pt x="0" y="88583"/>
                    </a:cubicBezTo>
                    <a:cubicBezTo>
                      <a:pt x="0" y="39660"/>
                      <a:pt x="39660" y="0"/>
                      <a:pt x="88583" y="0"/>
                    </a:cubicBezTo>
                    <a:cubicBezTo>
                      <a:pt x="137505" y="0"/>
                      <a:pt x="177165" y="39660"/>
                      <a:pt x="177165" y="88583"/>
                    </a:cubicBezTo>
                    <a:close/>
                  </a:path>
                </a:pathLst>
              </a:custGeom>
              <a:solidFill>
                <a:srgbClr val="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grpSp>
      <p:grpSp>
        <p:nvGrpSpPr>
          <p:cNvPr id="93" name="Group 3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AA0B6FEE-EE96-4254-A3A0-D914F2CA33AD}"/>
              </a:ext>
            </a:extLst>
          </p:cNvPr>
          <p:cNvGrpSpPr/>
          <p:nvPr/>
        </p:nvGrpSpPr>
        <p:grpSpPr>
          <a:xfrm>
            <a:off x="1312912" y="3132482"/>
            <a:ext cx="354681" cy="296531"/>
            <a:chOff x="356813" y="4730723"/>
            <a:chExt cx="244804" cy="204668"/>
          </a:xfrm>
          <a:solidFill>
            <a:schemeClr val="accent2">
              <a:lumMod val="40000"/>
              <a:lumOff val="60000"/>
            </a:schemeClr>
          </a:solidFill>
        </p:grpSpPr>
        <p:sp>
          <p:nvSpPr>
            <p:cNvPr id="94" name="Freeform: Shape 32">
              <a:extLst>
                <a:ext uri="{FF2B5EF4-FFF2-40B4-BE49-F238E27FC236}">
                  <a16:creationId xmlns:a16="http://schemas.microsoft.com/office/drawing/2014/main" id="{D679180C-74FA-489F-998C-0F2DD1B44672}"/>
                </a:ext>
              </a:extLst>
            </p:cNvPr>
            <p:cNvSpPr/>
            <p:nvPr/>
          </p:nvSpPr>
          <p:spPr>
            <a:xfrm>
              <a:off x="356813" y="4817200"/>
              <a:ext cx="118191" cy="118191"/>
            </a:xfrm>
            <a:custGeom>
              <a:avLst/>
              <a:gdLst>
                <a:gd name="connsiteX0" fmla="*/ 142875 w 142875"/>
                <a:gd name="connsiteY0" fmla="*/ 71437 h 142875"/>
                <a:gd name="connsiteX1" fmla="*/ 71438 w 142875"/>
                <a:gd name="connsiteY1" fmla="*/ 142875 h 142875"/>
                <a:gd name="connsiteX2" fmla="*/ 0 w 142875"/>
                <a:gd name="connsiteY2" fmla="*/ 71437 h 142875"/>
                <a:gd name="connsiteX3" fmla="*/ 71438 w 142875"/>
                <a:gd name="connsiteY3" fmla="*/ 0 h 142875"/>
                <a:gd name="connsiteX4" fmla="*/ 142875 w 142875"/>
                <a:gd name="connsiteY4" fmla="*/ 71437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7"/>
                  </a:moveTo>
                  <a:cubicBezTo>
                    <a:pt x="142875" y="110891"/>
                    <a:pt x="110892" y="142875"/>
                    <a:pt x="71438" y="142875"/>
                  </a:cubicBezTo>
                  <a:cubicBezTo>
                    <a:pt x="31984" y="142875"/>
                    <a:pt x="0" y="110891"/>
                    <a:pt x="0" y="71437"/>
                  </a:cubicBezTo>
                  <a:cubicBezTo>
                    <a:pt x="0" y="31983"/>
                    <a:pt x="31984" y="0"/>
                    <a:pt x="71438" y="0"/>
                  </a:cubicBezTo>
                  <a:cubicBezTo>
                    <a:pt x="110892" y="0"/>
                    <a:pt x="142875" y="31983"/>
                    <a:pt x="142875" y="714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95" name="Freeform: Shape 33">
              <a:extLst>
                <a:ext uri="{FF2B5EF4-FFF2-40B4-BE49-F238E27FC236}">
                  <a16:creationId xmlns:a16="http://schemas.microsoft.com/office/drawing/2014/main" id="{ACA5A7AB-E6DB-4EEE-BAB0-A8261FE5B680}"/>
                </a:ext>
              </a:extLst>
            </p:cNvPr>
            <p:cNvSpPr/>
            <p:nvPr/>
          </p:nvSpPr>
          <p:spPr>
            <a:xfrm>
              <a:off x="554341" y="4730723"/>
              <a:ext cx="47276" cy="47276"/>
            </a:xfrm>
            <a:custGeom>
              <a:avLst/>
              <a:gdLst>
                <a:gd name="connsiteX0" fmla="*/ 64770 w 57150"/>
                <a:gd name="connsiteY0" fmla="*/ 32385 h 57150"/>
                <a:gd name="connsiteX1" fmla="*/ 32385 w 57150"/>
                <a:gd name="connsiteY1" fmla="*/ 64770 h 57150"/>
                <a:gd name="connsiteX2" fmla="*/ 0 w 57150"/>
                <a:gd name="connsiteY2" fmla="*/ 32385 h 57150"/>
                <a:gd name="connsiteX3" fmla="*/ 32385 w 57150"/>
                <a:gd name="connsiteY3" fmla="*/ 0 h 57150"/>
                <a:gd name="connsiteX4" fmla="*/ 64770 w 57150"/>
                <a:gd name="connsiteY4" fmla="*/ 323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770" y="32385"/>
                  </a:moveTo>
                  <a:cubicBezTo>
                    <a:pt x="64770" y="50271"/>
                    <a:pt x="50271" y="64770"/>
                    <a:pt x="32385" y="64770"/>
                  </a:cubicBezTo>
                  <a:cubicBezTo>
                    <a:pt x="14499" y="64770"/>
                    <a:pt x="0" y="50271"/>
                    <a:pt x="0" y="32385"/>
                  </a:cubicBezTo>
                  <a:cubicBezTo>
                    <a:pt x="0" y="14499"/>
                    <a:pt x="14499" y="0"/>
                    <a:pt x="32385" y="0"/>
                  </a:cubicBezTo>
                  <a:cubicBezTo>
                    <a:pt x="50271" y="0"/>
                    <a:pt x="64770" y="14499"/>
                    <a:pt x="64770"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sp>
        <p:nvSpPr>
          <p:cNvPr id="96" name="Freeform 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7DA8C126-7B3E-4479-A204-953D730E0C47}"/>
              </a:ext>
            </a:extLst>
          </p:cNvPr>
          <p:cNvSpPr>
            <a:spLocks/>
          </p:cNvSpPr>
          <p:nvPr/>
        </p:nvSpPr>
        <p:spPr bwMode="auto">
          <a:xfrm>
            <a:off x="305843" y="3803041"/>
            <a:ext cx="1287463" cy="1111250"/>
          </a:xfrm>
          <a:custGeom>
            <a:avLst/>
            <a:gdLst>
              <a:gd name="T0" fmla="*/ 2 w 341"/>
              <a:gd name="T1" fmla="*/ 137 h 295"/>
              <a:gd name="T2" fmla="*/ 49 w 341"/>
              <a:gd name="T3" fmla="*/ 24 h 295"/>
              <a:gd name="T4" fmla="*/ 139 w 341"/>
              <a:gd name="T5" fmla="*/ 56 h 295"/>
              <a:gd name="T6" fmla="*/ 217 w 341"/>
              <a:gd name="T7" fmla="*/ 140 h 295"/>
              <a:gd name="T8" fmla="*/ 300 w 341"/>
              <a:gd name="T9" fmla="*/ 187 h 295"/>
              <a:gd name="T10" fmla="*/ 225 w 341"/>
              <a:gd name="T11" fmla="*/ 284 h 295"/>
              <a:gd name="T12" fmla="*/ 77 w 341"/>
              <a:gd name="T13" fmla="*/ 285 h 295"/>
              <a:gd name="T14" fmla="*/ 7 w 341"/>
              <a:gd name="T15" fmla="*/ 222 h 295"/>
              <a:gd name="T16" fmla="*/ 2 w 341"/>
              <a:gd name="T17" fmla="*/ 13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1" h="295">
                <a:moveTo>
                  <a:pt x="2" y="137"/>
                </a:moveTo>
                <a:cubicBezTo>
                  <a:pt x="7" y="97"/>
                  <a:pt x="12" y="48"/>
                  <a:pt x="49" y="24"/>
                </a:cubicBezTo>
                <a:cubicBezTo>
                  <a:pt x="86" y="0"/>
                  <a:pt x="120" y="22"/>
                  <a:pt x="139" y="56"/>
                </a:cubicBezTo>
                <a:cubicBezTo>
                  <a:pt x="160" y="91"/>
                  <a:pt x="179" y="121"/>
                  <a:pt x="217" y="140"/>
                </a:cubicBezTo>
                <a:cubicBezTo>
                  <a:pt x="245" y="153"/>
                  <a:pt x="280" y="161"/>
                  <a:pt x="300" y="187"/>
                </a:cubicBezTo>
                <a:cubicBezTo>
                  <a:pt x="341" y="244"/>
                  <a:pt x="270" y="276"/>
                  <a:pt x="225" y="284"/>
                </a:cubicBezTo>
                <a:cubicBezTo>
                  <a:pt x="177" y="292"/>
                  <a:pt x="124" y="295"/>
                  <a:pt x="77" y="285"/>
                </a:cubicBezTo>
                <a:cubicBezTo>
                  <a:pt x="38" y="277"/>
                  <a:pt x="15" y="263"/>
                  <a:pt x="7" y="222"/>
                </a:cubicBezTo>
                <a:cubicBezTo>
                  <a:pt x="2" y="195"/>
                  <a:pt x="0" y="165"/>
                  <a:pt x="2" y="137"/>
                </a:cubicBezTo>
                <a:close/>
              </a:path>
            </a:pathLst>
          </a:custGeom>
          <a:solidFill>
            <a:srgbClr val="B2CFDF"/>
          </a:solidFill>
          <a:ln>
            <a:noFill/>
          </a:ln>
        </p:spPr>
        <p:txBody>
          <a:bodyPr vert="horz" wrap="square" lIns="91440" tIns="45720" rIns="91440" bIns="45720" numCol="1" anchor="t" anchorCtr="0" compatLnSpc="1">
            <a:prstTxWarp prst="textNoShape">
              <a:avLst/>
            </a:prstTxWarp>
          </a:bodyPr>
          <a:lstStyle/>
          <a:p>
            <a:endParaRPr lang="zh-CN" altLang="en-US">
              <a:solidFill>
                <a:srgbClr val="2E3949"/>
              </a:solidFill>
              <a:cs typeface="+mn-ea"/>
              <a:sym typeface="+mn-lt"/>
            </a:endParaRPr>
          </a:p>
        </p:txBody>
      </p:sp>
      <p:sp>
        <p:nvSpPr>
          <p:cNvPr id="97" name="Freeform 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0E9E3FF-D69C-448A-8DD7-AD6B138CA367}"/>
              </a:ext>
            </a:extLst>
          </p:cNvPr>
          <p:cNvSpPr>
            <a:spLocks/>
          </p:cNvSpPr>
          <p:nvPr/>
        </p:nvSpPr>
        <p:spPr bwMode="auto">
          <a:xfrm>
            <a:off x="2229103" y="1279984"/>
            <a:ext cx="1874525" cy="3324748"/>
          </a:xfrm>
          <a:custGeom>
            <a:avLst/>
            <a:gdLst>
              <a:gd name="T0" fmla="*/ 87 w 290"/>
              <a:gd name="T1" fmla="*/ 64 h 562"/>
              <a:gd name="T2" fmla="*/ 80 w 290"/>
              <a:gd name="T3" fmla="*/ 70 h 562"/>
              <a:gd name="T4" fmla="*/ 79 w 290"/>
              <a:gd name="T5" fmla="*/ 57 h 562"/>
              <a:gd name="T6" fmla="*/ 42 w 290"/>
              <a:gd name="T7" fmla="*/ 27 h 562"/>
              <a:gd name="T8" fmla="*/ 35 w 290"/>
              <a:gd name="T9" fmla="*/ 39 h 562"/>
              <a:gd name="T10" fmla="*/ 32 w 290"/>
              <a:gd name="T11" fmla="*/ 23 h 562"/>
              <a:gd name="T12" fmla="*/ 12 w 290"/>
              <a:gd name="T13" fmla="*/ 19 h 562"/>
              <a:gd name="T14" fmla="*/ 9 w 290"/>
              <a:gd name="T15" fmla="*/ 1 h 562"/>
              <a:gd name="T16" fmla="*/ 14 w 290"/>
              <a:gd name="T17" fmla="*/ 15 h 562"/>
              <a:gd name="T18" fmla="*/ 56 w 290"/>
              <a:gd name="T19" fmla="*/ 30 h 562"/>
              <a:gd name="T20" fmla="*/ 65 w 290"/>
              <a:gd name="T21" fmla="*/ 24 h 562"/>
              <a:gd name="T22" fmla="*/ 68 w 290"/>
              <a:gd name="T23" fmla="*/ 37 h 562"/>
              <a:gd name="T24" fmla="*/ 103 w 290"/>
              <a:gd name="T25" fmla="*/ 85 h 562"/>
              <a:gd name="T26" fmla="*/ 124 w 290"/>
              <a:gd name="T27" fmla="*/ 60 h 562"/>
              <a:gd name="T28" fmla="*/ 129 w 290"/>
              <a:gd name="T29" fmla="*/ 65 h 562"/>
              <a:gd name="T30" fmla="*/ 108 w 290"/>
              <a:gd name="T31" fmla="*/ 93 h 562"/>
              <a:gd name="T32" fmla="*/ 110 w 290"/>
              <a:gd name="T33" fmla="*/ 130 h 562"/>
              <a:gd name="T34" fmla="*/ 108 w 290"/>
              <a:gd name="T35" fmla="*/ 172 h 562"/>
              <a:gd name="T36" fmla="*/ 134 w 290"/>
              <a:gd name="T37" fmla="*/ 157 h 562"/>
              <a:gd name="T38" fmla="*/ 157 w 290"/>
              <a:gd name="T39" fmla="*/ 155 h 562"/>
              <a:gd name="T40" fmla="*/ 160 w 290"/>
              <a:gd name="T41" fmla="*/ 161 h 562"/>
              <a:gd name="T42" fmla="*/ 113 w 290"/>
              <a:gd name="T43" fmla="*/ 182 h 562"/>
              <a:gd name="T44" fmla="*/ 106 w 290"/>
              <a:gd name="T45" fmla="*/ 185 h 562"/>
              <a:gd name="T46" fmla="*/ 101 w 290"/>
              <a:gd name="T47" fmla="*/ 223 h 562"/>
              <a:gd name="T48" fmla="*/ 101 w 290"/>
              <a:gd name="T49" fmla="*/ 253 h 562"/>
              <a:gd name="T50" fmla="*/ 124 w 290"/>
              <a:gd name="T51" fmla="*/ 234 h 562"/>
              <a:gd name="T52" fmla="*/ 160 w 290"/>
              <a:gd name="T53" fmla="*/ 234 h 562"/>
              <a:gd name="T54" fmla="*/ 153 w 290"/>
              <a:gd name="T55" fmla="*/ 246 h 562"/>
              <a:gd name="T56" fmla="*/ 103 w 290"/>
              <a:gd name="T57" fmla="*/ 263 h 562"/>
              <a:gd name="T58" fmla="*/ 108 w 290"/>
              <a:gd name="T59" fmla="*/ 293 h 562"/>
              <a:gd name="T60" fmla="*/ 156 w 290"/>
              <a:gd name="T61" fmla="*/ 375 h 562"/>
              <a:gd name="T62" fmla="*/ 222 w 290"/>
              <a:gd name="T63" fmla="*/ 444 h 562"/>
              <a:gd name="T64" fmla="*/ 279 w 290"/>
              <a:gd name="T65" fmla="*/ 513 h 562"/>
              <a:gd name="T66" fmla="*/ 290 w 290"/>
              <a:gd name="T67" fmla="*/ 560 h 562"/>
              <a:gd name="T68" fmla="*/ 287 w 290"/>
              <a:gd name="T69" fmla="*/ 562 h 562"/>
              <a:gd name="T70" fmla="*/ 280 w 290"/>
              <a:gd name="T71" fmla="*/ 525 h 562"/>
              <a:gd name="T72" fmla="*/ 221 w 290"/>
              <a:gd name="T73" fmla="*/ 448 h 562"/>
              <a:gd name="T74" fmla="*/ 136 w 290"/>
              <a:gd name="T75" fmla="*/ 355 h 562"/>
              <a:gd name="T76" fmla="*/ 110 w 290"/>
              <a:gd name="T77" fmla="*/ 315 h 562"/>
              <a:gd name="T78" fmla="*/ 55 w 290"/>
              <a:gd name="T79" fmla="*/ 318 h 562"/>
              <a:gd name="T80" fmla="*/ 43 w 290"/>
              <a:gd name="T81" fmla="*/ 311 h 562"/>
              <a:gd name="T82" fmla="*/ 61 w 290"/>
              <a:gd name="T83" fmla="*/ 301 h 562"/>
              <a:gd name="T84" fmla="*/ 105 w 290"/>
              <a:gd name="T85" fmla="*/ 304 h 562"/>
              <a:gd name="T86" fmla="*/ 107 w 290"/>
              <a:gd name="T87" fmla="*/ 301 h 562"/>
              <a:gd name="T88" fmla="*/ 97 w 290"/>
              <a:gd name="T89" fmla="*/ 232 h 562"/>
              <a:gd name="T90" fmla="*/ 96 w 290"/>
              <a:gd name="T91" fmla="*/ 221 h 562"/>
              <a:gd name="T92" fmla="*/ 51 w 290"/>
              <a:gd name="T93" fmla="*/ 198 h 562"/>
              <a:gd name="T94" fmla="*/ 36 w 290"/>
              <a:gd name="T95" fmla="*/ 180 h 562"/>
              <a:gd name="T96" fmla="*/ 62 w 290"/>
              <a:gd name="T97" fmla="*/ 178 h 562"/>
              <a:gd name="T98" fmla="*/ 99 w 290"/>
              <a:gd name="T99" fmla="*/ 206 h 562"/>
              <a:gd name="T100" fmla="*/ 100 w 290"/>
              <a:gd name="T101" fmla="*/ 204 h 562"/>
              <a:gd name="T102" fmla="*/ 107 w 290"/>
              <a:gd name="T103" fmla="*/ 140 h 562"/>
              <a:gd name="T104" fmla="*/ 75 w 290"/>
              <a:gd name="T105" fmla="*/ 129 h 562"/>
              <a:gd name="T106" fmla="*/ 60 w 290"/>
              <a:gd name="T107" fmla="*/ 115 h 562"/>
              <a:gd name="T108" fmla="*/ 92 w 290"/>
              <a:gd name="T109" fmla="*/ 116 h 562"/>
              <a:gd name="T110" fmla="*/ 107 w 290"/>
              <a:gd name="T111" fmla="*/ 12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562">
                <a:moveTo>
                  <a:pt x="107" y="125"/>
                </a:moveTo>
                <a:cubicBezTo>
                  <a:pt x="106" y="103"/>
                  <a:pt x="100" y="83"/>
                  <a:pt x="87" y="64"/>
                </a:cubicBezTo>
                <a:cubicBezTo>
                  <a:pt x="87" y="65"/>
                  <a:pt x="86" y="66"/>
                  <a:pt x="86" y="67"/>
                </a:cubicBezTo>
                <a:cubicBezTo>
                  <a:pt x="84" y="69"/>
                  <a:pt x="82" y="70"/>
                  <a:pt x="80" y="70"/>
                </a:cubicBezTo>
                <a:cubicBezTo>
                  <a:pt x="75" y="71"/>
                  <a:pt x="72" y="66"/>
                  <a:pt x="74" y="62"/>
                </a:cubicBezTo>
                <a:cubicBezTo>
                  <a:pt x="75" y="60"/>
                  <a:pt x="77" y="58"/>
                  <a:pt x="79" y="57"/>
                </a:cubicBezTo>
                <a:cubicBezTo>
                  <a:pt x="80" y="57"/>
                  <a:pt x="81" y="57"/>
                  <a:pt x="81" y="56"/>
                </a:cubicBezTo>
                <a:cubicBezTo>
                  <a:pt x="71" y="43"/>
                  <a:pt x="58" y="34"/>
                  <a:pt x="42" y="27"/>
                </a:cubicBezTo>
                <a:cubicBezTo>
                  <a:pt x="43" y="29"/>
                  <a:pt x="43" y="31"/>
                  <a:pt x="43" y="33"/>
                </a:cubicBezTo>
                <a:cubicBezTo>
                  <a:pt x="42" y="37"/>
                  <a:pt x="39" y="40"/>
                  <a:pt x="35" y="39"/>
                </a:cubicBezTo>
                <a:cubicBezTo>
                  <a:pt x="31" y="39"/>
                  <a:pt x="28" y="35"/>
                  <a:pt x="28" y="30"/>
                </a:cubicBezTo>
                <a:cubicBezTo>
                  <a:pt x="29" y="28"/>
                  <a:pt x="30" y="25"/>
                  <a:pt x="32" y="23"/>
                </a:cubicBezTo>
                <a:cubicBezTo>
                  <a:pt x="32" y="22"/>
                  <a:pt x="31" y="22"/>
                  <a:pt x="30" y="22"/>
                </a:cubicBezTo>
                <a:cubicBezTo>
                  <a:pt x="24" y="20"/>
                  <a:pt x="18" y="19"/>
                  <a:pt x="12" y="19"/>
                </a:cubicBezTo>
                <a:cubicBezTo>
                  <a:pt x="6" y="18"/>
                  <a:pt x="0" y="11"/>
                  <a:pt x="3" y="4"/>
                </a:cubicBezTo>
                <a:cubicBezTo>
                  <a:pt x="4" y="1"/>
                  <a:pt x="6" y="0"/>
                  <a:pt x="9" y="1"/>
                </a:cubicBezTo>
                <a:cubicBezTo>
                  <a:pt x="11" y="1"/>
                  <a:pt x="13" y="3"/>
                  <a:pt x="14" y="5"/>
                </a:cubicBezTo>
                <a:cubicBezTo>
                  <a:pt x="16" y="8"/>
                  <a:pt x="16" y="12"/>
                  <a:pt x="14" y="15"/>
                </a:cubicBezTo>
                <a:cubicBezTo>
                  <a:pt x="15" y="15"/>
                  <a:pt x="15" y="16"/>
                  <a:pt x="15" y="16"/>
                </a:cubicBezTo>
                <a:cubicBezTo>
                  <a:pt x="30" y="17"/>
                  <a:pt x="44" y="23"/>
                  <a:pt x="56" y="30"/>
                </a:cubicBezTo>
                <a:cubicBezTo>
                  <a:pt x="59" y="32"/>
                  <a:pt x="59" y="32"/>
                  <a:pt x="60" y="29"/>
                </a:cubicBezTo>
                <a:cubicBezTo>
                  <a:pt x="61" y="26"/>
                  <a:pt x="62" y="25"/>
                  <a:pt x="65" y="24"/>
                </a:cubicBezTo>
                <a:cubicBezTo>
                  <a:pt x="67" y="24"/>
                  <a:pt x="68" y="26"/>
                  <a:pt x="70" y="28"/>
                </a:cubicBezTo>
                <a:cubicBezTo>
                  <a:pt x="71" y="31"/>
                  <a:pt x="71" y="34"/>
                  <a:pt x="68" y="37"/>
                </a:cubicBezTo>
                <a:cubicBezTo>
                  <a:pt x="68" y="37"/>
                  <a:pt x="68" y="37"/>
                  <a:pt x="68" y="38"/>
                </a:cubicBezTo>
                <a:cubicBezTo>
                  <a:pt x="83" y="51"/>
                  <a:pt x="95" y="67"/>
                  <a:pt x="103" y="85"/>
                </a:cubicBezTo>
                <a:cubicBezTo>
                  <a:pt x="104" y="82"/>
                  <a:pt x="105" y="79"/>
                  <a:pt x="106" y="77"/>
                </a:cubicBezTo>
                <a:cubicBezTo>
                  <a:pt x="109" y="69"/>
                  <a:pt x="116" y="63"/>
                  <a:pt x="124" y="60"/>
                </a:cubicBezTo>
                <a:cubicBezTo>
                  <a:pt x="125" y="60"/>
                  <a:pt x="127" y="59"/>
                  <a:pt x="128" y="60"/>
                </a:cubicBezTo>
                <a:cubicBezTo>
                  <a:pt x="130" y="62"/>
                  <a:pt x="129" y="63"/>
                  <a:pt x="129" y="65"/>
                </a:cubicBezTo>
                <a:cubicBezTo>
                  <a:pt x="126" y="71"/>
                  <a:pt x="123" y="77"/>
                  <a:pt x="119" y="82"/>
                </a:cubicBezTo>
                <a:cubicBezTo>
                  <a:pt x="116" y="86"/>
                  <a:pt x="112" y="90"/>
                  <a:pt x="108" y="93"/>
                </a:cubicBezTo>
                <a:cubicBezTo>
                  <a:pt x="106" y="94"/>
                  <a:pt x="106" y="96"/>
                  <a:pt x="106" y="99"/>
                </a:cubicBezTo>
                <a:cubicBezTo>
                  <a:pt x="109" y="109"/>
                  <a:pt x="110" y="120"/>
                  <a:pt x="110" y="130"/>
                </a:cubicBezTo>
                <a:cubicBezTo>
                  <a:pt x="110" y="142"/>
                  <a:pt x="109" y="154"/>
                  <a:pt x="108" y="165"/>
                </a:cubicBezTo>
                <a:cubicBezTo>
                  <a:pt x="108" y="168"/>
                  <a:pt x="108" y="170"/>
                  <a:pt x="108" y="172"/>
                </a:cubicBezTo>
                <a:cubicBezTo>
                  <a:pt x="109" y="173"/>
                  <a:pt x="109" y="172"/>
                  <a:pt x="109" y="172"/>
                </a:cubicBezTo>
                <a:cubicBezTo>
                  <a:pt x="116" y="164"/>
                  <a:pt x="125" y="160"/>
                  <a:pt x="134" y="157"/>
                </a:cubicBezTo>
                <a:cubicBezTo>
                  <a:pt x="140" y="156"/>
                  <a:pt x="146" y="154"/>
                  <a:pt x="152" y="154"/>
                </a:cubicBezTo>
                <a:cubicBezTo>
                  <a:pt x="154" y="154"/>
                  <a:pt x="155" y="154"/>
                  <a:pt x="157" y="155"/>
                </a:cubicBezTo>
                <a:cubicBezTo>
                  <a:pt x="159" y="155"/>
                  <a:pt x="160" y="155"/>
                  <a:pt x="160" y="157"/>
                </a:cubicBezTo>
                <a:cubicBezTo>
                  <a:pt x="161" y="159"/>
                  <a:pt x="161" y="160"/>
                  <a:pt x="160" y="161"/>
                </a:cubicBezTo>
                <a:cubicBezTo>
                  <a:pt x="156" y="165"/>
                  <a:pt x="152" y="168"/>
                  <a:pt x="148" y="171"/>
                </a:cubicBezTo>
                <a:cubicBezTo>
                  <a:pt x="137" y="177"/>
                  <a:pt x="125" y="181"/>
                  <a:pt x="113" y="182"/>
                </a:cubicBezTo>
                <a:cubicBezTo>
                  <a:pt x="111" y="182"/>
                  <a:pt x="110" y="183"/>
                  <a:pt x="109" y="183"/>
                </a:cubicBezTo>
                <a:cubicBezTo>
                  <a:pt x="107" y="183"/>
                  <a:pt x="106" y="183"/>
                  <a:pt x="106" y="185"/>
                </a:cubicBezTo>
                <a:cubicBezTo>
                  <a:pt x="106" y="190"/>
                  <a:pt x="105" y="195"/>
                  <a:pt x="104" y="200"/>
                </a:cubicBezTo>
                <a:cubicBezTo>
                  <a:pt x="103" y="207"/>
                  <a:pt x="102" y="215"/>
                  <a:pt x="101" y="223"/>
                </a:cubicBezTo>
                <a:cubicBezTo>
                  <a:pt x="100" y="232"/>
                  <a:pt x="100" y="242"/>
                  <a:pt x="100" y="252"/>
                </a:cubicBezTo>
                <a:cubicBezTo>
                  <a:pt x="100" y="252"/>
                  <a:pt x="101" y="253"/>
                  <a:pt x="101" y="253"/>
                </a:cubicBezTo>
                <a:cubicBezTo>
                  <a:pt x="102" y="254"/>
                  <a:pt x="102" y="252"/>
                  <a:pt x="103" y="252"/>
                </a:cubicBezTo>
                <a:cubicBezTo>
                  <a:pt x="108" y="243"/>
                  <a:pt x="115" y="237"/>
                  <a:pt x="124" y="234"/>
                </a:cubicBezTo>
                <a:cubicBezTo>
                  <a:pt x="131" y="231"/>
                  <a:pt x="138" y="230"/>
                  <a:pt x="146" y="231"/>
                </a:cubicBezTo>
                <a:cubicBezTo>
                  <a:pt x="150" y="231"/>
                  <a:pt x="155" y="232"/>
                  <a:pt x="160" y="234"/>
                </a:cubicBezTo>
                <a:cubicBezTo>
                  <a:pt x="162" y="234"/>
                  <a:pt x="162" y="235"/>
                  <a:pt x="161" y="237"/>
                </a:cubicBezTo>
                <a:cubicBezTo>
                  <a:pt x="159" y="241"/>
                  <a:pt x="156" y="243"/>
                  <a:pt x="153" y="246"/>
                </a:cubicBezTo>
                <a:cubicBezTo>
                  <a:pt x="147" y="251"/>
                  <a:pt x="140" y="255"/>
                  <a:pt x="132" y="258"/>
                </a:cubicBezTo>
                <a:cubicBezTo>
                  <a:pt x="123" y="261"/>
                  <a:pt x="113" y="263"/>
                  <a:pt x="103" y="263"/>
                </a:cubicBezTo>
                <a:cubicBezTo>
                  <a:pt x="101" y="263"/>
                  <a:pt x="101" y="263"/>
                  <a:pt x="102" y="265"/>
                </a:cubicBezTo>
                <a:cubicBezTo>
                  <a:pt x="103" y="274"/>
                  <a:pt x="105" y="284"/>
                  <a:pt x="108" y="293"/>
                </a:cubicBezTo>
                <a:cubicBezTo>
                  <a:pt x="113" y="308"/>
                  <a:pt x="120" y="323"/>
                  <a:pt x="128" y="337"/>
                </a:cubicBezTo>
                <a:cubicBezTo>
                  <a:pt x="136" y="350"/>
                  <a:pt x="146" y="363"/>
                  <a:pt x="156" y="375"/>
                </a:cubicBezTo>
                <a:cubicBezTo>
                  <a:pt x="169" y="390"/>
                  <a:pt x="182" y="404"/>
                  <a:pt x="196" y="418"/>
                </a:cubicBezTo>
                <a:cubicBezTo>
                  <a:pt x="204" y="427"/>
                  <a:pt x="213" y="436"/>
                  <a:pt x="222" y="444"/>
                </a:cubicBezTo>
                <a:cubicBezTo>
                  <a:pt x="234" y="456"/>
                  <a:pt x="245" y="468"/>
                  <a:pt x="256" y="481"/>
                </a:cubicBezTo>
                <a:cubicBezTo>
                  <a:pt x="265" y="491"/>
                  <a:pt x="272" y="501"/>
                  <a:pt x="279" y="513"/>
                </a:cubicBezTo>
                <a:cubicBezTo>
                  <a:pt x="285" y="526"/>
                  <a:pt x="290" y="539"/>
                  <a:pt x="290" y="554"/>
                </a:cubicBezTo>
                <a:cubicBezTo>
                  <a:pt x="290" y="556"/>
                  <a:pt x="290" y="558"/>
                  <a:pt x="290" y="560"/>
                </a:cubicBezTo>
                <a:cubicBezTo>
                  <a:pt x="290" y="561"/>
                  <a:pt x="289" y="562"/>
                  <a:pt x="289" y="562"/>
                </a:cubicBezTo>
                <a:cubicBezTo>
                  <a:pt x="288" y="562"/>
                  <a:pt x="287" y="562"/>
                  <a:pt x="287" y="562"/>
                </a:cubicBezTo>
                <a:cubicBezTo>
                  <a:pt x="286" y="562"/>
                  <a:pt x="286" y="561"/>
                  <a:pt x="286" y="561"/>
                </a:cubicBezTo>
                <a:cubicBezTo>
                  <a:pt x="288" y="548"/>
                  <a:pt x="285" y="536"/>
                  <a:pt x="280" y="525"/>
                </a:cubicBezTo>
                <a:cubicBezTo>
                  <a:pt x="276" y="513"/>
                  <a:pt x="269" y="503"/>
                  <a:pt x="262" y="493"/>
                </a:cubicBezTo>
                <a:cubicBezTo>
                  <a:pt x="249" y="477"/>
                  <a:pt x="235" y="462"/>
                  <a:pt x="221" y="448"/>
                </a:cubicBezTo>
                <a:cubicBezTo>
                  <a:pt x="202" y="429"/>
                  <a:pt x="183" y="410"/>
                  <a:pt x="165" y="390"/>
                </a:cubicBezTo>
                <a:cubicBezTo>
                  <a:pt x="155" y="379"/>
                  <a:pt x="145" y="367"/>
                  <a:pt x="136" y="355"/>
                </a:cubicBezTo>
                <a:cubicBezTo>
                  <a:pt x="127" y="342"/>
                  <a:pt x="119" y="330"/>
                  <a:pt x="113" y="316"/>
                </a:cubicBezTo>
                <a:cubicBezTo>
                  <a:pt x="112" y="314"/>
                  <a:pt x="112" y="314"/>
                  <a:pt x="110" y="315"/>
                </a:cubicBezTo>
                <a:cubicBezTo>
                  <a:pt x="101" y="320"/>
                  <a:pt x="91" y="323"/>
                  <a:pt x="81" y="323"/>
                </a:cubicBezTo>
                <a:cubicBezTo>
                  <a:pt x="72" y="323"/>
                  <a:pt x="63" y="321"/>
                  <a:pt x="55" y="318"/>
                </a:cubicBezTo>
                <a:cubicBezTo>
                  <a:pt x="51" y="317"/>
                  <a:pt x="48" y="315"/>
                  <a:pt x="45" y="313"/>
                </a:cubicBezTo>
                <a:cubicBezTo>
                  <a:pt x="44" y="312"/>
                  <a:pt x="43" y="312"/>
                  <a:pt x="43" y="311"/>
                </a:cubicBezTo>
                <a:cubicBezTo>
                  <a:pt x="42" y="309"/>
                  <a:pt x="42" y="308"/>
                  <a:pt x="44" y="307"/>
                </a:cubicBezTo>
                <a:cubicBezTo>
                  <a:pt x="50" y="304"/>
                  <a:pt x="55" y="302"/>
                  <a:pt x="61" y="301"/>
                </a:cubicBezTo>
                <a:cubicBezTo>
                  <a:pt x="72" y="298"/>
                  <a:pt x="83" y="297"/>
                  <a:pt x="94" y="300"/>
                </a:cubicBezTo>
                <a:cubicBezTo>
                  <a:pt x="98" y="301"/>
                  <a:pt x="102" y="302"/>
                  <a:pt x="105" y="304"/>
                </a:cubicBezTo>
                <a:cubicBezTo>
                  <a:pt x="106" y="305"/>
                  <a:pt x="107" y="305"/>
                  <a:pt x="108" y="305"/>
                </a:cubicBezTo>
                <a:cubicBezTo>
                  <a:pt x="108" y="303"/>
                  <a:pt x="107" y="302"/>
                  <a:pt x="107" y="301"/>
                </a:cubicBezTo>
                <a:cubicBezTo>
                  <a:pt x="102" y="287"/>
                  <a:pt x="99" y="273"/>
                  <a:pt x="98" y="259"/>
                </a:cubicBezTo>
                <a:cubicBezTo>
                  <a:pt x="97" y="250"/>
                  <a:pt x="97" y="241"/>
                  <a:pt x="97" y="232"/>
                </a:cubicBezTo>
                <a:cubicBezTo>
                  <a:pt x="97" y="229"/>
                  <a:pt x="98" y="226"/>
                  <a:pt x="98" y="223"/>
                </a:cubicBezTo>
                <a:cubicBezTo>
                  <a:pt x="98" y="222"/>
                  <a:pt x="98" y="221"/>
                  <a:pt x="96" y="221"/>
                </a:cubicBezTo>
                <a:cubicBezTo>
                  <a:pt x="90" y="221"/>
                  <a:pt x="84" y="219"/>
                  <a:pt x="78" y="216"/>
                </a:cubicBezTo>
                <a:cubicBezTo>
                  <a:pt x="68" y="211"/>
                  <a:pt x="59" y="205"/>
                  <a:pt x="51" y="198"/>
                </a:cubicBezTo>
                <a:cubicBezTo>
                  <a:pt x="46" y="193"/>
                  <a:pt x="41" y="188"/>
                  <a:pt x="37" y="182"/>
                </a:cubicBezTo>
                <a:cubicBezTo>
                  <a:pt x="37" y="181"/>
                  <a:pt x="36" y="181"/>
                  <a:pt x="36" y="180"/>
                </a:cubicBezTo>
                <a:cubicBezTo>
                  <a:pt x="35" y="177"/>
                  <a:pt x="35" y="176"/>
                  <a:pt x="38" y="176"/>
                </a:cubicBezTo>
                <a:cubicBezTo>
                  <a:pt x="46" y="175"/>
                  <a:pt x="54" y="176"/>
                  <a:pt x="62" y="178"/>
                </a:cubicBezTo>
                <a:cubicBezTo>
                  <a:pt x="71" y="181"/>
                  <a:pt x="78" y="184"/>
                  <a:pt x="85" y="190"/>
                </a:cubicBezTo>
                <a:cubicBezTo>
                  <a:pt x="91" y="194"/>
                  <a:pt x="96" y="199"/>
                  <a:pt x="99" y="206"/>
                </a:cubicBezTo>
                <a:cubicBezTo>
                  <a:pt x="99" y="206"/>
                  <a:pt x="99" y="207"/>
                  <a:pt x="100" y="207"/>
                </a:cubicBezTo>
                <a:cubicBezTo>
                  <a:pt x="100" y="206"/>
                  <a:pt x="100" y="205"/>
                  <a:pt x="100" y="204"/>
                </a:cubicBezTo>
                <a:cubicBezTo>
                  <a:pt x="102" y="193"/>
                  <a:pt x="103" y="182"/>
                  <a:pt x="104" y="171"/>
                </a:cubicBezTo>
                <a:cubicBezTo>
                  <a:pt x="105" y="161"/>
                  <a:pt x="106" y="150"/>
                  <a:pt x="107" y="140"/>
                </a:cubicBezTo>
                <a:cubicBezTo>
                  <a:pt x="107" y="138"/>
                  <a:pt x="107" y="138"/>
                  <a:pt x="104" y="137"/>
                </a:cubicBezTo>
                <a:cubicBezTo>
                  <a:pt x="94" y="137"/>
                  <a:pt x="84" y="133"/>
                  <a:pt x="75" y="129"/>
                </a:cubicBezTo>
                <a:cubicBezTo>
                  <a:pt x="71" y="126"/>
                  <a:pt x="67" y="124"/>
                  <a:pt x="64" y="120"/>
                </a:cubicBezTo>
                <a:cubicBezTo>
                  <a:pt x="62" y="119"/>
                  <a:pt x="61" y="117"/>
                  <a:pt x="60" y="115"/>
                </a:cubicBezTo>
                <a:cubicBezTo>
                  <a:pt x="59" y="113"/>
                  <a:pt x="60" y="111"/>
                  <a:pt x="63" y="111"/>
                </a:cubicBezTo>
                <a:cubicBezTo>
                  <a:pt x="73" y="111"/>
                  <a:pt x="82" y="112"/>
                  <a:pt x="92" y="116"/>
                </a:cubicBezTo>
                <a:cubicBezTo>
                  <a:pt x="97" y="118"/>
                  <a:pt x="101" y="121"/>
                  <a:pt x="105" y="125"/>
                </a:cubicBezTo>
                <a:cubicBezTo>
                  <a:pt x="105" y="125"/>
                  <a:pt x="106" y="125"/>
                  <a:pt x="107" y="125"/>
                </a:cubicBezTo>
                <a:close/>
              </a:path>
            </a:pathLst>
          </a:custGeom>
          <a:solidFill>
            <a:srgbClr val="BEB899"/>
          </a:solidFill>
          <a:ln>
            <a:noFill/>
          </a:ln>
        </p:spPr>
        <p:txBody>
          <a:bodyPr vert="horz" wrap="square" lIns="91440" tIns="45720" rIns="91440" bIns="45720" numCol="1" anchor="t" anchorCtr="0" compatLnSpc="1">
            <a:prstTxWarp prst="textNoShape">
              <a:avLst/>
            </a:prstTxWarp>
          </a:bodyPr>
          <a:lstStyle/>
          <a:p>
            <a:endParaRPr lang="zh-CN" altLang="en-US" dirty="0">
              <a:solidFill>
                <a:srgbClr val="2E3949"/>
              </a:solidFill>
              <a:cs typeface="+mn-ea"/>
              <a:sym typeface="+mn-lt"/>
            </a:endParaRPr>
          </a:p>
        </p:txBody>
      </p:sp>
      <p:sp>
        <p:nvSpPr>
          <p:cNvPr id="98" name="Freeform 4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38CE73BD-51CE-40B5-96B7-1270CD99B17F}"/>
              </a:ext>
            </a:extLst>
          </p:cNvPr>
          <p:cNvSpPr>
            <a:spLocks noEditPoints="1"/>
          </p:cNvSpPr>
          <p:nvPr/>
        </p:nvSpPr>
        <p:spPr bwMode="auto">
          <a:xfrm rot="3509363">
            <a:off x="9175518" y="3120846"/>
            <a:ext cx="1103313" cy="2400300"/>
          </a:xfrm>
          <a:custGeom>
            <a:avLst/>
            <a:gdLst>
              <a:gd name="T0" fmla="*/ 140 w 169"/>
              <a:gd name="T1" fmla="*/ 239 h 368"/>
              <a:gd name="T2" fmla="*/ 138 w 169"/>
              <a:gd name="T3" fmla="*/ 255 h 368"/>
              <a:gd name="T4" fmla="*/ 150 w 169"/>
              <a:gd name="T5" fmla="*/ 311 h 368"/>
              <a:gd name="T6" fmla="*/ 108 w 169"/>
              <a:gd name="T7" fmla="*/ 278 h 368"/>
              <a:gd name="T8" fmla="*/ 138 w 169"/>
              <a:gd name="T9" fmla="*/ 225 h 368"/>
              <a:gd name="T10" fmla="*/ 141 w 169"/>
              <a:gd name="T11" fmla="*/ 192 h 368"/>
              <a:gd name="T12" fmla="*/ 97 w 169"/>
              <a:gd name="T13" fmla="*/ 222 h 368"/>
              <a:gd name="T14" fmla="*/ 109 w 169"/>
              <a:gd name="T15" fmla="*/ 248 h 368"/>
              <a:gd name="T16" fmla="*/ 94 w 169"/>
              <a:gd name="T17" fmla="*/ 291 h 368"/>
              <a:gd name="T18" fmla="*/ 123 w 169"/>
              <a:gd name="T19" fmla="*/ 303 h 368"/>
              <a:gd name="T20" fmla="*/ 127 w 169"/>
              <a:gd name="T21" fmla="*/ 336 h 368"/>
              <a:gd name="T22" fmla="*/ 64 w 169"/>
              <a:gd name="T23" fmla="*/ 352 h 368"/>
              <a:gd name="T24" fmla="*/ 74 w 169"/>
              <a:gd name="T25" fmla="*/ 311 h 368"/>
              <a:gd name="T26" fmla="*/ 70 w 169"/>
              <a:gd name="T27" fmla="*/ 256 h 368"/>
              <a:gd name="T28" fmla="*/ 84 w 169"/>
              <a:gd name="T29" fmla="*/ 217 h 368"/>
              <a:gd name="T30" fmla="*/ 84 w 169"/>
              <a:gd name="T31" fmla="*/ 192 h 368"/>
              <a:gd name="T32" fmla="*/ 55 w 169"/>
              <a:gd name="T33" fmla="*/ 151 h 368"/>
              <a:gd name="T34" fmla="*/ 34 w 169"/>
              <a:gd name="T35" fmla="*/ 106 h 368"/>
              <a:gd name="T36" fmla="*/ 8 w 169"/>
              <a:gd name="T37" fmla="*/ 71 h 368"/>
              <a:gd name="T38" fmla="*/ 3 w 169"/>
              <a:gd name="T39" fmla="*/ 90 h 368"/>
              <a:gd name="T40" fmla="*/ 30 w 169"/>
              <a:gd name="T41" fmla="*/ 83 h 368"/>
              <a:gd name="T42" fmla="*/ 137 w 169"/>
              <a:gd name="T43" fmla="*/ 193 h 368"/>
              <a:gd name="T44" fmla="*/ 110 w 169"/>
              <a:gd name="T45" fmla="*/ 132 h 368"/>
              <a:gd name="T46" fmla="*/ 57 w 169"/>
              <a:gd name="T47" fmla="*/ 84 h 368"/>
              <a:gd name="T48" fmla="*/ 11 w 169"/>
              <a:gd name="T49" fmla="*/ 50 h 368"/>
              <a:gd name="T50" fmla="*/ 31 w 169"/>
              <a:gd name="T51" fmla="*/ 30 h 368"/>
              <a:gd name="T52" fmla="*/ 49 w 169"/>
              <a:gd name="T53" fmla="*/ 2 h 368"/>
              <a:gd name="T54" fmla="*/ 68 w 169"/>
              <a:gd name="T55" fmla="*/ 13 h 368"/>
              <a:gd name="T56" fmla="*/ 96 w 169"/>
              <a:gd name="T57" fmla="*/ 60 h 368"/>
              <a:gd name="T58" fmla="*/ 117 w 169"/>
              <a:gd name="T59" fmla="*/ 92 h 368"/>
              <a:gd name="T60" fmla="*/ 128 w 169"/>
              <a:gd name="T61" fmla="*/ 96 h 368"/>
              <a:gd name="T62" fmla="*/ 139 w 169"/>
              <a:gd name="T63" fmla="*/ 133 h 368"/>
              <a:gd name="T64" fmla="*/ 147 w 169"/>
              <a:gd name="T65" fmla="*/ 173 h 368"/>
              <a:gd name="T66" fmla="*/ 115 w 169"/>
              <a:gd name="T67" fmla="*/ 129 h 368"/>
              <a:gd name="T68" fmla="*/ 142 w 169"/>
              <a:gd name="T69" fmla="*/ 156 h 368"/>
              <a:gd name="T70" fmla="*/ 53 w 169"/>
              <a:gd name="T71" fmla="*/ 38 h 368"/>
              <a:gd name="T72" fmla="*/ 90 w 169"/>
              <a:gd name="T73" fmla="*/ 83 h 368"/>
              <a:gd name="T74" fmla="*/ 82 w 169"/>
              <a:gd name="T75" fmla="*/ 176 h 368"/>
              <a:gd name="T76" fmla="*/ 68 w 169"/>
              <a:gd name="T77" fmla="*/ 102 h 368"/>
              <a:gd name="T78" fmla="*/ 80 w 169"/>
              <a:gd name="T79" fmla="*/ 339 h 368"/>
              <a:gd name="T80" fmla="*/ 88 w 169"/>
              <a:gd name="T81" fmla="*/ 271 h 368"/>
              <a:gd name="T82" fmla="*/ 94 w 169"/>
              <a:gd name="T83" fmla="*/ 214 h 368"/>
              <a:gd name="T84" fmla="*/ 161 w 169"/>
              <a:gd name="T85" fmla="*/ 185 h 368"/>
              <a:gd name="T86" fmla="*/ 75 w 169"/>
              <a:gd name="T87" fmla="*/ 274 h 368"/>
              <a:gd name="T88" fmla="*/ 130 w 169"/>
              <a:gd name="T89" fmla="*/ 88 h 368"/>
              <a:gd name="T90" fmla="*/ 62 w 169"/>
              <a:gd name="T91" fmla="*/ 162 h 368"/>
              <a:gd name="T92" fmla="*/ 57 w 169"/>
              <a:gd name="T93" fmla="*/ 348 h 368"/>
              <a:gd name="T94" fmla="*/ 73 w 169"/>
              <a:gd name="T95" fmla="*/ 107 h 368"/>
              <a:gd name="T96" fmla="*/ 101 w 169"/>
              <a:gd name="T97" fmla="*/ 247 h 368"/>
              <a:gd name="T98" fmla="*/ 22 w 169"/>
              <a:gd name="T99" fmla="*/ 102 h 368"/>
              <a:gd name="T100" fmla="*/ 145 w 169"/>
              <a:gd name="T101" fmla="*/ 138 h 368"/>
              <a:gd name="T102" fmla="*/ 49 w 169"/>
              <a:gd name="T103" fmla="*/ 333 h 368"/>
              <a:gd name="T104" fmla="*/ 109 w 169"/>
              <a:gd name="T105" fmla="*/ 340 h 368"/>
              <a:gd name="T106" fmla="*/ 157 w 169"/>
              <a:gd name="T107" fmla="*/ 256 h 368"/>
              <a:gd name="T108" fmla="*/ 121 w 169"/>
              <a:gd name="T109" fmla="*/ 300 h 368"/>
              <a:gd name="T110" fmla="*/ 37 w 169"/>
              <a:gd name="T111" fmla="*/ 21 h 368"/>
              <a:gd name="T112" fmla="*/ 156 w 169"/>
              <a:gd name="T113" fmla="*/ 259 h 368"/>
              <a:gd name="T114" fmla="*/ 85 w 169"/>
              <a:gd name="T115" fmla="*/ 72 h 368"/>
              <a:gd name="T116" fmla="*/ 22 w 169"/>
              <a:gd name="T117"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368">
                <a:moveTo>
                  <a:pt x="165" y="190"/>
                </a:moveTo>
                <a:cubicBezTo>
                  <a:pt x="164" y="193"/>
                  <a:pt x="161" y="194"/>
                  <a:pt x="158" y="196"/>
                </a:cubicBezTo>
                <a:cubicBezTo>
                  <a:pt x="155" y="197"/>
                  <a:pt x="151" y="199"/>
                  <a:pt x="149" y="202"/>
                </a:cubicBezTo>
                <a:cubicBezTo>
                  <a:pt x="148" y="203"/>
                  <a:pt x="147" y="204"/>
                  <a:pt x="147" y="205"/>
                </a:cubicBezTo>
                <a:cubicBezTo>
                  <a:pt x="147" y="210"/>
                  <a:pt x="146" y="215"/>
                  <a:pt x="145" y="220"/>
                </a:cubicBezTo>
                <a:cubicBezTo>
                  <a:pt x="145" y="221"/>
                  <a:pt x="145" y="221"/>
                  <a:pt x="145" y="222"/>
                </a:cubicBezTo>
                <a:cubicBezTo>
                  <a:pt x="145" y="224"/>
                  <a:pt x="144" y="226"/>
                  <a:pt x="143" y="228"/>
                </a:cubicBezTo>
                <a:cubicBezTo>
                  <a:pt x="143" y="229"/>
                  <a:pt x="143" y="229"/>
                  <a:pt x="143" y="230"/>
                </a:cubicBezTo>
                <a:cubicBezTo>
                  <a:pt x="143" y="230"/>
                  <a:pt x="143" y="230"/>
                  <a:pt x="143" y="231"/>
                </a:cubicBezTo>
                <a:cubicBezTo>
                  <a:pt x="142" y="231"/>
                  <a:pt x="142" y="232"/>
                  <a:pt x="142" y="233"/>
                </a:cubicBezTo>
                <a:cubicBezTo>
                  <a:pt x="142" y="233"/>
                  <a:pt x="142" y="234"/>
                  <a:pt x="142" y="234"/>
                </a:cubicBezTo>
                <a:cubicBezTo>
                  <a:pt x="141" y="235"/>
                  <a:pt x="141" y="235"/>
                  <a:pt x="141" y="236"/>
                </a:cubicBezTo>
                <a:cubicBezTo>
                  <a:pt x="141" y="236"/>
                  <a:pt x="141" y="237"/>
                  <a:pt x="141" y="237"/>
                </a:cubicBezTo>
                <a:cubicBezTo>
                  <a:pt x="141" y="238"/>
                  <a:pt x="140" y="238"/>
                  <a:pt x="140" y="239"/>
                </a:cubicBezTo>
                <a:cubicBezTo>
                  <a:pt x="140" y="240"/>
                  <a:pt x="140" y="240"/>
                  <a:pt x="140" y="240"/>
                </a:cubicBezTo>
                <a:cubicBezTo>
                  <a:pt x="140" y="241"/>
                  <a:pt x="139" y="242"/>
                  <a:pt x="140" y="243"/>
                </a:cubicBezTo>
                <a:cubicBezTo>
                  <a:pt x="140" y="243"/>
                  <a:pt x="139" y="243"/>
                  <a:pt x="139" y="243"/>
                </a:cubicBezTo>
                <a:cubicBezTo>
                  <a:pt x="139" y="244"/>
                  <a:pt x="139" y="245"/>
                  <a:pt x="139" y="246"/>
                </a:cubicBezTo>
                <a:cubicBezTo>
                  <a:pt x="139" y="246"/>
                  <a:pt x="139" y="246"/>
                  <a:pt x="139" y="246"/>
                </a:cubicBezTo>
                <a:cubicBezTo>
                  <a:pt x="138" y="247"/>
                  <a:pt x="137" y="248"/>
                  <a:pt x="139" y="248"/>
                </a:cubicBezTo>
                <a:cubicBezTo>
                  <a:pt x="141" y="248"/>
                  <a:pt x="143" y="247"/>
                  <a:pt x="145" y="247"/>
                </a:cubicBezTo>
                <a:cubicBezTo>
                  <a:pt x="149" y="247"/>
                  <a:pt x="153" y="248"/>
                  <a:pt x="156" y="250"/>
                </a:cubicBezTo>
                <a:cubicBezTo>
                  <a:pt x="159" y="253"/>
                  <a:pt x="161" y="255"/>
                  <a:pt x="160" y="259"/>
                </a:cubicBezTo>
                <a:cubicBezTo>
                  <a:pt x="160" y="259"/>
                  <a:pt x="160" y="259"/>
                  <a:pt x="160" y="260"/>
                </a:cubicBezTo>
                <a:cubicBezTo>
                  <a:pt x="159" y="262"/>
                  <a:pt x="157" y="262"/>
                  <a:pt x="155" y="263"/>
                </a:cubicBezTo>
                <a:cubicBezTo>
                  <a:pt x="153" y="263"/>
                  <a:pt x="151" y="263"/>
                  <a:pt x="149" y="262"/>
                </a:cubicBezTo>
                <a:cubicBezTo>
                  <a:pt x="145" y="260"/>
                  <a:pt x="141" y="259"/>
                  <a:pt x="138" y="256"/>
                </a:cubicBezTo>
                <a:cubicBezTo>
                  <a:pt x="138" y="256"/>
                  <a:pt x="138" y="255"/>
                  <a:pt x="138" y="255"/>
                </a:cubicBezTo>
                <a:cubicBezTo>
                  <a:pt x="138" y="254"/>
                  <a:pt x="137" y="254"/>
                  <a:pt x="137" y="254"/>
                </a:cubicBezTo>
                <a:cubicBezTo>
                  <a:pt x="137" y="254"/>
                  <a:pt x="136" y="254"/>
                  <a:pt x="136" y="255"/>
                </a:cubicBezTo>
                <a:cubicBezTo>
                  <a:pt x="136" y="255"/>
                  <a:pt x="136" y="256"/>
                  <a:pt x="136" y="256"/>
                </a:cubicBezTo>
                <a:cubicBezTo>
                  <a:pt x="136" y="260"/>
                  <a:pt x="135" y="264"/>
                  <a:pt x="134" y="268"/>
                </a:cubicBezTo>
                <a:cubicBezTo>
                  <a:pt x="134" y="274"/>
                  <a:pt x="134" y="281"/>
                  <a:pt x="135" y="287"/>
                </a:cubicBezTo>
                <a:cubicBezTo>
                  <a:pt x="135" y="289"/>
                  <a:pt x="135" y="290"/>
                  <a:pt x="136" y="291"/>
                </a:cubicBezTo>
                <a:cubicBezTo>
                  <a:pt x="136" y="292"/>
                  <a:pt x="136" y="292"/>
                  <a:pt x="136" y="292"/>
                </a:cubicBezTo>
                <a:cubicBezTo>
                  <a:pt x="136" y="292"/>
                  <a:pt x="136" y="292"/>
                  <a:pt x="136" y="292"/>
                </a:cubicBezTo>
                <a:cubicBezTo>
                  <a:pt x="136" y="292"/>
                  <a:pt x="136" y="292"/>
                  <a:pt x="136" y="292"/>
                </a:cubicBezTo>
                <a:cubicBezTo>
                  <a:pt x="136" y="295"/>
                  <a:pt x="137" y="297"/>
                  <a:pt x="139" y="300"/>
                </a:cubicBezTo>
                <a:cubicBezTo>
                  <a:pt x="139" y="300"/>
                  <a:pt x="139" y="300"/>
                  <a:pt x="139" y="300"/>
                </a:cubicBezTo>
                <a:cubicBezTo>
                  <a:pt x="140" y="304"/>
                  <a:pt x="143" y="307"/>
                  <a:pt x="146" y="309"/>
                </a:cubicBezTo>
                <a:cubicBezTo>
                  <a:pt x="146" y="309"/>
                  <a:pt x="147" y="310"/>
                  <a:pt x="148" y="310"/>
                </a:cubicBezTo>
                <a:cubicBezTo>
                  <a:pt x="149" y="309"/>
                  <a:pt x="150" y="311"/>
                  <a:pt x="150" y="311"/>
                </a:cubicBezTo>
                <a:cubicBezTo>
                  <a:pt x="150" y="312"/>
                  <a:pt x="150" y="312"/>
                  <a:pt x="150" y="313"/>
                </a:cubicBezTo>
                <a:cubicBezTo>
                  <a:pt x="149" y="313"/>
                  <a:pt x="149" y="313"/>
                  <a:pt x="149" y="313"/>
                </a:cubicBezTo>
                <a:cubicBezTo>
                  <a:pt x="146" y="313"/>
                  <a:pt x="144" y="312"/>
                  <a:pt x="143" y="310"/>
                </a:cubicBezTo>
                <a:cubicBezTo>
                  <a:pt x="139" y="307"/>
                  <a:pt x="137" y="304"/>
                  <a:pt x="136" y="300"/>
                </a:cubicBezTo>
                <a:cubicBezTo>
                  <a:pt x="135" y="299"/>
                  <a:pt x="134" y="298"/>
                  <a:pt x="134" y="296"/>
                </a:cubicBezTo>
                <a:cubicBezTo>
                  <a:pt x="134" y="296"/>
                  <a:pt x="134" y="296"/>
                  <a:pt x="134" y="295"/>
                </a:cubicBezTo>
                <a:cubicBezTo>
                  <a:pt x="132" y="290"/>
                  <a:pt x="131" y="284"/>
                  <a:pt x="131" y="278"/>
                </a:cubicBezTo>
                <a:cubicBezTo>
                  <a:pt x="131" y="277"/>
                  <a:pt x="131" y="277"/>
                  <a:pt x="131" y="277"/>
                </a:cubicBezTo>
                <a:cubicBezTo>
                  <a:pt x="131" y="277"/>
                  <a:pt x="131" y="276"/>
                  <a:pt x="131" y="276"/>
                </a:cubicBezTo>
                <a:cubicBezTo>
                  <a:pt x="131" y="276"/>
                  <a:pt x="130" y="276"/>
                  <a:pt x="130" y="276"/>
                </a:cubicBezTo>
                <a:cubicBezTo>
                  <a:pt x="130" y="277"/>
                  <a:pt x="130" y="277"/>
                  <a:pt x="129" y="278"/>
                </a:cubicBezTo>
                <a:cubicBezTo>
                  <a:pt x="126" y="283"/>
                  <a:pt x="121" y="285"/>
                  <a:pt x="115" y="285"/>
                </a:cubicBezTo>
                <a:cubicBezTo>
                  <a:pt x="113" y="285"/>
                  <a:pt x="110" y="284"/>
                  <a:pt x="108" y="283"/>
                </a:cubicBezTo>
                <a:cubicBezTo>
                  <a:pt x="107" y="282"/>
                  <a:pt x="107" y="280"/>
                  <a:pt x="108" y="278"/>
                </a:cubicBezTo>
                <a:cubicBezTo>
                  <a:pt x="108" y="277"/>
                  <a:pt x="108" y="277"/>
                  <a:pt x="108" y="277"/>
                </a:cubicBezTo>
                <a:cubicBezTo>
                  <a:pt x="111" y="272"/>
                  <a:pt x="116" y="271"/>
                  <a:pt x="120" y="269"/>
                </a:cubicBezTo>
                <a:cubicBezTo>
                  <a:pt x="123" y="269"/>
                  <a:pt x="127" y="268"/>
                  <a:pt x="130" y="267"/>
                </a:cubicBezTo>
                <a:cubicBezTo>
                  <a:pt x="131" y="266"/>
                  <a:pt x="132" y="266"/>
                  <a:pt x="132" y="265"/>
                </a:cubicBezTo>
                <a:cubicBezTo>
                  <a:pt x="133" y="258"/>
                  <a:pt x="134" y="252"/>
                  <a:pt x="136" y="245"/>
                </a:cubicBezTo>
                <a:cubicBezTo>
                  <a:pt x="136" y="245"/>
                  <a:pt x="136" y="245"/>
                  <a:pt x="136" y="244"/>
                </a:cubicBezTo>
                <a:cubicBezTo>
                  <a:pt x="137" y="243"/>
                  <a:pt x="137" y="241"/>
                  <a:pt x="137" y="240"/>
                </a:cubicBezTo>
                <a:cubicBezTo>
                  <a:pt x="137" y="239"/>
                  <a:pt x="137" y="239"/>
                  <a:pt x="137" y="239"/>
                </a:cubicBezTo>
                <a:cubicBezTo>
                  <a:pt x="138" y="238"/>
                  <a:pt x="138" y="237"/>
                  <a:pt x="138" y="236"/>
                </a:cubicBezTo>
                <a:cubicBezTo>
                  <a:pt x="138" y="236"/>
                  <a:pt x="138" y="236"/>
                  <a:pt x="138" y="235"/>
                </a:cubicBezTo>
                <a:cubicBezTo>
                  <a:pt x="139" y="234"/>
                  <a:pt x="139" y="232"/>
                  <a:pt x="140" y="230"/>
                </a:cubicBezTo>
                <a:cubicBezTo>
                  <a:pt x="140" y="230"/>
                  <a:pt x="140" y="229"/>
                  <a:pt x="140" y="229"/>
                </a:cubicBezTo>
                <a:cubicBezTo>
                  <a:pt x="140" y="229"/>
                  <a:pt x="140" y="229"/>
                  <a:pt x="140" y="228"/>
                </a:cubicBezTo>
                <a:cubicBezTo>
                  <a:pt x="141" y="225"/>
                  <a:pt x="141" y="225"/>
                  <a:pt x="138" y="225"/>
                </a:cubicBezTo>
                <a:cubicBezTo>
                  <a:pt x="135" y="225"/>
                  <a:pt x="133" y="226"/>
                  <a:pt x="130" y="226"/>
                </a:cubicBezTo>
                <a:cubicBezTo>
                  <a:pt x="127" y="227"/>
                  <a:pt x="124" y="227"/>
                  <a:pt x="120" y="226"/>
                </a:cubicBezTo>
                <a:cubicBezTo>
                  <a:pt x="120" y="226"/>
                  <a:pt x="119" y="225"/>
                  <a:pt x="118" y="225"/>
                </a:cubicBezTo>
                <a:cubicBezTo>
                  <a:pt x="118" y="225"/>
                  <a:pt x="118" y="225"/>
                  <a:pt x="117" y="225"/>
                </a:cubicBezTo>
                <a:cubicBezTo>
                  <a:pt x="117" y="224"/>
                  <a:pt x="116" y="224"/>
                  <a:pt x="115" y="223"/>
                </a:cubicBezTo>
                <a:cubicBezTo>
                  <a:pt x="110" y="221"/>
                  <a:pt x="110" y="213"/>
                  <a:pt x="115" y="210"/>
                </a:cubicBezTo>
                <a:cubicBezTo>
                  <a:pt x="120" y="207"/>
                  <a:pt x="124" y="207"/>
                  <a:pt x="129" y="209"/>
                </a:cubicBezTo>
                <a:cubicBezTo>
                  <a:pt x="134" y="211"/>
                  <a:pt x="138" y="215"/>
                  <a:pt x="142" y="219"/>
                </a:cubicBezTo>
                <a:cubicBezTo>
                  <a:pt x="142" y="219"/>
                  <a:pt x="142" y="219"/>
                  <a:pt x="142" y="219"/>
                </a:cubicBezTo>
                <a:cubicBezTo>
                  <a:pt x="142" y="219"/>
                  <a:pt x="142" y="219"/>
                  <a:pt x="142" y="218"/>
                </a:cubicBezTo>
                <a:cubicBezTo>
                  <a:pt x="144" y="209"/>
                  <a:pt x="145" y="199"/>
                  <a:pt x="145" y="190"/>
                </a:cubicBezTo>
                <a:cubicBezTo>
                  <a:pt x="145" y="189"/>
                  <a:pt x="145" y="188"/>
                  <a:pt x="144" y="187"/>
                </a:cubicBezTo>
                <a:cubicBezTo>
                  <a:pt x="143" y="188"/>
                  <a:pt x="143" y="190"/>
                  <a:pt x="142" y="191"/>
                </a:cubicBezTo>
                <a:cubicBezTo>
                  <a:pt x="142" y="192"/>
                  <a:pt x="142" y="192"/>
                  <a:pt x="141" y="192"/>
                </a:cubicBezTo>
                <a:cubicBezTo>
                  <a:pt x="141" y="192"/>
                  <a:pt x="141" y="193"/>
                  <a:pt x="140" y="193"/>
                </a:cubicBezTo>
                <a:cubicBezTo>
                  <a:pt x="140" y="194"/>
                  <a:pt x="140" y="194"/>
                  <a:pt x="140" y="194"/>
                </a:cubicBezTo>
                <a:cubicBezTo>
                  <a:pt x="140" y="194"/>
                  <a:pt x="140" y="194"/>
                  <a:pt x="140" y="194"/>
                </a:cubicBezTo>
                <a:cubicBezTo>
                  <a:pt x="140" y="194"/>
                  <a:pt x="139" y="194"/>
                  <a:pt x="139" y="195"/>
                </a:cubicBezTo>
                <a:cubicBezTo>
                  <a:pt x="132" y="201"/>
                  <a:pt x="124" y="203"/>
                  <a:pt x="115" y="201"/>
                </a:cubicBezTo>
                <a:cubicBezTo>
                  <a:pt x="115" y="201"/>
                  <a:pt x="114" y="201"/>
                  <a:pt x="113" y="201"/>
                </a:cubicBezTo>
                <a:cubicBezTo>
                  <a:pt x="112" y="200"/>
                  <a:pt x="112" y="200"/>
                  <a:pt x="112" y="202"/>
                </a:cubicBezTo>
                <a:cubicBezTo>
                  <a:pt x="112" y="202"/>
                  <a:pt x="112" y="203"/>
                  <a:pt x="112" y="203"/>
                </a:cubicBezTo>
                <a:cubicBezTo>
                  <a:pt x="112" y="204"/>
                  <a:pt x="112" y="205"/>
                  <a:pt x="112" y="205"/>
                </a:cubicBezTo>
                <a:cubicBezTo>
                  <a:pt x="111" y="206"/>
                  <a:pt x="111" y="207"/>
                  <a:pt x="111" y="208"/>
                </a:cubicBezTo>
                <a:cubicBezTo>
                  <a:pt x="110" y="208"/>
                  <a:pt x="110" y="209"/>
                  <a:pt x="110" y="209"/>
                </a:cubicBezTo>
                <a:cubicBezTo>
                  <a:pt x="109" y="209"/>
                  <a:pt x="109" y="210"/>
                  <a:pt x="109" y="210"/>
                </a:cubicBezTo>
                <a:cubicBezTo>
                  <a:pt x="106" y="213"/>
                  <a:pt x="103" y="216"/>
                  <a:pt x="99" y="218"/>
                </a:cubicBezTo>
                <a:cubicBezTo>
                  <a:pt x="98" y="219"/>
                  <a:pt x="98" y="221"/>
                  <a:pt x="97" y="222"/>
                </a:cubicBezTo>
                <a:cubicBezTo>
                  <a:pt x="96" y="223"/>
                  <a:pt x="96" y="224"/>
                  <a:pt x="96" y="225"/>
                </a:cubicBezTo>
                <a:cubicBezTo>
                  <a:pt x="95" y="226"/>
                  <a:pt x="95" y="227"/>
                  <a:pt x="95" y="228"/>
                </a:cubicBezTo>
                <a:cubicBezTo>
                  <a:pt x="94" y="232"/>
                  <a:pt x="95" y="237"/>
                  <a:pt x="95" y="241"/>
                </a:cubicBezTo>
                <a:cubicBezTo>
                  <a:pt x="95" y="241"/>
                  <a:pt x="95" y="242"/>
                  <a:pt x="95" y="242"/>
                </a:cubicBezTo>
                <a:cubicBezTo>
                  <a:pt x="95" y="242"/>
                  <a:pt x="95" y="243"/>
                  <a:pt x="95" y="243"/>
                </a:cubicBezTo>
                <a:cubicBezTo>
                  <a:pt x="95" y="244"/>
                  <a:pt x="95" y="246"/>
                  <a:pt x="95" y="247"/>
                </a:cubicBezTo>
                <a:cubicBezTo>
                  <a:pt x="95" y="246"/>
                  <a:pt x="96" y="245"/>
                  <a:pt x="96" y="244"/>
                </a:cubicBezTo>
                <a:cubicBezTo>
                  <a:pt x="99" y="239"/>
                  <a:pt x="102" y="236"/>
                  <a:pt x="105" y="232"/>
                </a:cubicBezTo>
                <a:cubicBezTo>
                  <a:pt x="108" y="230"/>
                  <a:pt x="110" y="229"/>
                  <a:pt x="113" y="228"/>
                </a:cubicBezTo>
                <a:cubicBezTo>
                  <a:pt x="115" y="228"/>
                  <a:pt x="117" y="229"/>
                  <a:pt x="118" y="231"/>
                </a:cubicBezTo>
                <a:cubicBezTo>
                  <a:pt x="119" y="233"/>
                  <a:pt x="120" y="234"/>
                  <a:pt x="119" y="237"/>
                </a:cubicBezTo>
                <a:cubicBezTo>
                  <a:pt x="119" y="237"/>
                  <a:pt x="119" y="238"/>
                  <a:pt x="118" y="239"/>
                </a:cubicBezTo>
                <a:cubicBezTo>
                  <a:pt x="118" y="240"/>
                  <a:pt x="118" y="241"/>
                  <a:pt x="118" y="241"/>
                </a:cubicBezTo>
                <a:cubicBezTo>
                  <a:pt x="116" y="245"/>
                  <a:pt x="113" y="247"/>
                  <a:pt x="109" y="248"/>
                </a:cubicBezTo>
                <a:cubicBezTo>
                  <a:pt x="108" y="248"/>
                  <a:pt x="107" y="249"/>
                  <a:pt x="106" y="249"/>
                </a:cubicBezTo>
                <a:cubicBezTo>
                  <a:pt x="104" y="250"/>
                  <a:pt x="101" y="251"/>
                  <a:pt x="99" y="251"/>
                </a:cubicBezTo>
                <a:cubicBezTo>
                  <a:pt x="96" y="252"/>
                  <a:pt x="94" y="254"/>
                  <a:pt x="93" y="256"/>
                </a:cubicBezTo>
                <a:cubicBezTo>
                  <a:pt x="93" y="260"/>
                  <a:pt x="92" y="264"/>
                  <a:pt x="92" y="268"/>
                </a:cubicBezTo>
                <a:cubicBezTo>
                  <a:pt x="92" y="269"/>
                  <a:pt x="91" y="269"/>
                  <a:pt x="91" y="270"/>
                </a:cubicBezTo>
                <a:cubicBezTo>
                  <a:pt x="91" y="271"/>
                  <a:pt x="91" y="271"/>
                  <a:pt x="91" y="272"/>
                </a:cubicBezTo>
                <a:cubicBezTo>
                  <a:pt x="91" y="273"/>
                  <a:pt x="90" y="274"/>
                  <a:pt x="90" y="275"/>
                </a:cubicBezTo>
                <a:cubicBezTo>
                  <a:pt x="90" y="275"/>
                  <a:pt x="89" y="276"/>
                  <a:pt x="90" y="277"/>
                </a:cubicBezTo>
                <a:cubicBezTo>
                  <a:pt x="89" y="278"/>
                  <a:pt x="90" y="279"/>
                  <a:pt x="90" y="280"/>
                </a:cubicBezTo>
                <a:cubicBezTo>
                  <a:pt x="90" y="280"/>
                  <a:pt x="90" y="280"/>
                  <a:pt x="90" y="280"/>
                </a:cubicBezTo>
                <a:cubicBezTo>
                  <a:pt x="90" y="281"/>
                  <a:pt x="90" y="281"/>
                  <a:pt x="90" y="281"/>
                </a:cubicBezTo>
                <a:cubicBezTo>
                  <a:pt x="90" y="281"/>
                  <a:pt x="90" y="281"/>
                  <a:pt x="91" y="281"/>
                </a:cubicBezTo>
                <a:cubicBezTo>
                  <a:pt x="91" y="284"/>
                  <a:pt x="93" y="287"/>
                  <a:pt x="94" y="290"/>
                </a:cubicBezTo>
                <a:cubicBezTo>
                  <a:pt x="94" y="290"/>
                  <a:pt x="94" y="291"/>
                  <a:pt x="94" y="291"/>
                </a:cubicBezTo>
                <a:cubicBezTo>
                  <a:pt x="94" y="291"/>
                  <a:pt x="94" y="291"/>
                  <a:pt x="94" y="291"/>
                </a:cubicBezTo>
                <a:cubicBezTo>
                  <a:pt x="94" y="291"/>
                  <a:pt x="94" y="291"/>
                  <a:pt x="94" y="291"/>
                </a:cubicBezTo>
                <a:cubicBezTo>
                  <a:pt x="94" y="291"/>
                  <a:pt x="94" y="292"/>
                  <a:pt x="94" y="292"/>
                </a:cubicBezTo>
                <a:cubicBezTo>
                  <a:pt x="94" y="292"/>
                  <a:pt x="94" y="292"/>
                  <a:pt x="94" y="292"/>
                </a:cubicBezTo>
                <a:cubicBezTo>
                  <a:pt x="94" y="292"/>
                  <a:pt x="94" y="292"/>
                  <a:pt x="94" y="292"/>
                </a:cubicBezTo>
                <a:cubicBezTo>
                  <a:pt x="94" y="293"/>
                  <a:pt x="94" y="293"/>
                  <a:pt x="95" y="293"/>
                </a:cubicBezTo>
                <a:cubicBezTo>
                  <a:pt x="95" y="296"/>
                  <a:pt x="96" y="299"/>
                  <a:pt x="98" y="301"/>
                </a:cubicBezTo>
                <a:cubicBezTo>
                  <a:pt x="98" y="302"/>
                  <a:pt x="98" y="302"/>
                  <a:pt x="98" y="302"/>
                </a:cubicBezTo>
                <a:cubicBezTo>
                  <a:pt x="98" y="303"/>
                  <a:pt x="99" y="302"/>
                  <a:pt x="99" y="302"/>
                </a:cubicBezTo>
                <a:cubicBezTo>
                  <a:pt x="100" y="300"/>
                  <a:pt x="102" y="297"/>
                  <a:pt x="104" y="296"/>
                </a:cubicBezTo>
                <a:cubicBezTo>
                  <a:pt x="107" y="292"/>
                  <a:pt x="113" y="290"/>
                  <a:pt x="118" y="292"/>
                </a:cubicBezTo>
                <a:cubicBezTo>
                  <a:pt x="119" y="293"/>
                  <a:pt x="121" y="293"/>
                  <a:pt x="122" y="295"/>
                </a:cubicBezTo>
                <a:cubicBezTo>
                  <a:pt x="124" y="296"/>
                  <a:pt x="125" y="298"/>
                  <a:pt x="124" y="301"/>
                </a:cubicBezTo>
                <a:cubicBezTo>
                  <a:pt x="124" y="301"/>
                  <a:pt x="124" y="302"/>
                  <a:pt x="123" y="303"/>
                </a:cubicBezTo>
                <a:cubicBezTo>
                  <a:pt x="122" y="305"/>
                  <a:pt x="119" y="306"/>
                  <a:pt x="116" y="306"/>
                </a:cubicBezTo>
                <a:cubicBezTo>
                  <a:pt x="113" y="306"/>
                  <a:pt x="110" y="306"/>
                  <a:pt x="107" y="306"/>
                </a:cubicBezTo>
                <a:cubicBezTo>
                  <a:pt x="106" y="306"/>
                  <a:pt x="104" y="306"/>
                  <a:pt x="103" y="307"/>
                </a:cubicBezTo>
                <a:cubicBezTo>
                  <a:pt x="103" y="307"/>
                  <a:pt x="102" y="307"/>
                  <a:pt x="102" y="307"/>
                </a:cubicBezTo>
                <a:cubicBezTo>
                  <a:pt x="101" y="307"/>
                  <a:pt x="100" y="308"/>
                  <a:pt x="99" y="308"/>
                </a:cubicBezTo>
                <a:cubicBezTo>
                  <a:pt x="100" y="310"/>
                  <a:pt x="101" y="312"/>
                  <a:pt x="101" y="315"/>
                </a:cubicBezTo>
                <a:cubicBezTo>
                  <a:pt x="103" y="321"/>
                  <a:pt x="103" y="328"/>
                  <a:pt x="102" y="334"/>
                </a:cubicBezTo>
                <a:cubicBezTo>
                  <a:pt x="102" y="335"/>
                  <a:pt x="102" y="336"/>
                  <a:pt x="102" y="336"/>
                </a:cubicBezTo>
                <a:cubicBezTo>
                  <a:pt x="101" y="337"/>
                  <a:pt x="101" y="338"/>
                  <a:pt x="101" y="339"/>
                </a:cubicBezTo>
                <a:cubicBezTo>
                  <a:pt x="102" y="338"/>
                  <a:pt x="102" y="338"/>
                  <a:pt x="102" y="338"/>
                </a:cubicBezTo>
                <a:cubicBezTo>
                  <a:pt x="103" y="336"/>
                  <a:pt x="104" y="335"/>
                  <a:pt x="105" y="334"/>
                </a:cubicBezTo>
                <a:cubicBezTo>
                  <a:pt x="109" y="329"/>
                  <a:pt x="114" y="328"/>
                  <a:pt x="120" y="329"/>
                </a:cubicBezTo>
                <a:cubicBezTo>
                  <a:pt x="121" y="329"/>
                  <a:pt x="122" y="329"/>
                  <a:pt x="123" y="330"/>
                </a:cubicBezTo>
                <a:cubicBezTo>
                  <a:pt x="126" y="331"/>
                  <a:pt x="127" y="333"/>
                  <a:pt x="127" y="336"/>
                </a:cubicBezTo>
                <a:cubicBezTo>
                  <a:pt x="127" y="337"/>
                  <a:pt x="126" y="337"/>
                  <a:pt x="126" y="338"/>
                </a:cubicBezTo>
                <a:cubicBezTo>
                  <a:pt x="124" y="342"/>
                  <a:pt x="120" y="343"/>
                  <a:pt x="117" y="343"/>
                </a:cubicBezTo>
                <a:cubicBezTo>
                  <a:pt x="115" y="344"/>
                  <a:pt x="113" y="344"/>
                  <a:pt x="111" y="343"/>
                </a:cubicBezTo>
                <a:cubicBezTo>
                  <a:pt x="109" y="343"/>
                  <a:pt x="107" y="344"/>
                  <a:pt x="105" y="344"/>
                </a:cubicBezTo>
                <a:cubicBezTo>
                  <a:pt x="103" y="344"/>
                  <a:pt x="102" y="345"/>
                  <a:pt x="101" y="346"/>
                </a:cubicBezTo>
                <a:cubicBezTo>
                  <a:pt x="100" y="347"/>
                  <a:pt x="100" y="348"/>
                  <a:pt x="99" y="348"/>
                </a:cubicBezTo>
                <a:cubicBezTo>
                  <a:pt x="98" y="348"/>
                  <a:pt x="98" y="348"/>
                  <a:pt x="98" y="349"/>
                </a:cubicBezTo>
                <a:cubicBezTo>
                  <a:pt x="97" y="351"/>
                  <a:pt x="96" y="353"/>
                  <a:pt x="95" y="356"/>
                </a:cubicBezTo>
                <a:cubicBezTo>
                  <a:pt x="94" y="356"/>
                  <a:pt x="94" y="356"/>
                  <a:pt x="94" y="357"/>
                </a:cubicBezTo>
                <a:cubicBezTo>
                  <a:pt x="93" y="357"/>
                  <a:pt x="93" y="358"/>
                  <a:pt x="93" y="359"/>
                </a:cubicBezTo>
                <a:cubicBezTo>
                  <a:pt x="90" y="363"/>
                  <a:pt x="86" y="366"/>
                  <a:pt x="81" y="367"/>
                </a:cubicBezTo>
                <a:cubicBezTo>
                  <a:pt x="77" y="368"/>
                  <a:pt x="74" y="366"/>
                  <a:pt x="72" y="364"/>
                </a:cubicBezTo>
                <a:cubicBezTo>
                  <a:pt x="70" y="362"/>
                  <a:pt x="68" y="359"/>
                  <a:pt x="68" y="356"/>
                </a:cubicBezTo>
                <a:cubicBezTo>
                  <a:pt x="67" y="353"/>
                  <a:pt x="66" y="352"/>
                  <a:pt x="64" y="352"/>
                </a:cubicBezTo>
                <a:cubicBezTo>
                  <a:pt x="61" y="352"/>
                  <a:pt x="58" y="351"/>
                  <a:pt x="55" y="351"/>
                </a:cubicBezTo>
                <a:cubicBezTo>
                  <a:pt x="50" y="349"/>
                  <a:pt x="45" y="347"/>
                  <a:pt x="43" y="341"/>
                </a:cubicBezTo>
                <a:cubicBezTo>
                  <a:pt x="41" y="338"/>
                  <a:pt x="43" y="334"/>
                  <a:pt x="46" y="331"/>
                </a:cubicBezTo>
                <a:cubicBezTo>
                  <a:pt x="49" y="329"/>
                  <a:pt x="54" y="329"/>
                  <a:pt x="57" y="332"/>
                </a:cubicBezTo>
                <a:cubicBezTo>
                  <a:pt x="58" y="334"/>
                  <a:pt x="59" y="335"/>
                  <a:pt x="60" y="338"/>
                </a:cubicBezTo>
                <a:cubicBezTo>
                  <a:pt x="61" y="340"/>
                  <a:pt x="62" y="344"/>
                  <a:pt x="64" y="346"/>
                </a:cubicBezTo>
                <a:cubicBezTo>
                  <a:pt x="64" y="347"/>
                  <a:pt x="65" y="349"/>
                  <a:pt x="67" y="349"/>
                </a:cubicBezTo>
                <a:cubicBezTo>
                  <a:pt x="67" y="350"/>
                  <a:pt x="67" y="349"/>
                  <a:pt x="67" y="349"/>
                </a:cubicBezTo>
                <a:cubicBezTo>
                  <a:pt x="66" y="341"/>
                  <a:pt x="68" y="333"/>
                  <a:pt x="70" y="326"/>
                </a:cubicBezTo>
                <a:cubicBezTo>
                  <a:pt x="70" y="325"/>
                  <a:pt x="70" y="325"/>
                  <a:pt x="70" y="325"/>
                </a:cubicBezTo>
                <a:cubicBezTo>
                  <a:pt x="70" y="324"/>
                  <a:pt x="70" y="324"/>
                  <a:pt x="70" y="324"/>
                </a:cubicBezTo>
                <a:cubicBezTo>
                  <a:pt x="71" y="321"/>
                  <a:pt x="72" y="318"/>
                  <a:pt x="72" y="316"/>
                </a:cubicBezTo>
                <a:cubicBezTo>
                  <a:pt x="73" y="315"/>
                  <a:pt x="73" y="315"/>
                  <a:pt x="73" y="314"/>
                </a:cubicBezTo>
                <a:cubicBezTo>
                  <a:pt x="73" y="313"/>
                  <a:pt x="74" y="312"/>
                  <a:pt x="74" y="311"/>
                </a:cubicBezTo>
                <a:cubicBezTo>
                  <a:pt x="74" y="311"/>
                  <a:pt x="74" y="310"/>
                  <a:pt x="74" y="310"/>
                </a:cubicBezTo>
                <a:cubicBezTo>
                  <a:pt x="75" y="309"/>
                  <a:pt x="75" y="308"/>
                  <a:pt x="75" y="307"/>
                </a:cubicBezTo>
                <a:cubicBezTo>
                  <a:pt x="76" y="306"/>
                  <a:pt x="76" y="306"/>
                  <a:pt x="76" y="305"/>
                </a:cubicBezTo>
                <a:cubicBezTo>
                  <a:pt x="76" y="303"/>
                  <a:pt x="77" y="302"/>
                  <a:pt x="77" y="301"/>
                </a:cubicBezTo>
                <a:cubicBezTo>
                  <a:pt x="78" y="299"/>
                  <a:pt x="79" y="297"/>
                  <a:pt x="79" y="295"/>
                </a:cubicBezTo>
                <a:cubicBezTo>
                  <a:pt x="81" y="293"/>
                  <a:pt x="82" y="291"/>
                  <a:pt x="82" y="288"/>
                </a:cubicBezTo>
                <a:cubicBezTo>
                  <a:pt x="83" y="288"/>
                  <a:pt x="83" y="287"/>
                  <a:pt x="83" y="286"/>
                </a:cubicBezTo>
                <a:cubicBezTo>
                  <a:pt x="84" y="285"/>
                  <a:pt x="84" y="284"/>
                  <a:pt x="84" y="282"/>
                </a:cubicBezTo>
                <a:cubicBezTo>
                  <a:pt x="85" y="282"/>
                  <a:pt x="85" y="282"/>
                  <a:pt x="85" y="281"/>
                </a:cubicBezTo>
                <a:cubicBezTo>
                  <a:pt x="84" y="280"/>
                  <a:pt x="83" y="280"/>
                  <a:pt x="82" y="280"/>
                </a:cubicBezTo>
                <a:cubicBezTo>
                  <a:pt x="80" y="280"/>
                  <a:pt x="78" y="280"/>
                  <a:pt x="76" y="280"/>
                </a:cubicBezTo>
                <a:cubicBezTo>
                  <a:pt x="70" y="280"/>
                  <a:pt x="65" y="278"/>
                  <a:pt x="61" y="274"/>
                </a:cubicBezTo>
                <a:cubicBezTo>
                  <a:pt x="57" y="270"/>
                  <a:pt x="55" y="265"/>
                  <a:pt x="57" y="259"/>
                </a:cubicBezTo>
                <a:cubicBezTo>
                  <a:pt x="59" y="253"/>
                  <a:pt x="66" y="252"/>
                  <a:pt x="70" y="256"/>
                </a:cubicBezTo>
                <a:cubicBezTo>
                  <a:pt x="72" y="258"/>
                  <a:pt x="73" y="260"/>
                  <a:pt x="74" y="262"/>
                </a:cubicBezTo>
                <a:cubicBezTo>
                  <a:pt x="74" y="263"/>
                  <a:pt x="75" y="265"/>
                  <a:pt x="75" y="266"/>
                </a:cubicBezTo>
                <a:cubicBezTo>
                  <a:pt x="75" y="266"/>
                  <a:pt x="75" y="266"/>
                  <a:pt x="75" y="266"/>
                </a:cubicBezTo>
                <a:cubicBezTo>
                  <a:pt x="75" y="266"/>
                  <a:pt x="75" y="266"/>
                  <a:pt x="75" y="266"/>
                </a:cubicBezTo>
                <a:cubicBezTo>
                  <a:pt x="75" y="266"/>
                  <a:pt x="75" y="267"/>
                  <a:pt x="76" y="267"/>
                </a:cubicBezTo>
                <a:cubicBezTo>
                  <a:pt x="76" y="269"/>
                  <a:pt x="77" y="271"/>
                  <a:pt x="78" y="273"/>
                </a:cubicBezTo>
                <a:cubicBezTo>
                  <a:pt x="79" y="274"/>
                  <a:pt x="80" y="275"/>
                  <a:pt x="81" y="275"/>
                </a:cubicBezTo>
                <a:cubicBezTo>
                  <a:pt x="82" y="276"/>
                  <a:pt x="83" y="276"/>
                  <a:pt x="84" y="277"/>
                </a:cubicBezTo>
                <a:cubicBezTo>
                  <a:pt x="84" y="277"/>
                  <a:pt x="84" y="278"/>
                  <a:pt x="85" y="277"/>
                </a:cubicBezTo>
                <a:cubicBezTo>
                  <a:pt x="85" y="278"/>
                  <a:pt x="85" y="278"/>
                  <a:pt x="86" y="278"/>
                </a:cubicBezTo>
                <a:cubicBezTo>
                  <a:pt x="86" y="277"/>
                  <a:pt x="86" y="277"/>
                  <a:pt x="86" y="277"/>
                </a:cubicBezTo>
                <a:cubicBezTo>
                  <a:pt x="85" y="274"/>
                  <a:pt x="84" y="271"/>
                  <a:pt x="84" y="269"/>
                </a:cubicBezTo>
                <a:cubicBezTo>
                  <a:pt x="80" y="255"/>
                  <a:pt x="79" y="242"/>
                  <a:pt x="82" y="228"/>
                </a:cubicBezTo>
                <a:cubicBezTo>
                  <a:pt x="83" y="224"/>
                  <a:pt x="83" y="220"/>
                  <a:pt x="84" y="217"/>
                </a:cubicBezTo>
                <a:cubicBezTo>
                  <a:pt x="84" y="216"/>
                  <a:pt x="84" y="216"/>
                  <a:pt x="84" y="216"/>
                </a:cubicBezTo>
                <a:cubicBezTo>
                  <a:pt x="85" y="214"/>
                  <a:pt x="85" y="213"/>
                  <a:pt x="86" y="211"/>
                </a:cubicBezTo>
                <a:cubicBezTo>
                  <a:pt x="86" y="211"/>
                  <a:pt x="86" y="210"/>
                  <a:pt x="86" y="210"/>
                </a:cubicBezTo>
                <a:cubicBezTo>
                  <a:pt x="86" y="209"/>
                  <a:pt x="86" y="209"/>
                  <a:pt x="86" y="208"/>
                </a:cubicBezTo>
                <a:cubicBezTo>
                  <a:pt x="87" y="208"/>
                  <a:pt x="87" y="207"/>
                  <a:pt x="87" y="207"/>
                </a:cubicBezTo>
                <a:cubicBezTo>
                  <a:pt x="87" y="204"/>
                  <a:pt x="86" y="201"/>
                  <a:pt x="86" y="198"/>
                </a:cubicBezTo>
                <a:cubicBezTo>
                  <a:pt x="86" y="197"/>
                  <a:pt x="84" y="197"/>
                  <a:pt x="83" y="197"/>
                </a:cubicBezTo>
                <a:cubicBezTo>
                  <a:pt x="82" y="197"/>
                  <a:pt x="80" y="197"/>
                  <a:pt x="78" y="198"/>
                </a:cubicBezTo>
                <a:cubicBezTo>
                  <a:pt x="72" y="198"/>
                  <a:pt x="66" y="198"/>
                  <a:pt x="60" y="194"/>
                </a:cubicBezTo>
                <a:cubicBezTo>
                  <a:pt x="57" y="192"/>
                  <a:pt x="56" y="189"/>
                  <a:pt x="57" y="185"/>
                </a:cubicBezTo>
                <a:cubicBezTo>
                  <a:pt x="58" y="181"/>
                  <a:pt x="61" y="180"/>
                  <a:pt x="64" y="180"/>
                </a:cubicBezTo>
                <a:cubicBezTo>
                  <a:pt x="68" y="180"/>
                  <a:pt x="72" y="182"/>
                  <a:pt x="75" y="185"/>
                </a:cubicBezTo>
                <a:cubicBezTo>
                  <a:pt x="77" y="187"/>
                  <a:pt x="80" y="189"/>
                  <a:pt x="82" y="191"/>
                </a:cubicBezTo>
                <a:cubicBezTo>
                  <a:pt x="82" y="192"/>
                  <a:pt x="83" y="192"/>
                  <a:pt x="84" y="192"/>
                </a:cubicBezTo>
                <a:cubicBezTo>
                  <a:pt x="84" y="193"/>
                  <a:pt x="84" y="193"/>
                  <a:pt x="84" y="192"/>
                </a:cubicBezTo>
                <a:cubicBezTo>
                  <a:pt x="84" y="192"/>
                  <a:pt x="84" y="192"/>
                  <a:pt x="84" y="192"/>
                </a:cubicBezTo>
                <a:cubicBezTo>
                  <a:pt x="84" y="190"/>
                  <a:pt x="82" y="188"/>
                  <a:pt x="82" y="185"/>
                </a:cubicBezTo>
                <a:cubicBezTo>
                  <a:pt x="82" y="185"/>
                  <a:pt x="82" y="184"/>
                  <a:pt x="81" y="184"/>
                </a:cubicBezTo>
                <a:cubicBezTo>
                  <a:pt x="77" y="180"/>
                  <a:pt x="73" y="176"/>
                  <a:pt x="69" y="172"/>
                </a:cubicBezTo>
                <a:cubicBezTo>
                  <a:pt x="68" y="170"/>
                  <a:pt x="66" y="169"/>
                  <a:pt x="65" y="167"/>
                </a:cubicBezTo>
                <a:cubicBezTo>
                  <a:pt x="64" y="166"/>
                  <a:pt x="64" y="166"/>
                  <a:pt x="63" y="166"/>
                </a:cubicBezTo>
                <a:cubicBezTo>
                  <a:pt x="62" y="166"/>
                  <a:pt x="62" y="166"/>
                  <a:pt x="62" y="167"/>
                </a:cubicBezTo>
                <a:cubicBezTo>
                  <a:pt x="58" y="169"/>
                  <a:pt x="54" y="170"/>
                  <a:pt x="50" y="168"/>
                </a:cubicBezTo>
                <a:cubicBezTo>
                  <a:pt x="48" y="168"/>
                  <a:pt x="46" y="167"/>
                  <a:pt x="45" y="166"/>
                </a:cubicBezTo>
                <a:cubicBezTo>
                  <a:pt x="42" y="164"/>
                  <a:pt x="40" y="160"/>
                  <a:pt x="41" y="156"/>
                </a:cubicBezTo>
                <a:cubicBezTo>
                  <a:pt x="42" y="153"/>
                  <a:pt x="45" y="150"/>
                  <a:pt x="49" y="150"/>
                </a:cubicBezTo>
                <a:cubicBezTo>
                  <a:pt x="51" y="150"/>
                  <a:pt x="53" y="150"/>
                  <a:pt x="55" y="150"/>
                </a:cubicBezTo>
                <a:cubicBezTo>
                  <a:pt x="55" y="151"/>
                  <a:pt x="55" y="151"/>
                  <a:pt x="55" y="151"/>
                </a:cubicBezTo>
                <a:cubicBezTo>
                  <a:pt x="56" y="150"/>
                  <a:pt x="55" y="150"/>
                  <a:pt x="55" y="150"/>
                </a:cubicBezTo>
                <a:cubicBezTo>
                  <a:pt x="54" y="147"/>
                  <a:pt x="53" y="145"/>
                  <a:pt x="52" y="142"/>
                </a:cubicBezTo>
                <a:cubicBezTo>
                  <a:pt x="52" y="142"/>
                  <a:pt x="52" y="142"/>
                  <a:pt x="52" y="142"/>
                </a:cubicBezTo>
                <a:cubicBezTo>
                  <a:pt x="50" y="137"/>
                  <a:pt x="50" y="131"/>
                  <a:pt x="49" y="126"/>
                </a:cubicBezTo>
                <a:cubicBezTo>
                  <a:pt x="49" y="124"/>
                  <a:pt x="49" y="122"/>
                  <a:pt x="49" y="119"/>
                </a:cubicBezTo>
                <a:cubicBezTo>
                  <a:pt x="49" y="118"/>
                  <a:pt x="49" y="117"/>
                  <a:pt x="48" y="115"/>
                </a:cubicBezTo>
                <a:cubicBezTo>
                  <a:pt x="46" y="112"/>
                  <a:pt x="43" y="108"/>
                  <a:pt x="41" y="105"/>
                </a:cubicBezTo>
                <a:cubicBezTo>
                  <a:pt x="41" y="104"/>
                  <a:pt x="40" y="104"/>
                  <a:pt x="40" y="104"/>
                </a:cubicBezTo>
                <a:cubicBezTo>
                  <a:pt x="39" y="105"/>
                  <a:pt x="37" y="105"/>
                  <a:pt x="36" y="106"/>
                </a:cubicBezTo>
                <a:cubicBezTo>
                  <a:pt x="36" y="106"/>
                  <a:pt x="36" y="106"/>
                  <a:pt x="36" y="106"/>
                </a:cubicBezTo>
                <a:cubicBezTo>
                  <a:pt x="36" y="106"/>
                  <a:pt x="36" y="106"/>
                  <a:pt x="36" y="106"/>
                </a:cubicBezTo>
                <a:cubicBezTo>
                  <a:pt x="35" y="106"/>
                  <a:pt x="35" y="106"/>
                  <a:pt x="35" y="106"/>
                </a:cubicBezTo>
                <a:cubicBezTo>
                  <a:pt x="35" y="106"/>
                  <a:pt x="35" y="106"/>
                  <a:pt x="35" y="106"/>
                </a:cubicBezTo>
                <a:cubicBezTo>
                  <a:pt x="35" y="106"/>
                  <a:pt x="34" y="106"/>
                  <a:pt x="34" y="106"/>
                </a:cubicBezTo>
                <a:cubicBezTo>
                  <a:pt x="34" y="106"/>
                  <a:pt x="34" y="106"/>
                  <a:pt x="34" y="106"/>
                </a:cubicBezTo>
                <a:cubicBezTo>
                  <a:pt x="34" y="106"/>
                  <a:pt x="34" y="106"/>
                  <a:pt x="34" y="107"/>
                </a:cubicBezTo>
                <a:cubicBezTo>
                  <a:pt x="34" y="107"/>
                  <a:pt x="33" y="107"/>
                  <a:pt x="33" y="107"/>
                </a:cubicBezTo>
                <a:cubicBezTo>
                  <a:pt x="33" y="107"/>
                  <a:pt x="33" y="107"/>
                  <a:pt x="33" y="107"/>
                </a:cubicBezTo>
                <a:cubicBezTo>
                  <a:pt x="28" y="109"/>
                  <a:pt x="24" y="110"/>
                  <a:pt x="19" y="108"/>
                </a:cubicBezTo>
                <a:cubicBezTo>
                  <a:pt x="16" y="107"/>
                  <a:pt x="15" y="105"/>
                  <a:pt x="16" y="102"/>
                </a:cubicBezTo>
                <a:cubicBezTo>
                  <a:pt x="16" y="101"/>
                  <a:pt x="16" y="101"/>
                  <a:pt x="16" y="101"/>
                </a:cubicBezTo>
                <a:cubicBezTo>
                  <a:pt x="19" y="97"/>
                  <a:pt x="23" y="96"/>
                  <a:pt x="28" y="96"/>
                </a:cubicBezTo>
                <a:cubicBezTo>
                  <a:pt x="30" y="96"/>
                  <a:pt x="33" y="97"/>
                  <a:pt x="36" y="98"/>
                </a:cubicBezTo>
                <a:cubicBezTo>
                  <a:pt x="37" y="97"/>
                  <a:pt x="36" y="97"/>
                  <a:pt x="36" y="96"/>
                </a:cubicBezTo>
                <a:cubicBezTo>
                  <a:pt x="33" y="93"/>
                  <a:pt x="31" y="90"/>
                  <a:pt x="29" y="87"/>
                </a:cubicBezTo>
                <a:cubicBezTo>
                  <a:pt x="27" y="83"/>
                  <a:pt x="24" y="79"/>
                  <a:pt x="21" y="75"/>
                </a:cubicBezTo>
                <a:cubicBezTo>
                  <a:pt x="20" y="74"/>
                  <a:pt x="18" y="72"/>
                  <a:pt x="16" y="71"/>
                </a:cubicBezTo>
                <a:cubicBezTo>
                  <a:pt x="14" y="69"/>
                  <a:pt x="10" y="69"/>
                  <a:pt x="8" y="71"/>
                </a:cubicBezTo>
                <a:cubicBezTo>
                  <a:pt x="7" y="72"/>
                  <a:pt x="7" y="72"/>
                  <a:pt x="7" y="72"/>
                </a:cubicBezTo>
                <a:cubicBezTo>
                  <a:pt x="5" y="73"/>
                  <a:pt x="5" y="75"/>
                  <a:pt x="4" y="77"/>
                </a:cubicBezTo>
                <a:cubicBezTo>
                  <a:pt x="4" y="79"/>
                  <a:pt x="4" y="81"/>
                  <a:pt x="4" y="83"/>
                </a:cubicBezTo>
                <a:cubicBezTo>
                  <a:pt x="4" y="84"/>
                  <a:pt x="4" y="85"/>
                  <a:pt x="4" y="86"/>
                </a:cubicBezTo>
                <a:cubicBezTo>
                  <a:pt x="4" y="87"/>
                  <a:pt x="4" y="87"/>
                  <a:pt x="5" y="87"/>
                </a:cubicBezTo>
                <a:cubicBezTo>
                  <a:pt x="5" y="87"/>
                  <a:pt x="5" y="87"/>
                  <a:pt x="5" y="87"/>
                </a:cubicBezTo>
                <a:cubicBezTo>
                  <a:pt x="5" y="87"/>
                  <a:pt x="5" y="87"/>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6" y="90"/>
                  <a:pt x="7" y="91"/>
                  <a:pt x="6" y="92"/>
                </a:cubicBezTo>
                <a:cubicBezTo>
                  <a:pt x="5" y="92"/>
                  <a:pt x="4" y="91"/>
                  <a:pt x="3" y="90"/>
                </a:cubicBezTo>
                <a:cubicBezTo>
                  <a:pt x="2" y="89"/>
                  <a:pt x="1" y="87"/>
                  <a:pt x="1" y="85"/>
                </a:cubicBezTo>
                <a:cubicBezTo>
                  <a:pt x="0" y="81"/>
                  <a:pt x="1" y="76"/>
                  <a:pt x="3" y="72"/>
                </a:cubicBezTo>
                <a:cubicBezTo>
                  <a:pt x="5" y="67"/>
                  <a:pt x="11" y="66"/>
                  <a:pt x="15" y="67"/>
                </a:cubicBezTo>
                <a:cubicBezTo>
                  <a:pt x="18" y="68"/>
                  <a:pt x="20" y="71"/>
                  <a:pt x="23" y="72"/>
                </a:cubicBezTo>
                <a:cubicBezTo>
                  <a:pt x="23" y="73"/>
                  <a:pt x="23" y="73"/>
                  <a:pt x="23" y="73"/>
                </a:cubicBezTo>
                <a:cubicBezTo>
                  <a:pt x="23" y="73"/>
                  <a:pt x="23" y="72"/>
                  <a:pt x="23" y="72"/>
                </a:cubicBezTo>
                <a:cubicBezTo>
                  <a:pt x="23" y="69"/>
                  <a:pt x="23" y="67"/>
                  <a:pt x="23" y="64"/>
                </a:cubicBezTo>
                <a:cubicBezTo>
                  <a:pt x="24" y="64"/>
                  <a:pt x="24" y="64"/>
                  <a:pt x="24" y="63"/>
                </a:cubicBezTo>
                <a:cubicBezTo>
                  <a:pt x="25" y="61"/>
                  <a:pt x="27" y="60"/>
                  <a:pt x="30" y="60"/>
                </a:cubicBezTo>
                <a:cubicBezTo>
                  <a:pt x="33" y="59"/>
                  <a:pt x="35" y="60"/>
                  <a:pt x="36" y="63"/>
                </a:cubicBezTo>
                <a:cubicBezTo>
                  <a:pt x="37" y="66"/>
                  <a:pt x="37" y="69"/>
                  <a:pt x="35" y="72"/>
                </a:cubicBezTo>
                <a:cubicBezTo>
                  <a:pt x="34" y="73"/>
                  <a:pt x="34" y="73"/>
                  <a:pt x="33" y="74"/>
                </a:cubicBezTo>
                <a:cubicBezTo>
                  <a:pt x="32" y="75"/>
                  <a:pt x="31" y="77"/>
                  <a:pt x="30" y="79"/>
                </a:cubicBezTo>
                <a:cubicBezTo>
                  <a:pt x="29" y="81"/>
                  <a:pt x="30" y="82"/>
                  <a:pt x="30" y="83"/>
                </a:cubicBezTo>
                <a:cubicBezTo>
                  <a:pt x="34" y="88"/>
                  <a:pt x="38" y="94"/>
                  <a:pt x="42" y="100"/>
                </a:cubicBezTo>
                <a:cubicBezTo>
                  <a:pt x="44" y="103"/>
                  <a:pt x="47" y="107"/>
                  <a:pt x="49" y="111"/>
                </a:cubicBezTo>
                <a:cubicBezTo>
                  <a:pt x="49" y="111"/>
                  <a:pt x="49" y="112"/>
                  <a:pt x="50" y="111"/>
                </a:cubicBezTo>
                <a:cubicBezTo>
                  <a:pt x="50" y="111"/>
                  <a:pt x="50" y="111"/>
                  <a:pt x="50" y="111"/>
                </a:cubicBezTo>
                <a:cubicBezTo>
                  <a:pt x="51" y="106"/>
                  <a:pt x="52" y="101"/>
                  <a:pt x="55" y="97"/>
                </a:cubicBezTo>
                <a:cubicBezTo>
                  <a:pt x="56" y="95"/>
                  <a:pt x="58" y="92"/>
                  <a:pt x="60" y="90"/>
                </a:cubicBezTo>
                <a:cubicBezTo>
                  <a:pt x="65" y="86"/>
                  <a:pt x="70" y="85"/>
                  <a:pt x="76" y="89"/>
                </a:cubicBezTo>
                <a:cubicBezTo>
                  <a:pt x="80" y="92"/>
                  <a:pt x="83" y="95"/>
                  <a:pt x="85" y="98"/>
                </a:cubicBezTo>
                <a:cubicBezTo>
                  <a:pt x="92" y="107"/>
                  <a:pt x="96" y="117"/>
                  <a:pt x="98" y="128"/>
                </a:cubicBezTo>
                <a:cubicBezTo>
                  <a:pt x="101" y="143"/>
                  <a:pt x="101" y="158"/>
                  <a:pt x="98" y="173"/>
                </a:cubicBezTo>
                <a:cubicBezTo>
                  <a:pt x="98" y="178"/>
                  <a:pt x="97" y="183"/>
                  <a:pt x="95" y="188"/>
                </a:cubicBezTo>
                <a:cubicBezTo>
                  <a:pt x="95" y="189"/>
                  <a:pt x="95" y="190"/>
                  <a:pt x="96" y="190"/>
                </a:cubicBezTo>
                <a:cubicBezTo>
                  <a:pt x="104" y="195"/>
                  <a:pt x="112" y="199"/>
                  <a:pt x="121" y="199"/>
                </a:cubicBezTo>
                <a:cubicBezTo>
                  <a:pt x="127" y="199"/>
                  <a:pt x="133" y="197"/>
                  <a:pt x="137" y="193"/>
                </a:cubicBezTo>
                <a:cubicBezTo>
                  <a:pt x="141" y="189"/>
                  <a:pt x="143" y="184"/>
                  <a:pt x="143" y="178"/>
                </a:cubicBezTo>
                <a:cubicBezTo>
                  <a:pt x="144" y="174"/>
                  <a:pt x="142" y="172"/>
                  <a:pt x="138" y="171"/>
                </a:cubicBezTo>
                <a:cubicBezTo>
                  <a:pt x="136" y="171"/>
                  <a:pt x="134" y="171"/>
                  <a:pt x="132" y="170"/>
                </a:cubicBezTo>
                <a:cubicBezTo>
                  <a:pt x="127" y="170"/>
                  <a:pt x="123" y="169"/>
                  <a:pt x="119" y="167"/>
                </a:cubicBezTo>
                <a:cubicBezTo>
                  <a:pt x="114" y="165"/>
                  <a:pt x="112" y="160"/>
                  <a:pt x="113" y="155"/>
                </a:cubicBezTo>
                <a:cubicBezTo>
                  <a:pt x="115" y="152"/>
                  <a:pt x="117" y="150"/>
                  <a:pt x="121" y="151"/>
                </a:cubicBezTo>
                <a:cubicBezTo>
                  <a:pt x="123" y="151"/>
                  <a:pt x="126" y="153"/>
                  <a:pt x="128" y="154"/>
                </a:cubicBezTo>
                <a:cubicBezTo>
                  <a:pt x="132" y="157"/>
                  <a:pt x="135" y="159"/>
                  <a:pt x="139" y="162"/>
                </a:cubicBezTo>
                <a:cubicBezTo>
                  <a:pt x="139" y="162"/>
                  <a:pt x="139" y="163"/>
                  <a:pt x="140" y="162"/>
                </a:cubicBezTo>
                <a:cubicBezTo>
                  <a:pt x="140" y="162"/>
                  <a:pt x="140" y="162"/>
                  <a:pt x="140" y="161"/>
                </a:cubicBezTo>
                <a:cubicBezTo>
                  <a:pt x="139" y="159"/>
                  <a:pt x="138" y="157"/>
                  <a:pt x="138" y="155"/>
                </a:cubicBezTo>
                <a:cubicBezTo>
                  <a:pt x="135" y="148"/>
                  <a:pt x="132" y="141"/>
                  <a:pt x="129" y="134"/>
                </a:cubicBezTo>
                <a:cubicBezTo>
                  <a:pt x="126" y="130"/>
                  <a:pt x="125" y="130"/>
                  <a:pt x="121" y="131"/>
                </a:cubicBezTo>
                <a:cubicBezTo>
                  <a:pt x="117" y="132"/>
                  <a:pt x="114" y="133"/>
                  <a:pt x="110" y="132"/>
                </a:cubicBezTo>
                <a:cubicBezTo>
                  <a:pt x="106" y="132"/>
                  <a:pt x="103" y="130"/>
                  <a:pt x="101" y="128"/>
                </a:cubicBezTo>
                <a:cubicBezTo>
                  <a:pt x="100" y="127"/>
                  <a:pt x="99" y="126"/>
                  <a:pt x="99" y="124"/>
                </a:cubicBezTo>
                <a:cubicBezTo>
                  <a:pt x="98" y="122"/>
                  <a:pt x="98" y="119"/>
                  <a:pt x="100" y="117"/>
                </a:cubicBezTo>
                <a:cubicBezTo>
                  <a:pt x="102" y="115"/>
                  <a:pt x="105" y="114"/>
                  <a:pt x="108" y="115"/>
                </a:cubicBezTo>
                <a:cubicBezTo>
                  <a:pt x="109" y="116"/>
                  <a:pt x="111" y="117"/>
                  <a:pt x="112" y="118"/>
                </a:cubicBezTo>
                <a:cubicBezTo>
                  <a:pt x="114" y="120"/>
                  <a:pt x="115" y="121"/>
                  <a:pt x="116" y="122"/>
                </a:cubicBezTo>
                <a:cubicBezTo>
                  <a:pt x="118" y="124"/>
                  <a:pt x="120" y="125"/>
                  <a:pt x="122" y="126"/>
                </a:cubicBezTo>
                <a:cubicBezTo>
                  <a:pt x="122" y="126"/>
                  <a:pt x="123" y="126"/>
                  <a:pt x="123" y="126"/>
                </a:cubicBezTo>
                <a:cubicBezTo>
                  <a:pt x="124" y="125"/>
                  <a:pt x="123" y="125"/>
                  <a:pt x="123" y="124"/>
                </a:cubicBezTo>
                <a:cubicBezTo>
                  <a:pt x="121" y="121"/>
                  <a:pt x="119" y="118"/>
                  <a:pt x="117" y="115"/>
                </a:cubicBezTo>
                <a:cubicBezTo>
                  <a:pt x="108" y="103"/>
                  <a:pt x="98" y="93"/>
                  <a:pt x="86" y="84"/>
                </a:cubicBezTo>
                <a:cubicBezTo>
                  <a:pt x="82" y="80"/>
                  <a:pt x="77" y="79"/>
                  <a:pt x="72" y="80"/>
                </a:cubicBezTo>
                <a:cubicBezTo>
                  <a:pt x="69" y="81"/>
                  <a:pt x="66" y="82"/>
                  <a:pt x="63" y="83"/>
                </a:cubicBezTo>
                <a:cubicBezTo>
                  <a:pt x="61" y="83"/>
                  <a:pt x="59" y="84"/>
                  <a:pt x="57" y="84"/>
                </a:cubicBezTo>
                <a:cubicBezTo>
                  <a:pt x="55" y="84"/>
                  <a:pt x="54" y="84"/>
                  <a:pt x="53" y="84"/>
                </a:cubicBezTo>
                <a:cubicBezTo>
                  <a:pt x="48" y="83"/>
                  <a:pt x="46" y="78"/>
                  <a:pt x="49" y="74"/>
                </a:cubicBezTo>
                <a:cubicBezTo>
                  <a:pt x="51" y="71"/>
                  <a:pt x="56" y="69"/>
                  <a:pt x="60" y="71"/>
                </a:cubicBezTo>
                <a:cubicBezTo>
                  <a:pt x="61" y="71"/>
                  <a:pt x="63" y="72"/>
                  <a:pt x="64" y="73"/>
                </a:cubicBezTo>
                <a:cubicBezTo>
                  <a:pt x="66" y="75"/>
                  <a:pt x="69" y="76"/>
                  <a:pt x="72" y="76"/>
                </a:cubicBezTo>
                <a:cubicBezTo>
                  <a:pt x="73" y="76"/>
                  <a:pt x="74" y="77"/>
                  <a:pt x="75" y="77"/>
                </a:cubicBezTo>
                <a:cubicBezTo>
                  <a:pt x="75" y="77"/>
                  <a:pt x="76" y="77"/>
                  <a:pt x="76" y="77"/>
                </a:cubicBezTo>
                <a:cubicBezTo>
                  <a:pt x="73" y="74"/>
                  <a:pt x="70" y="73"/>
                  <a:pt x="67" y="71"/>
                </a:cubicBezTo>
                <a:cubicBezTo>
                  <a:pt x="62" y="69"/>
                  <a:pt x="58" y="67"/>
                  <a:pt x="54" y="65"/>
                </a:cubicBezTo>
                <a:cubicBezTo>
                  <a:pt x="48" y="63"/>
                  <a:pt x="42" y="60"/>
                  <a:pt x="37" y="57"/>
                </a:cubicBezTo>
                <a:cubicBezTo>
                  <a:pt x="35" y="57"/>
                  <a:pt x="34" y="56"/>
                  <a:pt x="33" y="57"/>
                </a:cubicBezTo>
                <a:cubicBezTo>
                  <a:pt x="30" y="57"/>
                  <a:pt x="27" y="58"/>
                  <a:pt x="24" y="58"/>
                </a:cubicBezTo>
                <a:cubicBezTo>
                  <a:pt x="21" y="57"/>
                  <a:pt x="19" y="56"/>
                  <a:pt x="16" y="55"/>
                </a:cubicBezTo>
                <a:cubicBezTo>
                  <a:pt x="14" y="54"/>
                  <a:pt x="12" y="52"/>
                  <a:pt x="11" y="50"/>
                </a:cubicBezTo>
                <a:cubicBezTo>
                  <a:pt x="10" y="47"/>
                  <a:pt x="9" y="44"/>
                  <a:pt x="10" y="42"/>
                </a:cubicBezTo>
                <a:cubicBezTo>
                  <a:pt x="11" y="37"/>
                  <a:pt x="14" y="35"/>
                  <a:pt x="18" y="36"/>
                </a:cubicBezTo>
                <a:cubicBezTo>
                  <a:pt x="20" y="36"/>
                  <a:pt x="22" y="38"/>
                  <a:pt x="23" y="40"/>
                </a:cubicBezTo>
                <a:cubicBezTo>
                  <a:pt x="24" y="42"/>
                  <a:pt x="25" y="45"/>
                  <a:pt x="25" y="48"/>
                </a:cubicBezTo>
                <a:cubicBezTo>
                  <a:pt x="26" y="50"/>
                  <a:pt x="26" y="52"/>
                  <a:pt x="27" y="53"/>
                </a:cubicBezTo>
                <a:cubicBezTo>
                  <a:pt x="28" y="54"/>
                  <a:pt x="29" y="54"/>
                  <a:pt x="30" y="53"/>
                </a:cubicBezTo>
                <a:cubicBezTo>
                  <a:pt x="30" y="53"/>
                  <a:pt x="30" y="53"/>
                  <a:pt x="30" y="53"/>
                </a:cubicBezTo>
                <a:cubicBezTo>
                  <a:pt x="30" y="53"/>
                  <a:pt x="30" y="53"/>
                  <a:pt x="30" y="53"/>
                </a:cubicBezTo>
                <a:cubicBezTo>
                  <a:pt x="31" y="53"/>
                  <a:pt x="31" y="54"/>
                  <a:pt x="31" y="54"/>
                </a:cubicBezTo>
                <a:cubicBezTo>
                  <a:pt x="32" y="54"/>
                  <a:pt x="32" y="54"/>
                  <a:pt x="32" y="54"/>
                </a:cubicBezTo>
                <a:cubicBezTo>
                  <a:pt x="32" y="53"/>
                  <a:pt x="32" y="53"/>
                  <a:pt x="32" y="53"/>
                </a:cubicBezTo>
                <a:cubicBezTo>
                  <a:pt x="28" y="48"/>
                  <a:pt x="27" y="42"/>
                  <a:pt x="28" y="36"/>
                </a:cubicBezTo>
                <a:cubicBezTo>
                  <a:pt x="28" y="36"/>
                  <a:pt x="29" y="35"/>
                  <a:pt x="29" y="35"/>
                </a:cubicBezTo>
                <a:cubicBezTo>
                  <a:pt x="29" y="33"/>
                  <a:pt x="30" y="32"/>
                  <a:pt x="31" y="30"/>
                </a:cubicBezTo>
                <a:cubicBezTo>
                  <a:pt x="31" y="30"/>
                  <a:pt x="31" y="29"/>
                  <a:pt x="32" y="29"/>
                </a:cubicBezTo>
                <a:cubicBezTo>
                  <a:pt x="32" y="29"/>
                  <a:pt x="32" y="29"/>
                  <a:pt x="32" y="28"/>
                </a:cubicBezTo>
                <a:cubicBezTo>
                  <a:pt x="33" y="28"/>
                  <a:pt x="33" y="27"/>
                  <a:pt x="33" y="27"/>
                </a:cubicBezTo>
                <a:cubicBezTo>
                  <a:pt x="33" y="27"/>
                  <a:pt x="33" y="26"/>
                  <a:pt x="33" y="26"/>
                </a:cubicBezTo>
                <a:cubicBezTo>
                  <a:pt x="33" y="26"/>
                  <a:pt x="33" y="26"/>
                  <a:pt x="33" y="26"/>
                </a:cubicBezTo>
                <a:cubicBezTo>
                  <a:pt x="33" y="25"/>
                  <a:pt x="34" y="24"/>
                  <a:pt x="34" y="23"/>
                </a:cubicBezTo>
                <a:cubicBezTo>
                  <a:pt x="34" y="23"/>
                  <a:pt x="34" y="23"/>
                  <a:pt x="34" y="23"/>
                </a:cubicBezTo>
                <a:cubicBezTo>
                  <a:pt x="34" y="23"/>
                  <a:pt x="34" y="23"/>
                  <a:pt x="34" y="23"/>
                </a:cubicBezTo>
                <a:cubicBezTo>
                  <a:pt x="34" y="20"/>
                  <a:pt x="34" y="17"/>
                  <a:pt x="35" y="14"/>
                </a:cubicBezTo>
                <a:cubicBezTo>
                  <a:pt x="36" y="13"/>
                  <a:pt x="36" y="13"/>
                  <a:pt x="36" y="12"/>
                </a:cubicBezTo>
                <a:cubicBezTo>
                  <a:pt x="37" y="10"/>
                  <a:pt x="38" y="8"/>
                  <a:pt x="38" y="6"/>
                </a:cubicBezTo>
                <a:cubicBezTo>
                  <a:pt x="39" y="6"/>
                  <a:pt x="39" y="5"/>
                  <a:pt x="40" y="4"/>
                </a:cubicBezTo>
                <a:cubicBezTo>
                  <a:pt x="41" y="3"/>
                  <a:pt x="41" y="2"/>
                  <a:pt x="43" y="1"/>
                </a:cubicBezTo>
                <a:cubicBezTo>
                  <a:pt x="45" y="0"/>
                  <a:pt x="47" y="0"/>
                  <a:pt x="49" y="2"/>
                </a:cubicBezTo>
                <a:cubicBezTo>
                  <a:pt x="50" y="4"/>
                  <a:pt x="51" y="7"/>
                  <a:pt x="50" y="9"/>
                </a:cubicBezTo>
                <a:cubicBezTo>
                  <a:pt x="50" y="10"/>
                  <a:pt x="50" y="11"/>
                  <a:pt x="50" y="11"/>
                </a:cubicBezTo>
                <a:cubicBezTo>
                  <a:pt x="49" y="13"/>
                  <a:pt x="48" y="15"/>
                  <a:pt x="48" y="17"/>
                </a:cubicBezTo>
                <a:cubicBezTo>
                  <a:pt x="47" y="19"/>
                  <a:pt x="45" y="20"/>
                  <a:pt x="44" y="21"/>
                </a:cubicBezTo>
                <a:cubicBezTo>
                  <a:pt x="43" y="22"/>
                  <a:pt x="43" y="22"/>
                  <a:pt x="43" y="22"/>
                </a:cubicBezTo>
                <a:cubicBezTo>
                  <a:pt x="43" y="22"/>
                  <a:pt x="43" y="22"/>
                  <a:pt x="43" y="22"/>
                </a:cubicBezTo>
                <a:cubicBezTo>
                  <a:pt x="42" y="23"/>
                  <a:pt x="42" y="23"/>
                  <a:pt x="42" y="23"/>
                </a:cubicBezTo>
                <a:cubicBezTo>
                  <a:pt x="43" y="23"/>
                  <a:pt x="43" y="23"/>
                  <a:pt x="44" y="23"/>
                </a:cubicBezTo>
                <a:cubicBezTo>
                  <a:pt x="46" y="23"/>
                  <a:pt x="48" y="23"/>
                  <a:pt x="50" y="23"/>
                </a:cubicBezTo>
                <a:cubicBezTo>
                  <a:pt x="53" y="24"/>
                  <a:pt x="56" y="25"/>
                  <a:pt x="59" y="27"/>
                </a:cubicBezTo>
                <a:cubicBezTo>
                  <a:pt x="61" y="28"/>
                  <a:pt x="63" y="29"/>
                  <a:pt x="65" y="31"/>
                </a:cubicBezTo>
                <a:cubicBezTo>
                  <a:pt x="65" y="31"/>
                  <a:pt x="65" y="31"/>
                  <a:pt x="66" y="31"/>
                </a:cubicBezTo>
                <a:cubicBezTo>
                  <a:pt x="66" y="31"/>
                  <a:pt x="66" y="30"/>
                  <a:pt x="65" y="30"/>
                </a:cubicBezTo>
                <a:cubicBezTo>
                  <a:pt x="64" y="24"/>
                  <a:pt x="65" y="18"/>
                  <a:pt x="68" y="13"/>
                </a:cubicBezTo>
                <a:cubicBezTo>
                  <a:pt x="68" y="12"/>
                  <a:pt x="69" y="12"/>
                  <a:pt x="69" y="11"/>
                </a:cubicBezTo>
                <a:cubicBezTo>
                  <a:pt x="72" y="9"/>
                  <a:pt x="75" y="9"/>
                  <a:pt x="77" y="12"/>
                </a:cubicBezTo>
                <a:cubicBezTo>
                  <a:pt x="79" y="14"/>
                  <a:pt x="80" y="17"/>
                  <a:pt x="79" y="21"/>
                </a:cubicBezTo>
                <a:cubicBezTo>
                  <a:pt x="79" y="22"/>
                  <a:pt x="79" y="22"/>
                  <a:pt x="79" y="23"/>
                </a:cubicBezTo>
                <a:cubicBezTo>
                  <a:pt x="79" y="24"/>
                  <a:pt x="78" y="25"/>
                  <a:pt x="78" y="26"/>
                </a:cubicBezTo>
                <a:cubicBezTo>
                  <a:pt x="78" y="26"/>
                  <a:pt x="77" y="26"/>
                  <a:pt x="77" y="27"/>
                </a:cubicBezTo>
                <a:cubicBezTo>
                  <a:pt x="77" y="27"/>
                  <a:pt x="76" y="28"/>
                  <a:pt x="76" y="28"/>
                </a:cubicBezTo>
                <a:cubicBezTo>
                  <a:pt x="75" y="30"/>
                  <a:pt x="74" y="31"/>
                  <a:pt x="72" y="33"/>
                </a:cubicBezTo>
                <a:cubicBezTo>
                  <a:pt x="71" y="33"/>
                  <a:pt x="71" y="34"/>
                  <a:pt x="71" y="35"/>
                </a:cubicBezTo>
                <a:cubicBezTo>
                  <a:pt x="71" y="36"/>
                  <a:pt x="72" y="37"/>
                  <a:pt x="73" y="37"/>
                </a:cubicBezTo>
                <a:cubicBezTo>
                  <a:pt x="78" y="42"/>
                  <a:pt x="83" y="47"/>
                  <a:pt x="88" y="52"/>
                </a:cubicBezTo>
                <a:cubicBezTo>
                  <a:pt x="90" y="55"/>
                  <a:pt x="92" y="58"/>
                  <a:pt x="95" y="61"/>
                </a:cubicBezTo>
                <a:cubicBezTo>
                  <a:pt x="96" y="62"/>
                  <a:pt x="96" y="62"/>
                  <a:pt x="97" y="62"/>
                </a:cubicBezTo>
                <a:cubicBezTo>
                  <a:pt x="97" y="61"/>
                  <a:pt x="96" y="60"/>
                  <a:pt x="96" y="60"/>
                </a:cubicBezTo>
                <a:cubicBezTo>
                  <a:pt x="95" y="54"/>
                  <a:pt x="93" y="49"/>
                  <a:pt x="92" y="44"/>
                </a:cubicBezTo>
                <a:cubicBezTo>
                  <a:pt x="92" y="42"/>
                  <a:pt x="92" y="40"/>
                  <a:pt x="92" y="38"/>
                </a:cubicBezTo>
                <a:cubicBezTo>
                  <a:pt x="93" y="34"/>
                  <a:pt x="97" y="32"/>
                  <a:pt x="100" y="35"/>
                </a:cubicBezTo>
                <a:cubicBezTo>
                  <a:pt x="103" y="37"/>
                  <a:pt x="105" y="40"/>
                  <a:pt x="106" y="44"/>
                </a:cubicBezTo>
                <a:cubicBezTo>
                  <a:pt x="106" y="46"/>
                  <a:pt x="106" y="49"/>
                  <a:pt x="106" y="52"/>
                </a:cubicBezTo>
                <a:cubicBezTo>
                  <a:pt x="105" y="52"/>
                  <a:pt x="105" y="53"/>
                  <a:pt x="105" y="54"/>
                </a:cubicBezTo>
                <a:cubicBezTo>
                  <a:pt x="105" y="54"/>
                  <a:pt x="105" y="54"/>
                  <a:pt x="105" y="54"/>
                </a:cubicBezTo>
                <a:cubicBezTo>
                  <a:pt x="104" y="55"/>
                  <a:pt x="104" y="56"/>
                  <a:pt x="104" y="58"/>
                </a:cubicBezTo>
                <a:cubicBezTo>
                  <a:pt x="104" y="58"/>
                  <a:pt x="104" y="58"/>
                  <a:pt x="103" y="59"/>
                </a:cubicBezTo>
                <a:cubicBezTo>
                  <a:pt x="103" y="60"/>
                  <a:pt x="102" y="61"/>
                  <a:pt x="102" y="62"/>
                </a:cubicBezTo>
                <a:cubicBezTo>
                  <a:pt x="102" y="63"/>
                  <a:pt x="102" y="63"/>
                  <a:pt x="102" y="63"/>
                </a:cubicBezTo>
                <a:cubicBezTo>
                  <a:pt x="102" y="64"/>
                  <a:pt x="101" y="64"/>
                  <a:pt x="102" y="65"/>
                </a:cubicBezTo>
                <a:cubicBezTo>
                  <a:pt x="101" y="67"/>
                  <a:pt x="101" y="69"/>
                  <a:pt x="103" y="71"/>
                </a:cubicBezTo>
                <a:cubicBezTo>
                  <a:pt x="108" y="78"/>
                  <a:pt x="112" y="85"/>
                  <a:pt x="117" y="92"/>
                </a:cubicBezTo>
                <a:cubicBezTo>
                  <a:pt x="117" y="92"/>
                  <a:pt x="117" y="92"/>
                  <a:pt x="117" y="92"/>
                </a:cubicBezTo>
                <a:cubicBezTo>
                  <a:pt x="117" y="93"/>
                  <a:pt x="117" y="93"/>
                  <a:pt x="118" y="94"/>
                </a:cubicBezTo>
                <a:cubicBezTo>
                  <a:pt x="118" y="93"/>
                  <a:pt x="118" y="92"/>
                  <a:pt x="118" y="92"/>
                </a:cubicBezTo>
                <a:cubicBezTo>
                  <a:pt x="118" y="89"/>
                  <a:pt x="119" y="87"/>
                  <a:pt x="119" y="85"/>
                </a:cubicBezTo>
                <a:cubicBezTo>
                  <a:pt x="119" y="85"/>
                  <a:pt x="120" y="84"/>
                  <a:pt x="119" y="83"/>
                </a:cubicBezTo>
                <a:cubicBezTo>
                  <a:pt x="121" y="80"/>
                  <a:pt x="122" y="77"/>
                  <a:pt x="125" y="75"/>
                </a:cubicBezTo>
                <a:cubicBezTo>
                  <a:pt x="126" y="73"/>
                  <a:pt x="128" y="72"/>
                  <a:pt x="130" y="72"/>
                </a:cubicBezTo>
                <a:cubicBezTo>
                  <a:pt x="134" y="72"/>
                  <a:pt x="138" y="76"/>
                  <a:pt x="137" y="80"/>
                </a:cubicBezTo>
                <a:cubicBezTo>
                  <a:pt x="137" y="80"/>
                  <a:pt x="137" y="81"/>
                  <a:pt x="137" y="82"/>
                </a:cubicBezTo>
                <a:cubicBezTo>
                  <a:pt x="137" y="83"/>
                  <a:pt x="136" y="85"/>
                  <a:pt x="135" y="86"/>
                </a:cubicBezTo>
                <a:cubicBezTo>
                  <a:pt x="135" y="86"/>
                  <a:pt x="135" y="87"/>
                  <a:pt x="135" y="87"/>
                </a:cubicBezTo>
                <a:cubicBezTo>
                  <a:pt x="134" y="87"/>
                  <a:pt x="134" y="88"/>
                  <a:pt x="133" y="89"/>
                </a:cubicBezTo>
                <a:cubicBezTo>
                  <a:pt x="132" y="91"/>
                  <a:pt x="131" y="93"/>
                  <a:pt x="129" y="95"/>
                </a:cubicBezTo>
                <a:cubicBezTo>
                  <a:pt x="128" y="95"/>
                  <a:pt x="128" y="96"/>
                  <a:pt x="128" y="96"/>
                </a:cubicBezTo>
                <a:cubicBezTo>
                  <a:pt x="127" y="97"/>
                  <a:pt x="127" y="97"/>
                  <a:pt x="127" y="97"/>
                </a:cubicBezTo>
                <a:cubicBezTo>
                  <a:pt x="125" y="99"/>
                  <a:pt x="124" y="102"/>
                  <a:pt x="124" y="104"/>
                </a:cubicBezTo>
                <a:cubicBezTo>
                  <a:pt x="125" y="106"/>
                  <a:pt x="126" y="108"/>
                  <a:pt x="127" y="110"/>
                </a:cubicBezTo>
                <a:cubicBezTo>
                  <a:pt x="129" y="114"/>
                  <a:pt x="131" y="118"/>
                  <a:pt x="133" y="121"/>
                </a:cubicBezTo>
                <a:cubicBezTo>
                  <a:pt x="133" y="122"/>
                  <a:pt x="133" y="122"/>
                  <a:pt x="133" y="122"/>
                </a:cubicBezTo>
                <a:cubicBezTo>
                  <a:pt x="133" y="122"/>
                  <a:pt x="133" y="122"/>
                  <a:pt x="133" y="122"/>
                </a:cubicBezTo>
                <a:cubicBezTo>
                  <a:pt x="133" y="122"/>
                  <a:pt x="133" y="122"/>
                  <a:pt x="133" y="122"/>
                </a:cubicBezTo>
                <a:cubicBezTo>
                  <a:pt x="134" y="124"/>
                  <a:pt x="134" y="125"/>
                  <a:pt x="135" y="127"/>
                </a:cubicBezTo>
                <a:cubicBezTo>
                  <a:pt x="135" y="127"/>
                  <a:pt x="135" y="127"/>
                  <a:pt x="135" y="127"/>
                </a:cubicBezTo>
                <a:cubicBezTo>
                  <a:pt x="136" y="129"/>
                  <a:pt x="136" y="131"/>
                  <a:pt x="137" y="132"/>
                </a:cubicBezTo>
                <a:cubicBezTo>
                  <a:pt x="137" y="133"/>
                  <a:pt x="137" y="133"/>
                  <a:pt x="138" y="133"/>
                </a:cubicBezTo>
                <a:cubicBezTo>
                  <a:pt x="138" y="133"/>
                  <a:pt x="138" y="133"/>
                  <a:pt x="138" y="133"/>
                </a:cubicBezTo>
                <a:cubicBezTo>
                  <a:pt x="138" y="134"/>
                  <a:pt x="139" y="135"/>
                  <a:pt x="139" y="137"/>
                </a:cubicBezTo>
                <a:cubicBezTo>
                  <a:pt x="139" y="135"/>
                  <a:pt x="140" y="134"/>
                  <a:pt x="139" y="133"/>
                </a:cubicBezTo>
                <a:cubicBezTo>
                  <a:pt x="139" y="130"/>
                  <a:pt x="140" y="126"/>
                  <a:pt x="140" y="122"/>
                </a:cubicBezTo>
                <a:cubicBezTo>
                  <a:pt x="141" y="120"/>
                  <a:pt x="142" y="117"/>
                  <a:pt x="144" y="114"/>
                </a:cubicBezTo>
                <a:cubicBezTo>
                  <a:pt x="146" y="112"/>
                  <a:pt x="152" y="111"/>
                  <a:pt x="154" y="114"/>
                </a:cubicBezTo>
                <a:cubicBezTo>
                  <a:pt x="154" y="115"/>
                  <a:pt x="155" y="116"/>
                  <a:pt x="156" y="117"/>
                </a:cubicBezTo>
                <a:cubicBezTo>
                  <a:pt x="158" y="119"/>
                  <a:pt x="158" y="121"/>
                  <a:pt x="157" y="124"/>
                </a:cubicBezTo>
                <a:cubicBezTo>
                  <a:pt x="157" y="125"/>
                  <a:pt x="157" y="125"/>
                  <a:pt x="157" y="126"/>
                </a:cubicBezTo>
                <a:cubicBezTo>
                  <a:pt x="157" y="127"/>
                  <a:pt x="156" y="129"/>
                  <a:pt x="155" y="130"/>
                </a:cubicBezTo>
                <a:cubicBezTo>
                  <a:pt x="155" y="130"/>
                  <a:pt x="155" y="131"/>
                  <a:pt x="155" y="131"/>
                </a:cubicBezTo>
                <a:cubicBezTo>
                  <a:pt x="154" y="131"/>
                  <a:pt x="154" y="132"/>
                  <a:pt x="154" y="133"/>
                </a:cubicBezTo>
                <a:cubicBezTo>
                  <a:pt x="152" y="136"/>
                  <a:pt x="150" y="138"/>
                  <a:pt x="148" y="140"/>
                </a:cubicBezTo>
                <a:cubicBezTo>
                  <a:pt x="147" y="141"/>
                  <a:pt x="146" y="142"/>
                  <a:pt x="145" y="143"/>
                </a:cubicBezTo>
                <a:cubicBezTo>
                  <a:pt x="144" y="143"/>
                  <a:pt x="144" y="144"/>
                  <a:pt x="144" y="144"/>
                </a:cubicBezTo>
                <a:cubicBezTo>
                  <a:pt x="142" y="146"/>
                  <a:pt x="143" y="148"/>
                  <a:pt x="143" y="149"/>
                </a:cubicBezTo>
                <a:cubicBezTo>
                  <a:pt x="145" y="157"/>
                  <a:pt x="147" y="165"/>
                  <a:pt x="147" y="173"/>
                </a:cubicBezTo>
                <a:cubicBezTo>
                  <a:pt x="147" y="177"/>
                  <a:pt x="147" y="181"/>
                  <a:pt x="147" y="185"/>
                </a:cubicBezTo>
                <a:cubicBezTo>
                  <a:pt x="147" y="187"/>
                  <a:pt x="148" y="188"/>
                  <a:pt x="148" y="190"/>
                </a:cubicBezTo>
                <a:cubicBezTo>
                  <a:pt x="147" y="190"/>
                  <a:pt x="148" y="191"/>
                  <a:pt x="148" y="192"/>
                </a:cubicBezTo>
                <a:cubicBezTo>
                  <a:pt x="148" y="190"/>
                  <a:pt x="149" y="189"/>
                  <a:pt x="149" y="188"/>
                </a:cubicBezTo>
                <a:cubicBezTo>
                  <a:pt x="150" y="186"/>
                  <a:pt x="151" y="184"/>
                  <a:pt x="152" y="181"/>
                </a:cubicBezTo>
                <a:cubicBezTo>
                  <a:pt x="153" y="181"/>
                  <a:pt x="153" y="181"/>
                  <a:pt x="153" y="180"/>
                </a:cubicBezTo>
                <a:cubicBezTo>
                  <a:pt x="155" y="178"/>
                  <a:pt x="156" y="177"/>
                  <a:pt x="158" y="175"/>
                </a:cubicBezTo>
                <a:cubicBezTo>
                  <a:pt x="159" y="174"/>
                  <a:pt x="161" y="174"/>
                  <a:pt x="162" y="174"/>
                </a:cubicBezTo>
                <a:cubicBezTo>
                  <a:pt x="164" y="174"/>
                  <a:pt x="165" y="174"/>
                  <a:pt x="166" y="175"/>
                </a:cubicBezTo>
                <a:cubicBezTo>
                  <a:pt x="168" y="178"/>
                  <a:pt x="169" y="180"/>
                  <a:pt x="168" y="184"/>
                </a:cubicBezTo>
                <a:cubicBezTo>
                  <a:pt x="167" y="186"/>
                  <a:pt x="167" y="188"/>
                  <a:pt x="165" y="190"/>
                </a:cubicBezTo>
                <a:close/>
                <a:moveTo>
                  <a:pt x="115" y="129"/>
                </a:moveTo>
                <a:cubicBezTo>
                  <a:pt x="115" y="129"/>
                  <a:pt x="115" y="129"/>
                  <a:pt x="115" y="129"/>
                </a:cubicBezTo>
                <a:cubicBezTo>
                  <a:pt x="115" y="129"/>
                  <a:pt x="115" y="129"/>
                  <a:pt x="115" y="129"/>
                </a:cubicBezTo>
                <a:cubicBezTo>
                  <a:pt x="115" y="129"/>
                  <a:pt x="114" y="129"/>
                  <a:pt x="114" y="128"/>
                </a:cubicBezTo>
                <a:cubicBezTo>
                  <a:pt x="109" y="127"/>
                  <a:pt x="105" y="126"/>
                  <a:pt x="102" y="122"/>
                </a:cubicBezTo>
                <a:cubicBezTo>
                  <a:pt x="102" y="122"/>
                  <a:pt x="102" y="122"/>
                  <a:pt x="101" y="122"/>
                </a:cubicBezTo>
                <a:cubicBezTo>
                  <a:pt x="101" y="124"/>
                  <a:pt x="102" y="125"/>
                  <a:pt x="103" y="126"/>
                </a:cubicBezTo>
                <a:cubicBezTo>
                  <a:pt x="107" y="129"/>
                  <a:pt x="110" y="130"/>
                  <a:pt x="115" y="129"/>
                </a:cubicBezTo>
                <a:close/>
                <a:moveTo>
                  <a:pt x="135" y="222"/>
                </a:moveTo>
                <a:cubicBezTo>
                  <a:pt x="135" y="222"/>
                  <a:pt x="135" y="222"/>
                  <a:pt x="136" y="222"/>
                </a:cubicBezTo>
                <a:cubicBezTo>
                  <a:pt x="136" y="222"/>
                  <a:pt x="136" y="222"/>
                  <a:pt x="135" y="222"/>
                </a:cubicBezTo>
                <a:cubicBezTo>
                  <a:pt x="135" y="222"/>
                  <a:pt x="135" y="222"/>
                  <a:pt x="135" y="222"/>
                </a:cubicBezTo>
                <a:cubicBezTo>
                  <a:pt x="134" y="221"/>
                  <a:pt x="132" y="221"/>
                  <a:pt x="130" y="220"/>
                </a:cubicBezTo>
                <a:cubicBezTo>
                  <a:pt x="125" y="220"/>
                  <a:pt x="120" y="220"/>
                  <a:pt x="114" y="217"/>
                </a:cubicBezTo>
                <a:cubicBezTo>
                  <a:pt x="115" y="220"/>
                  <a:pt x="116" y="221"/>
                  <a:pt x="118" y="222"/>
                </a:cubicBezTo>
                <a:cubicBezTo>
                  <a:pt x="124" y="225"/>
                  <a:pt x="129" y="224"/>
                  <a:pt x="135" y="222"/>
                </a:cubicBezTo>
                <a:close/>
                <a:moveTo>
                  <a:pt x="142" y="156"/>
                </a:moveTo>
                <a:cubicBezTo>
                  <a:pt x="142" y="156"/>
                  <a:pt x="142" y="155"/>
                  <a:pt x="141" y="154"/>
                </a:cubicBezTo>
                <a:cubicBezTo>
                  <a:pt x="140" y="149"/>
                  <a:pt x="139" y="144"/>
                  <a:pt x="137" y="139"/>
                </a:cubicBezTo>
                <a:cubicBezTo>
                  <a:pt x="134" y="131"/>
                  <a:pt x="131" y="124"/>
                  <a:pt x="127" y="117"/>
                </a:cubicBezTo>
                <a:cubicBezTo>
                  <a:pt x="115" y="93"/>
                  <a:pt x="101" y="71"/>
                  <a:pt x="83" y="51"/>
                </a:cubicBezTo>
                <a:cubicBezTo>
                  <a:pt x="75" y="42"/>
                  <a:pt x="66" y="34"/>
                  <a:pt x="55" y="28"/>
                </a:cubicBezTo>
                <a:cubicBezTo>
                  <a:pt x="51" y="26"/>
                  <a:pt x="46" y="25"/>
                  <a:pt x="41" y="26"/>
                </a:cubicBezTo>
                <a:cubicBezTo>
                  <a:pt x="39" y="27"/>
                  <a:pt x="37" y="27"/>
                  <a:pt x="36" y="28"/>
                </a:cubicBezTo>
                <a:cubicBezTo>
                  <a:pt x="28" y="35"/>
                  <a:pt x="30" y="49"/>
                  <a:pt x="37" y="54"/>
                </a:cubicBezTo>
                <a:cubicBezTo>
                  <a:pt x="39" y="56"/>
                  <a:pt x="42" y="57"/>
                  <a:pt x="46" y="58"/>
                </a:cubicBezTo>
                <a:cubicBezTo>
                  <a:pt x="45" y="57"/>
                  <a:pt x="44" y="56"/>
                  <a:pt x="43" y="54"/>
                </a:cubicBezTo>
                <a:cubicBezTo>
                  <a:pt x="42" y="51"/>
                  <a:pt x="41" y="47"/>
                  <a:pt x="42" y="43"/>
                </a:cubicBezTo>
                <a:cubicBezTo>
                  <a:pt x="43" y="41"/>
                  <a:pt x="44" y="39"/>
                  <a:pt x="45" y="37"/>
                </a:cubicBezTo>
                <a:cubicBezTo>
                  <a:pt x="46" y="35"/>
                  <a:pt x="48" y="34"/>
                  <a:pt x="50" y="35"/>
                </a:cubicBezTo>
                <a:cubicBezTo>
                  <a:pt x="52" y="36"/>
                  <a:pt x="52" y="37"/>
                  <a:pt x="53" y="38"/>
                </a:cubicBezTo>
                <a:cubicBezTo>
                  <a:pt x="56" y="42"/>
                  <a:pt x="56" y="47"/>
                  <a:pt x="53" y="51"/>
                </a:cubicBezTo>
                <a:cubicBezTo>
                  <a:pt x="52" y="52"/>
                  <a:pt x="51" y="53"/>
                  <a:pt x="50" y="55"/>
                </a:cubicBezTo>
                <a:cubicBezTo>
                  <a:pt x="48" y="57"/>
                  <a:pt x="49" y="60"/>
                  <a:pt x="52" y="61"/>
                </a:cubicBezTo>
                <a:cubicBezTo>
                  <a:pt x="54" y="62"/>
                  <a:pt x="56" y="63"/>
                  <a:pt x="59" y="64"/>
                </a:cubicBezTo>
                <a:cubicBezTo>
                  <a:pt x="64" y="67"/>
                  <a:pt x="70" y="69"/>
                  <a:pt x="75" y="73"/>
                </a:cubicBezTo>
                <a:cubicBezTo>
                  <a:pt x="77" y="74"/>
                  <a:pt x="79" y="75"/>
                  <a:pt x="81" y="76"/>
                </a:cubicBezTo>
                <a:cubicBezTo>
                  <a:pt x="80" y="75"/>
                  <a:pt x="80" y="74"/>
                  <a:pt x="79" y="73"/>
                </a:cubicBezTo>
                <a:cubicBezTo>
                  <a:pt x="76" y="69"/>
                  <a:pt x="74" y="64"/>
                  <a:pt x="73" y="59"/>
                </a:cubicBezTo>
                <a:cubicBezTo>
                  <a:pt x="73" y="58"/>
                  <a:pt x="73" y="56"/>
                  <a:pt x="73" y="54"/>
                </a:cubicBezTo>
                <a:cubicBezTo>
                  <a:pt x="74" y="51"/>
                  <a:pt x="78" y="49"/>
                  <a:pt x="81" y="51"/>
                </a:cubicBezTo>
                <a:cubicBezTo>
                  <a:pt x="81" y="52"/>
                  <a:pt x="82" y="53"/>
                  <a:pt x="83" y="54"/>
                </a:cubicBezTo>
                <a:cubicBezTo>
                  <a:pt x="85" y="56"/>
                  <a:pt x="86" y="60"/>
                  <a:pt x="87" y="63"/>
                </a:cubicBezTo>
                <a:cubicBezTo>
                  <a:pt x="88" y="68"/>
                  <a:pt x="88" y="72"/>
                  <a:pt x="88" y="77"/>
                </a:cubicBezTo>
                <a:cubicBezTo>
                  <a:pt x="87" y="79"/>
                  <a:pt x="88" y="81"/>
                  <a:pt x="90" y="83"/>
                </a:cubicBezTo>
                <a:cubicBezTo>
                  <a:pt x="114" y="102"/>
                  <a:pt x="131" y="126"/>
                  <a:pt x="141" y="154"/>
                </a:cubicBezTo>
                <a:cubicBezTo>
                  <a:pt x="141" y="155"/>
                  <a:pt x="141" y="156"/>
                  <a:pt x="142" y="156"/>
                </a:cubicBezTo>
                <a:cubicBezTo>
                  <a:pt x="141" y="157"/>
                  <a:pt x="142" y="158"/>
                  <a:pt x="142" y="159"/>
                </a:cubicBezTo>
                <a:cubicBezTo>
                  <a:pt x="142" y="158"/>
                  <a:pt x="143" y="157"/>
                  <a:pt x="142" y="156"/>
                </a:cubicBezTo>
                <a:close/>
                <a:moveTo>
                  <a:pt x="67" y="144"/>
                </a:moveTo>
                <a:cubicBezTo>
                  <a:pt x="68" y="143"/>
                  <a:pt x="68" y="143"/>
                  <a:pt x="68" y="142"/>
                </a:cubicBezTo>
                <a:cubicBezTo>
                  <a:pt x="70" y="138"/>
                  <a:pt x="71" y="133"/>
                  <a:pt x="74" y="129"/>
                </a:cubicBezTo>
                <a:cubicBezTo>
                  <a:pt x="75" y="127"/>
                  <a:pt x="77" y="125"/>
                  <a:pt x="79" y="124"/>
                </a:cubicBezTo>
                <a:cubicBezTo>
                  <a:pt x="84" y="122"/>
                  <a:pt x="87" y="125"/>
                  <a:pt x="87" y="129"/>
                </a:cubicBezTo>
                <a:cubicBezTo>
                  <a:pt x="87" y="131"/>
                  <a:pt x="86" y="133"/>
                  <a:pt x="85" y="135"/>
                </a:cubicBezTo>
                <a:cubicBezTo>
                  <a:pt x="84" y="137"/>
                  <a:pt x="82" y="139"/>
                  <a:pt x="80" y="140"/>
                </a:cubicBezTo>
                <a:cubicBezTo>
                  <a:pt x="77" y="142"/>
                  <a:pt x="74" y="145"/>
                  <a:pt x="72" y="147"/>
                </a:cubicBezTo>
                <a:cubicBezTo>
                  <a:pt x="70" y="149"/>
                  <a:pt x="70" y="149"/>
                  <a:pt x="71" y="151"/>
                </a:cubicBezTo>
                <a:cubicBezTo>
                  <a:pt x="75" y="159"/>
                  <a:pt x="79" y="168"/>
                  <a:pt x="82" y="176"/>
                </a:cubicBezTo>
                <a:cubicBezTo>
                  <a:pt x="83" y="181"/>
                  <a:pt x="86" y="184"/>
                  <a:pt x="90" y="186"/>
                </a:cubicBezTo>
                <a:cubicBezTo>
                  <a:pt x="90" y="187"/>
                  <a:pt x="90" y="187"/>
                  <a:pt x="90" y="187"/>
                </a:cubicBezTo>
                <a:cubicBezTo>
                  <a:pt x="92" y="188"/>
                  <a:pt x="92" y="188"/>
                  <a:pt x="93" y="186"/>
                </a:cubicBezTo>
                <a:cubicBezTo>
                  <a:pt x="93" y="186"/>
                  <a:pt x="93" y="185"/>
                  <a:pt x="93" y="185"/>
                </a:cubicBezTo>
                <a:cubicBezTo>
                  <a:pt x="96" y="173"/>
                  <a:pt x="98" y="160"/>
                  <a:pt x="97" y="146"/>
                </a:cubicBezTo>
                <a:cubicBezTo>
                  <a:pt x="97" y="132"/>
                  <a:pt x="94" y="119"/>
                  <a:pt x="87" y="107"/>
                </a:cubicBezTo>
                <a:cubicBezTo>
                  <a:pt x="84" y="101"/>
                  <a:pt x="80" y="96"/>
                  <a:pt x="75" y="92"/>
                </a:cubicBezTo>
                <a:cubicBezTo>
                  <a:pt x="70" y="88"/>
                  <a:pt x="65" y="89"/>
                  <a:pt x="61" y="93"/>
                </a:cubicBezTo>
                <a:cubicBezTo>
                  <a:pt x="60" y="94"/>
                  <a:pt x="60" y="94"/>
                  <a:pt x="60" y="95"/>
                </a:cubicBezTo>
                <a:cubicBezTo>
                  <a:pt x="56" y="100"/>
                  <a:pt x="53" y="107"/>
                  <a:pt x="52" y="114"/>
                </a:cubicBezTo>
                <a:cubicBezTo>
                  <a:pt x="52" y="116"/>
                  <a:pt x="53" y="118"/>
                  <a:pt x="54" y="120"/>
                </a:cubicBezTo>
                <a:cubicBezTo>
                  <a:pt x="55" y="119"/>
                  <a:pt x="55" y="119"/>
                  <a:pt x="55" y="118"/>
                </a:cubicBezTo>
                <a:cubicBezTo>
                  <a:pt x="55" y="116"/>
                  <a:pt x="56" y="114"/>
                  <a:pt x="56" y="112"/>
                </a:cubicBezTo>
                <a:cubicBezTo>
                  <a:pt x="58" y="106"/>
                  <a:pt x="62" y="103"/>
                  <a:pt x="68" y="102"/>
                </a:cubicBezTo>
                <a:cubicBezTo>
                  <a:pt x="72" y="101"/>
                  <a:pt x="75" y="103"/>
                  <a:pt x="76" y="107"/>
                </a:cubicBezTo>
                <a:cubicBezTo>
                  <a:pt x="77" y="112"/>
                  <a:pt x="75" y="116"/>
                  <a:pt x="71" y="118"/>
                </a:cubicBezTo>
                <a:cubicBezTo>
                  <a:pt x="71" y="119"/>
                  <a:pt x="70" y="119"/>
                  <a:pt x="69" y="120"/>
                </a:cubicBezTo>
                <a:cubicBezTo>
                  <a:pt x="66" y="121"/>
                  <a:pt x="63" y="123"/>
                  <a:pt x="61" y="124"/>
                </a:cubicBezTo>
                <a:cubicBezTo>
                  <a:pt x="57" y="127"/>
                  <a:pt x="58" y="126"/>
                  <a:pt x="60" y="129"/>
                </a:cubicBezTo>
                <a:cubicBezTo>
                  <a:pt x="60" y="130"/>
                  <a:pt x="60" y="130"/>
                  <a:pt x="60" y="130"/>
                </a:cubicBezTo>
                <a:cubicBezTo>
                  <a:pt x="62" y="135"/>
                  <a:pt x="65" y="139"/>
                  <a:pt x="67" y="144"/>
                </a:cubicBezTo>
                <a:close/>
                <a:moveTo>
                  <a:pt x="72" y="329"/>
                </a:moveTo>
                <a:cubicBezTo>
                  <a:pt x="73" y="329"/>
                  <a:pt x="73" y="328"/>
                  <a:pt x="74" y="327"/>
                </a:cubicBezTo>
                <a:cubicBezTo>
                  <a:pt x="74" y="326"/>
                  <a:pt x="75" y="324"/>
                  <a:pt x="76" y="323"/>
                </a:cubicBezTo>
                <a:cubicBezTo>
                  <a:pt x="78" y="321"/>
                  <a:pt x="80" y="319"/>
                  <a:pt x="82" y="318"/>
                </a:cubicBezTo>
                <a:cubicBezTo>
                  <a:pt x="85" y="316"/>
                  <a:pt x="88" y="317"/>
                  <a:pt x="89" y="320"/>
                </a:cubicBezTo>
                <a:cubicBezTo>
                  <a:pt x="90" y="322"/>
                  <a:pt x="90" y="325"/>
                  <a:pt x="89" y="327"/>
                </a:cubicBezTo>
                <a:cubicBezTo>
                  <a:pt x="87" y="332"/>
                  <a:pt x="84" y="336"/>
                  <a:pt x="80" y="339"/>
                </a:cubicBezTo>
                <a:cubicBezTo>
                  <a:pt x="78" y="341"/>
                  <a:pt x="75" y="343"/>
                  <a:pt x="73" y="345"/>
                </a:cubicBezTo>
                <a:cubicBezTo>
                  <a:pt x="71" y="346"/>
                  <a:pt x="70" y="348"/>
                  <a:pt x="70" y="350"/>
                </a:cubicBezTo>
                <a:cubicBezTo>
                  <a:pt x="70" y="354"/>
                  <a:pt x="71" y="358"/>
                  <a:pt x="73" y="361"/>
                </a:cubicBezTo>
                <a:cubicBezTo>
                  <a:pt x="76" y="365"/>
                  <a:pt x="79" y="365"/>
                  <a:pt x="83" y="363"/>
                </a:cubicBezTo>
                <a:cubicBezTo>
                  <a:pt x="86" y="362"/>
                  <a:pt x="88" y="360"/>
                  <a:pt x="89" y="358"/>
                </a:cubicBezTo>
                <a:cubicBezTo>
                  <a:pt x="92" y="354"/>
                  <a:pt x="94" y="350"/>
                  <a:pt x="96" y="346"/>
                </a:cubicBezTo>
                <a:cubicBezTo>
                  <a:pt x="100" y="334"/>
                  <a:pt x="101" y="323"/>
                  <a:pt x="97" y="311"/>
                </a:cubicBezTo>
                <a:cubicBezTo>
                  <a:pt x="95" y="302"/>
                  <a:pt x="91" y="293"/>
                  <a:pt x="88" y="284"/>
                </a:cubicBezTo>
                <a:cubicBezTo>
                  <a:pt x="88" y="284"/>
                  <a:pt x="88" y="283"/>
                  <a:pt x="87" y="283"/>
                </a:cubicBezTo>
                <a:cubicBezTo>
                  <a:pt x="87" y="285"/>
                  <a:pt x="86" y="287"/>
                  <a:pt x="85" y="289"/>
                </a:cubicBezTo>
                <a:cubicBezTo>
                  <a:pt x="83" y="295"/>
                  <a:pt x="80" y="301"/>
                  <a:pt x="78" y="306"/>
                </a:cubicBezTo>
                <a:cubicBezTo>
                  <a:pt x="76" y="314"/>
                  <a:pt x="74" y="321"/>
                  <a:pt x="72" y="329"/>
                </a:cubicBezTo>
                <a:close/>
                <a:moveTo>
                  <a:pt x="88" y="214"/>
                </a:moveTo>
                <a:cubicBezTo>
                  <a:pt x="82" y="233"/>
                  <a:pt x="81" y="252"/>
                  <a:pt x="88" y="271"/>
                </a:cubicBezTo>
                <a:cubicBezTo>
                  <a:pt x="93" y="252"/>
                  <a:pt x="91" y="233"/>
                  <a:pt x="88" y="214"/>
                </a:cubicBezTo>
                <a:close/>
                <a:moveTo>
                  <a:pt x="53" y="123"/>
                </a:moveTo>
                <a:cubicBezTo>
                  <a:pt x="52" y="123"/>
                  <a:pt x="52" y="123"/>
                  <a:pt x="52" y="124"/>
                </a:cubicBezTo>
                <a:cubicBezTo>
                  <a:pt x="52" y="133"/>
                  <a:pt x="55" y="142"/>
                  <a:pt x="59" y="151"/>
                </a:cubicBezTo>
                <a:cubicBezTo>
                  <a:pt x="59" y="152"/>
                  <a:pt x="60" y="152"/>
                  <a:pt x="60" y="152"/>
                </a:cubicBezTo>
                <a:cubicBezTo>
                  <a:pt x="63" y="154"/>
                  <a:pt x="66" y="155"/>
                  <a:pt x="70" y="156"/>
                </a:cubicBezTo>
                <a:cubicBezTo>
                  <a:pt x="65" y="144"/>
                  <a:pt x="59" y="134"/>
                  <a:pt x="53" y="123"/>
                </a:cubicBezTo>
                <a:close/>
                <a:moveTo>
                  <a:pt x="105" y="198"/>
                </a:moveTo>
                <a:cubicBezTo>
                  <a:pt x="101" y="197"/>
                  <a:pt x="98" y="195"/>
                  <a:pt x="94" y="193"/>
                </a:cubicBezTo>
                <a:cubicBezTo>
                  <a:pt x="93" y="195"/>
                  <a:pt x="93" y="197"/>
                  <a:pt x="92" y="199"/>
                </a:cubicBezTo>
                <a:cubicBezTo>
                  <a:pt x="91" y="203"/>
                  <a:pt x="90" y="206"/>
                  <a:pt x="91" y="210"/>
                </a:cubicBezTo>
                <a:cubicBezTo>
                  <a:pt x="92" y="212"/>
                  <a:pt x="92" y="214"/>
                  <a:pt x="92" y="216"/>
                </a:cubicBezTo>
                <a:cubicBezTo>
                  <a:pt x="92" y="216"/>
                  <a:pt x="92" y="217"/>
                  <a:pt x="93" y="218"/>
                </a:cubicBezTo>
                <a:cubicBezTo>
                  <a:pt x="93" y="217"/>
                  <a:pt x="94" y="215"/>
                  <a:pt x="94" y="214"/>
                </a:cubicBezTo>
                <a:cubicBezTo>
                  <a:pt x="95" y="212"/>
                  <a:pt x="96" y="210"/>
                  <a:pt x="97" y="208"/>
                </a:cubicBezTo>
                <a:cubicBezTo>
                  <a:pt x="99" y="204"/>
                  <a:pt x="102" y="201"/>
                  <a:pt x="105" y="198"/>
                </a:cubicBezTo>
                <a:close/>
                <a:moveTo>
                  <a:pt x="152" y="195"/>
                </a:moveTo>
                <a:cubicBezTo>
                  <a:pt x="156" y="193"/>
                  <a:pt x="159" y="192"/>
                  <a:pt x="162" y="189"/>
                </a:cubicBezTo>
                <a:cubicBezTo>
                  <a:pt x="164" y="187"/>
                  <a:pt x="165" y="184"/>
                  <a:pt x="165" y="182"/>
                </a:cubicBezTo>
                <a:cubicBezTo>
                  <a:pt x="166" y="180"/>
                  <a:pt x="165" y="179"/>
                  <a:pt x="165" y="178"/>
                </a:cubicBezTo>
                <a:cubicBezTo>
                  <a:pt x="164" y="177"/>
                  <a:pt x="163" y="176"/>
                  <a:pt x="161" y="177"/>
                </a:cubicBezTo>
                <a:cubicBezTo>
                  <a:pt x="159" y="177"/>
                  <a:pt x="158" y="178"/>
                  <a:pt x="157" y="179"/>
                </a:cubicBezTo>
                <a:cubicBezTo>
                  <a:pt x="155" y="182"/>
                  <a:pt x="154" y="185"/>
                  <a:pt x="153" y="188"/>
                </a:cubicBezTo>
                <a:cubicBezTo>
                  <a:pt x="152" y="188"/>
                  <a:pt x="152" y="189"/>
                  <a:pt x="152" y="189"/>
                </a:cubicBezTo>
                <a:cubicBezTo>
                  <a:pt x="155" y="186"/>
                  <a:pt x="158" y="184"/>
                  <a:pt x="161" y="181"/>
                </a:cubicBezTo>
                <a:cubicBezTo>
                  <a:pt x="162" y="180"/>
                  <a:pt x="163" y="179"/>
                  <a:pt x="164" y="180"/>
                </a:cubicBezTo>
                <a:cubicBezTo>
                  <a:pt x="164" y="181"/>
                  <a:pt x="164" y="182"/>
                  <a:pt x="163" y="183"/>
                </a:cubicBezTo>
                <a:cubicBezTo>
                  <a:pt x="162" y="184"/>
                  <a:pt x="161" y="184"/>
                  <a:pt x="161" y="185"/>
                </a:cubicBezTo>
                <a:cubicBezTo>
                  <a:pt x="157" y="188"/>
                  <a:pt x="154" y="191"/>
                  <a:pt x="152" y="195"/>
                </a:cubicBezTo>
                <a:close/>
                <a:moveTo>
                  <a:pt x="137" y="219"/>
                </a:moveTo>
                <a:cubicBezTo>
                  <a:pt x="135" y="217"/>
                  <a:pt x="133" y="215"/>
                  <a:pt x="131" y="213"/>
                </a:cubicBezTo>
                <a:cubicBezTo>
                  <a:pt x="128" y="211"/>
                  <a:pt x="124" y="210"/>
                  <a:pt x="120" y="211"/>
                </a:cubicBezTo>
                <a:cubicBezTo>
                  <a:pt x="119" y="211"/>
                  <a:pt x="117" y="211"/>
                  <a:pt x="116" y="212"/>
                </a:cubicBezTo>
                <a:cubicBezTo>
                  <a:pt x="115" y="213"/>
                  <a:pt x="115" y="214"/>
                  <a:pt x="116" y="215"/>
                </a:cubicBezTo>
                <a:cubicBezTo>
                  <a:pt x="118" y="216"/>
                  <a:pt x="120" y="216"/>
                  <a:pt x="122" y="217"/>
                </a:cubicBezTo>
                <a:cubicBezTo>
                  <a:pt x="127" y="217"/>
                  <a:pt x="132" y="217"/>
                  <a:pt x="137" y="219"/>
                </a:cubicBezTo>
                <a:close/>
                <a:moveTo>
                  <a:pt x="75" y="274"/>
                </a:moveTo>
                <a:cubicBezTo>
                  <a:pt x="74" y="270"/>
                  <a:pt x="72" y="266"/>
                  <a:pt x="71" y="263"/>
                </a:cubicBezTo>
                <a:cubicBezTo>
                  <a:pt x="71" y="261"/>
                  <a:pt x="70" y="260"/>
                  <a:pt x="69" y="259"/>
                </a:cubicBezTo>
                <a:cubicBezTo>
                  <a:pt x="68" y="257"/>
                  <a:pt x="66" y="256"/>
                  <a:pt x="64" y="257"/>
                </a:cubicBezTo>
                <a:cubicBezTo>
                  <a:pt x="63" y="260"/>
                  <a:pt x="64" y="264"/>
                  <a:pt x="66" y="267"/>
                </a:cubicBezTo>
                <a:cubicBezTo>
                  <a:pt x="68" y="270"/>
                  <a:pt x="71" y="272"/>
                  <a:pt x="75" y="274"/>
                </a:cubicBezTo>
                <a:close/>
                <a:moveTo>
                  <a:pt x="143" y="135"/>
                </a:moveTo>
                <a:cubicBezTo>
                  <a:pt x="145" y="131"/>
                  <a:pt x="148" y="126"/>
                  <a:pt x="150" y="121"/>
                </a:cubicBezTo>
                <a:cubicBezTo>
                  <a:pt x="150" y="120"/>
                  <a:pt x="150" y="118"/>
                  <a:pt x="151" y="117"/>
                </a:cubicBezTo>
                <a:cubicBezTo>
                  <a:pt x="151" y="116"/>
                  <a:pt x="150" y="115"/>
                  <a:pt x="149" y="115"/>
                </a:cubicBezTo>
                <a:cubicBezTo>
                  <a:pt x="148" y="115"/>
                  <a:pt x="147" y="115"/>
                  <a:pt x="147" y="116"/>
                </a:cubicBezTo>
                <a:cubicBezTo>
                  <a:pt x="146" y="117"/>
                  <a:pt x="145" y="118"/>
                  <a:pt x="145" y="119"/>
                </a:cubicBezTo>
                <a:cubicBezTo>
                  <a:pt x="142" y="124"/>
                  <a:pt x="142" y="130"/>
                  <a:pt x="143" y="135"/>
                </a:cubicBezTo>
                <a:close/>
                <a:moveTo>
                  <a:pt x="79" y="178"/>
                </a:moveTo>
                <a:cubicBezTo>
                  <a:pt x="78" y="173"/>
                  <a:pt x="76" y="169"/>
                  <a:pt x="74" y="165"/>
                </a:cubicBezTo>
                <a:cubicBezTo>
                  <a:pt x="72" y="161"/>
                  <a:pt x="72" y="161"/>
                  <a:pt x="68" y="163"/>
                </a:cubicBezTo>
                <a:cubicBezTo>
                  <a:pt x="67" y="164"/>
                  <a:pt x="67" y="164"/>
                  <a:pt x="68" y="165"/>
                </a:cubicBezTo>
                <a:cubicBezTo>
                  <a:pt x="71" y="170"/>
                  <a:pt x="75" y="174"/>
                  <a:pt x="79" y="178"/>
                </a:cubicBezTo>
                <a:close/>
                <a:moveTo>
                  <a:pt x="124" y="96"/>
                </a:moveTo>
                <a:cubicBezTo>
                  <a:pt x="126" y="93"/>
                  <a:pt x="128" y="91"/>
                  <a:pt x="130" y="88"/>
                </a:cubicBezTo>
                <a:cubicBezTo>
                  <a:pt x="131" y="87"/>
                  <a:pt x="132" y="85"/>
                  <a:pt x="133" y="84"/>
                </a:cubicBezTo>
                <a:cubicBezTo>
                  <a:pt x="134" y="82"/>
                  <a:pt x="135" y="80"/>
                  <a:pt x="134" y="78"/>
                </a:cubicBezTo>
                <a:cubicBezTo>
                  <a:pt x="134" y="76"/>
                  <a:pt x="133" y="76"/>
                  <a:pt x="132" y="77"/>
                </a:cubicBezTo>
                <a:cubicBezTo>
                  <a:pt x="131" y="79"/>
                  <a:pt x="130" y="80"/>
                  <a:pt x="129" y="82"/>
                </a:cubicBezTo>
                <a:cubicBezTo>
                  <a:pt x="127" y="86"/>
                  <a:pt x="125" y="91"/>
                  <a:pt x="124" y="96"/>
                </a:cubicBezTo>
                <a:close/>
                <a:moveTo>
                  <a:pt x="136" y="168"/>
                </a:moveTo>
                <a:cubicBezTo>
                  <a:pt x="134" y="166"/>
                  <a:pt x="132" y="165"/>
                  <a:pt x="130" y="165"/>
                </a:cubicBezTo>
                <a:cubicBezTo>
                  <a:pt x="125" y="163"/>
                  <a:pt x="120" y="161"/>
                  <a:pt x="116" y="158"/>
                </a:cubicBezTo>
                <a:cubicBezTo>
                  <a:pt x="116" y="161"/>
                  <a:pt x="118" y="164"/>
                  <a:pt x="122" y="166"/>
                </a:cubicBezTo>
                <a:cubicBezTo>
                  <a:pt x="126" y="167"/>
                  <a:pt x="131" y="168"/>
                  <a:pt x="136" y="168"/>
                </a:cubicBezTo>
                <a:close/>
                <a:moveTo>
                  <a:pt x="44" y="159"/>
                </a:moveTo>
                <a:cubicBezTo>
                  <a:pt x="45" y="162"/>
                  <a:pt x="46" y="163"/>
                  <a:pt x="47" y="164"/>
                </a:cubicBezTo>
                <a:cubicBezTo>
                  <a:pt x="52" y="167"/>
                  <a:pt x="57" y="166"/>
                  <a:pt x="62" y="164"/>
                </a:cubicBezTo>
                <a:cubicBezTo>
                  <a:pt x="63" y="163"/>
                  <a:pt x="63" y="162"/>
                  <a:pt x="62" y="162"/>
                </a:cubicBezTo>
                <a:cubicBezTo>
                  <a:pt x="61" y="161"/>
                  <a:pt x="60" y="161"/>
                  <a:pt x="59" y="161"/>
                </a:cubicBezTo>
                <a:cubicBezTo>
                  <a:pt x="54" y="162"/>
                  <a:pt x="49" y="161"/>
                  <a:pt x="44" y="159"/>
                </a:cubicBezTo>
                <a:close/>
                <a:moveTo>
                  <a:pt x="60" y="158"/>
                </a:moveTo>
                <a:cubicBezTo>
                  <a:pt x="58" y="157"/>
                  <a:pt x="58" y="155"/>
                  <a:pt x="57" y="154"/>
                </a:cubicBezTo>
                <a:cubicBezTo>
                  <a:pt x="54" y="153"/>
                  <a:pt x="52" y="153"/>
                  <a:pt x="49" y="153"/>
                </a:cubicBezTo>
                <a:cubicBezTo>
                  <a:pt x="48" y="153"/>
                  <a:pt x="47" y="153"/>
                  <a:pt x="46" y="154"/>
                </a:cubicBezTo>
                <a:cubicBezTo>
                  <a:pt x="44" y="155"/>
                  <a:pt x="44" y="156"/>
                  <a:pt x="46" y="157"/>
                </a:cubicBezTo>
                <a:cubicBezTo>
                  <a:pt x="50" y="158"/>
                  <a:pt x="55" y="159"/>
                  <a:pt x="60" y="158"/>
                </a:cubicBezTo>
                <a:close/>
                <a:moveTo>
                  <a:pt x="57" y="348"/>
                </a:moveTo>
                <a:cubicBezTo>
                  <a:pt x="57" y="347"/>
                  <a:pt x="57" y="347"/>
                  <a:pt x="57" y="347"/>
                </a:cubicBezTo>
                <a:cubicBezTo>
                  <a:pt x="53" y="343"/>
                  <a:pt x="50" y="340"/>
                  <a:pt x="47" y="336"/>
                </a:cubicBezTo>
                <a:cubicBezTo>
                  <a:pt x="47" y="335"/>
                  <a:pt x="46" y="335"/>
                  <a:pt x="45" y="336"/>
                </a:cubicBezTo>
                <a:cubicBezTo>
                  <a:pt x="45" y="338"/>
                  <a:pt x="45" y="340"/>
                  <a:pt x="46" y="341"/>
                </a:cubicBezTo>
                <a:cubicBezTo>
                  <a:pt x="48" y="346"/>
                  <a:pt x="52" y="347"/>
                  <a:pt x="57" y="348"/>
                </a:cubicBezTo>
                <a:close/>
                <a:moveTo>
                  <a:pt x="85" y="320"/>
                </a:moveTo>
                <a:cubicBezTo>
                  <a:pt x="80" y="321"/>
                  <a:pt x="73" y="331"/>
                  <a:pt x="72" y="338"/>
                </a:cubicBezTo>
                <a:cubicBezTo>
                  <a:pt x="75" y="336"/>
                  <a:pt x="83" y="324"/>
                  <a:pt x="85" y="320"/>
                </a:cubicBezTo>
                <a:close/>
                <a:moveTo>
                  <a:pt x="70" y="105"/>
                </a:moveTo>
                <a:cubicBezTo>
                  <a:pt x="64" y="104"/>
                  <a:pt x="58" y="111"/>
                  <a:pt x="58" y="119"/>
                </a:cubicBezTo>
                <a:cubicBezTo>
                  <a:pt x="62" y="114"/>
                  <a:pt x="67" y="110"/>
                  <a:pt x="70" y="105"/>
                </a:cubicBezTo>
                <a:close/>
                <a:moveTo>
                  <a:pt x="77" y="191"/>
                </a:moveTo>
                <a:cubicBezTo>
                  <a:pt x="74" y="188"/>
                  <a:pt x="72" y="185"/>
                  <a:pt x="68" y="183"/>
                </a:cubicBezTo>
                <a:cubicBezTo>
                  <a:pt x="67" y="183"/>
                  <a:pt x="65" y="182"/>
                  <a:pt x="63" y="183"/>
                </a:cubicBezTo>
                <a:cubicBezTo>
                  <a:pt x="63" y="183"/>
                  <a:pt x="62" y="183"/>
                  <a:pt x="61" y="183"/>
                </a:cubicBezTo>
                <a:cubicBezTo>
                  <a:pt x="60" y="184"/>
                  <a:pt x="60" y="185"/>
                  <a:pt x="61" y="185"/>
                </a:cubicBezTo>
                <a:cubicBezTo>
                  <a:pt x="64" y="186"/>
                  <a:pt x="66" y="187"/>
                  <a:pt x="68" y="188"/>
                </a:cubicBezTo>
                <a:cubicBezTo>
                  <a:pt x="71" y="189"/>
                  <a:pt x="74" y="190"/>
                  <a:pt x="77" y="191"/>
                </a:cubicBezTo>
                <a:close/>
                <a:moveTo>
                  <a:pt x="73" y="107"/>
                </a:moveTo>
                <a:cubicBezTo>
                  <a:pt x="68" y="111"/>
                  <a:pt x="62" y="118"/>
                  <a:pt x="61" y="121"/>
                </a:cubicBezTo>
                <a:cubicBezTo>
                  <a:pt x="64" y="119"/>
                  <a:pt x="67" y="118"/>
                  <a:pt x="69" y="116"/>
                </a:cubicBezTo>
                <a:cubicBezTo>
                  <a:pt x="73" y="114"/>
                  <a:pt x="74" y="112"/>
                  <a:pt x="73" y="107"/>
                </a:cubicBezTo>
                <a:close/>
                <a:moveTo>
                  <a:pt x="117" y="155"/>
                </a:moveTo>
                <a:cubicBezTo>
                  <a:pt x="119" y="157"/>
                  <a:pt x="121" y="158"/>
                  <a:pt x="123" y="159"/>
                </a:cubicBezTo>
                <a:cubicBezTo>
                  <a:pt x="127" y="161"/>
                  <a:pt x="132" y="162"/>
                  <a:pt x="137" y="165"/>
                </a:cubicBezTo>
                <a:cubicBezTo>
                  <a:pt x="135" y="162"/>
                  <a:pt x="127" y="156"/>
                  <a:pt x="124" y="155"/>
                </a:cubicBezTo>
                <a:cubicBezTo>
                  <a:pt x="123" y="155"/>
                  <a:pt x="122" y="154"/>
                  <a:pt x="121" y="154"/>
                </a:cubicBezTo>
                <a:cubicBezTo>
                  <a:pt x="120" y="154"/>
                  <a:pt x="119" y="153"/>
                  <a:pt x="117" y="155"/>
                </a:cubicBezTo>
                <a:close/>
                <a:moveTo>
                  <a:pt x="101" y="247"/>
                </a:moveTo>
                <a:cubicBezTo>
                  <a:pt x="102" y="247"/>
                  <a:pt x="103" y="247"/>
                  <a:pt x="105" y="247"/>
                </a:cubicBezTo>
                <a:cubicBezTo>
                  <a:pt x="108" y="246"/>
                  <a:pt x="111" y="244"/>
                  <a:pt x="113" y="242"/>
                </a:cubicBezTo>
                <a:cubicBezTo>
                  <a:pt x="116" y="239"/>
                  <a:pt x="116" y="237"/>
                  <a:pt x="116" y="234"/>
                </a:cubicBezTo>
                <a:cubicBezTo>
                  <a:pt x="112" y="240"/>
                  <a:pt x="106" y="243"/>
                  <a:pt x="101" y="247"/>
                </a:cubicBezTo>
                <a:close/>
                <a:moveTo>
                  <a:pt x="60" y="188"/>
                </a:moveTo>
                <a:cubicBezTo>
                  <a:pt x="60" y="189"/>
                  <a:pt x="60" y="190"/>
                  <a:pt x="61" y="191"/>
                </a:cubicBezTo>
                <a:cubicBezTo>
                  <a:pt x="63" y="193"/>
                  <a:pt x="65" y="194"/>
                  <a:pt x="67" y="194"/>
                </a:cubicBezTo>
                <a:cubicBezTo>
                  <a:pt x="70" y="195"/>
                  <a:pt x="73" y="195"/>
                  <a:pt x="76" y="195"/>
                </a:cubicBezTo>
                <a:cubicBezTo>
                  <a:pt x="77" y="195"/>
                  <a:pt x="78" y="195"/>
                  <a:pt x="78" y="194"/>
                </a:cubicBezTo>
                <a:cubicBezTo>
                  <a:pt x="72" y="192"/>
                  <a:pt x="66" y="190"/>
                  <a:pt x="60" y="188"/>
                </a:cubicBezTo>
                <a:close/>
                <a:moveTo>
                  <a:pt x="36" y="103"/>
                </a:moveTo>
                <a:cubicBezTo>
                  <a:pt x="35" y="103"/>
                  <a:pt x="35" y="103"/>
                  <a:pt x="35" y="102"/>
                </a:cubicBezTo>
                <a:cubicBezTo>
                  <a:pt x="34" y="102"/>
                  <a:pt x="32" y="103"/>
                  <a:pt x="31" y="103"/>
                </a:cubicBezTo>
                <a:cubicBezTo>
                  <a:pt x="28" y="104"/>
                  <a:pt x="25" y="104"/>
                  <a:pt x="23" y="105"/>
                </a:cubicBezTo>
                <a:cubicBezTo>
                  <a:pt x="22" y="105"/>
                  <a:pt x="21" y="105"/>
                  <a:pt x="20" y="105"/>
                </a:cubicBezTo>
                <a:cubicBezTo>
                  <a:pt x="20" y="105"/>
                  <a:pt x="19" y="104"/>
                  <a:pt x="19" y="103"/>
                </a:cubicBezTo>
                <a:cubicBezTo>
                  <a:pt x="19" y="103"/>
                  <a:pt x="20" y="102"/>
                  <a:pt x="20" y="102"/>
                </a:cubicBezTo>
                <a:cubicBezTo>
                  <a:pt x="21" y="102"/>
                  <a:pt x="21" y="102"/>
                  <a:pt x="22" y="102"/>
                </a:cubicBezTo>
                <a:cubicBezTo>
                  <a:pt x="25" y="102"/>
                  <a:pt x="28" y="101"/>
                  <a:pt x="30" y="100"/>
                </a:cubicBezTo>
                <a:cubicBezTo>
                  <a:pt x="31" y="100"/>
                  <a:pt x="31" y="100"/>
                  <a:pt x="32" y="99"/>
                </a:cubicBezTo>
                <a:cubicBezTo>
                  <a:pt x="28" y="99"/>
                  <a:pt x="24" y="99"/>
                  <a:pt x="21" y="101"/>
                </a:cubicBezTo>
                <a:cubicBezTo>
                  <a:pt x="19" y="101"/>
                  <a:pt x="18" y="102"/>
                  <a:pt x="18" y="103"/>
                </a:cubicBezTo>
                <a:cubicBezTo>
                  <a:pt x="19" y="105"/>
                  <a:pt x="20" y="105"/>
                  <a:pt x="21" y="106"/>
                </a:cubicBezTo>
                <a:cubicBezTo>
                  <a:pt x="23" y="106"/>
                  <a:pt x="26" y="106"/>
                  <a:pt x="28" y="106"/>
                </a:cubicBezTo>
                <a:cubicBezTo>
                  <a:pt x="31" y="105"/>
                  <a:pt x="33" y="104"/>
                  <a:pt x="36" y="103"/>
                </a:cubicBezTo>
                <a:close/>
                <a:moveTo>
                  <a:pt x="23" y="51"/>
                </a:moveTo>
                <a:cubicBezTo>
                  <a:pt x="22" y="48"/>
                  <a:pt x="22" y="46"/>
                  <a:pt x="21" y="43"/>
                </a:cubicBezTo>
                <a:cubicBezTo>
                  <a:pt x="21" y="41"/>
                  <a:pt x="20" y="40"/>
                  <a:pt x="18" y="39"/>
                </a:cubicBezTo>
                <a:cubicBezTo>
                  <a:pt x="16" y="38"/>
                  <a:pt x="15" y="39"/>
                  <a:pt x="15" y="41"/>
                </a:cubicBezTo>
                <a:cubicBezTo>
                  <a:pt x="15" y="42"/>
                  <a:pt x="16" y="44"/>
                  <a:pt x="17" y="45"/>
                </a:cubicBezTo>
                <a:cubicBezTo>
                  <a:pt x="18" y="47"/>
                  <a:pt x="20" y="49"/>
                  <a:pt x="23" y="51"/>
                </a:cubicBezTo>
                <a:close/>
                <a:moveTo>
                  <a:pt x="145" y="138"/>
                </a:moveTo>
                <a:cubicBezTo>
                  <a:pt x="147" y="136"/>
                  <a:pt x="149" y="134"/>
                  <a:pt x="151" y="131"/>
                </a:cubicBezTo>
                <a:cubicBezTo>
                  <a:pt x="153" y="129"/>
                  <a:pt x="154" y="126"/>
                  <a:pt x="155" y="124"/>
                </a:cubicBezTo>
                <a:cubicBezTo>
                  <a:pt x="155" y="122"/>
                  <a:pt x="155" y="120"/>
                  <a:pt x="153" y="118"/>
                </a:cubicBezTo>
                <a:cubicBezTo>
                  <a:pt x="152" y="125"/>
                  <a:pt x="148" y="132"/>
                  <a:pt x="145" y="138"/>
                </a:cubicBezTo>
                <a:close/>
                <a:moveTo>
                  <a:pt x="127" y="271"/>
                </a:moveTo>
                <a:cubicBezTo>
                  <a:pt x="121" y="272"/>
                  <a:pt x="115" y="273"/>
                  <a:pt x="110" y="278"/>
                </a:cubicBezTo>
                <a:cubicBezTo>
                  <a:pt x="117" y="278"/>
                  <a:pt x="123" y="276"/>
                  <a:pt x="127" y="271"/>
                </a:cubicBezTo>
                <a:close/>
                <a:moveTo>
                  <a:pt x="100" y="244"/>
                </a:moveTo>
                <a:cubicBezTo>
                  <a:pt x="105" y="240"/>
                  <a:pt x="111" y="237"/>
                  <a:pt x="114" y="231"/>
                </a:cubicBezTo>
                <a:cubicBezTo>
                  <a:pt x="109" y="232"/>
                  <a:pt x="103" y="237"/>
                  <a:pt x="100" y="244"/>
                </a:cubicBezTo>
                <a:close/>
                <a:moveTo>
                  <a:pt x="60" y="346"/>
                </a:moveTo>
                <a:cubicBezTo>
                  <a:pt x="59" y="342"/>
                  <a:pt x="58" y="339"/>
                  <a:pt x="56" y="336"/>
                </a:cubicBezTo>
                <a:cubicBezTo>
                  <a:pt x="55" y="334"/>
                  <a:pt x="53" y="333"/>
                  <a:pt x="51" y="333"/>
                </a:cubicBezTo>
                <a:cubicBezTo>
                  <a:pt x="51" y="332"/>
                  <a:pt x="50" y="332"/>
                  <a:pt x="49" y="333"/>
                </a:cubicBezTo>
                <a:cubicBezTo>
                  <a:pt x="49" y="333"/>
                  <a:pt x="49" y="334"/>
                  <a:pt x="50" y="335"/>
                </a:cubicBezTo>
                <a:cubicBezTo>
                  <a:pt x="53" y="338"/>
                  <a:pt x="56" y="342"/>
                  <a:pt x="60" y="346"/>
                </a:cubicBezTo>
                <a:close/>
                <a:moveTo>
                  <a:pt x="73" y="276"/>
                </a:moveTo>
                <a:cubicBezTo>
                  <a:pt x="66" y="273"/>
                  <a:pt x="61" y="267"/>
                  <a:pt x="60" y="259"/>
                </a:cubicBezTo>
                <a:cubicBezTo>
                  <a:pt x="56" y="266"/>
                  <a:pt x="63" y="276"/>
                  <a:pt x="73" y="276"/>
                </a:cubicBezTo>
                <a:close/>
                <a:moveTo>
                  <a:pt x="121" y="95"/>
                </a:moveTo>
                <a:cubicBezTo>
                  <a:pt x="123" y="88"/>
                  <a:pt x="125" y="81"/>
                  <a:pt x="130" y="75"/>
                </a:cubicBezTo>
                <a:cubicBezTo>
                  <a:pt x="127" y="76"/>
                  <a:pt x="126" y="77"/>
                  <a:pt x="125" y="78"/>
                </a:cubicBezTo>
                <a:cubicBezTo>
                  <a:pt x="122" y="83"/>
                  <a:pt x="121" y="89"/>
                  <a:pt x="121" y="95"/>
                </a:cubicBezTo>
                <a:close/>
                <a:moveTo>
                  <a:pt x="109" y="340"/>
                </a:moveTo>
                <a:cubicBezTo>
                  <a:pt x="111" y="340"/>
                  <a:pt x="113" y="340"/>
                  <a:pt x="115" y="340"/>
                </a:cubicBezTo>
                <a:cubicBezTo>
                  <a:pt x="117" y="340"/>
                  <a:pt x="119" y="340"/>
                  <a:pt x="120" y="339"/>
                </a:cubicBezTo>
                <a:cubicBezTo>
                  <a:pt x="122" y="338"/>
                  <a:pt x="123" y="337"/>
                  <a:pt x="124" y="335"/>
                </a:cubicBezTo>
                <a:cubicBezTo>
                  <a:pt x="118" y="336"/>
                  <a:pt x="113" y="337"/>
                  <a:pt x="109" y="340"/>
                </a:cubicBezTo>
                <a:close/>
                <a:moveTo>
                  <a:pt x="68" y="29"/>
                </a:moveTo>
                <a:cubicBezTo>
                  <a:pt x="71" y="23"/>
                  <a:pt x="73" y="16"/>
                  <a:pt x="72" y="13"/>
                </a:cubicBezTo>
                <a:cubicBezTo>
                  <a:pt x="71" y="13"/>
                  <a:pt x="70" y="14"/>
                  <a:pt x="70" y="16"/>
                </a:cubicBezTo>
                <a:cubicBezTo>
                  <a:pt x="68" y="19"/>
                  <a:pt x="68" y="22"/>
                  <a:pt x="68" y="26"/>
                </a:cubicBezTo>
                <a:cubicBezTo>
                  <a:pt x="68" y="27"/>
                  <a:pt x="68" y="28"/>
                  <a:pt x="68" y="29"/>
                </a:cubicBezTo>
                <a:close/>
                <a:moveTo>
                  <a:pt x="115" y="126"/>
                </a:moveTo>
                <a:cubicBezTo>
                  <a:pt x="113" y="123"/>
                  <a:pt x="111" y="121"/>
                  <a:pt x="109" y="119"/>
                </a:cubicBezTo>
                <a:cubicBezTo>
                  <a:pt x="107" y="118"/>
                  <a:pt x="105" y="117"/>
                  <a:pt x="103" y="118"/>
                </a:cubicBezTo>
                <a:cubicBezTo>
                  <a:pt x="106" y="123"/>
                  <a:pt x="109" y="125"/>
                  <a:pt x="115" y="126"/>
                </a:cubicBezTo>
                <a:close/>
                <a:moveTo>
                  <a:pt x="120" y="297"/>
                </a:moveTo>
                <a:cubicBezTo>
                  <a:pt x="114" y="292"/>
                  <a:pt x="106" y="294"/>
                  <a:pt x="104" y="301"/>
                </a:cubicBezTo>
                <a:cubicBezTo>
                  <a:pt x="109" y="298"/>
                  <a:pt x="114" y="297"/>
                  <a:pt x="120" y="297"/>
                </a:cubicBezTo>
                <a:close/>
                <a:moveTo>
                  <a:pt x="142" y="251"/>
                </a:moveTo>
                <a:cubicBezTo>
                  <a:pt x="144" y="253"/>
                  <a:pt x="151" y="254"/>
                  <a:pt x="157" y="256"/>
                </a:cubicBezTo>
                <a:cubicBezTo>
                  <a:pt x="155" y="252"/>
                  <a:pt x="148" y="249"/>
                  <a:pt x="142" y="251"/>
                </a:cubicBezTo>
                <a:close/>
                <a:moveTo>
                  <a:pt x="101" y="57"/>
                </a:moveTo>
                <a:cubicBezTo>
                  <a:pt x="103" y="51"/>
                  <a:pt x="105" y="45"/>
                  <a:pt x="100" y="38"/>
                </a:cubicBezTo>
                <a:cubicBezTo>
                  <a:pt x="100" y="45"/>
                  <a:pt x="100" y="51"/>
                  <a:pt x="101" y="57"/>
                </a:cubicBezTo>
                <a:close/>
                <a:moveTo>
                  <a:pt x="81" y="70"/>
                </a:moveTo>
                <a:cubicBezTo>
                  <a:pt x="80" y="66"/>
                  <a:pt x="80" y="61"/>
                  <a:pt x="78" y="57"/>
                </a:cubicBezTo>
                <a:cubicBezTo>
                  <a:pt x="77" y="55"/>
                  <a:pt x="77" y="55"/>
                  <a:pt x="80" y="55"/>
                </a:cubicBezTo>
                <a:cubicBezTo>
                  <a:pt x="79" y="54"/>
                  <a:pt x="78" y="53"/>
                  <a:pt x="77" y="53"/>
                </a:cubicBezTo>
                <a:cubicBezTo>
                  <a:pt x="76" y="54"/>
                  <a:pt x="76" y="55"/>
                  <a:pt x="76" y="56"/>
                </a:cubicBezTo>
                <a:cubicBezTo>
                  <a:pt x="76" y="57"/>
                  <a:pt x="76" y="57"/>
                  <a:pt x="76" y="58"/>
                </a:cubicBezTo>
                <a:cubicBezTo>
                  <a:pt x="77" y="62"/>
                  <a:pt x="78" y="66"/>
                  <a:pt x="81" y="70"/>
                </a:cubicBezTo>
                <a:close/>
                <a:moveTo>
                  <a:pt x="106" y="303"/>
                </a:moveTo>
                <a:cubicBezTo>
                  <a:pt x="110" y="303"/>
                  <a:pt x="113" y="303"/>
                  <a:pt x="117" y="303"/>
                </a:cubicBezTo>
                <a:cubicBezTo>
                  <a:pt x="119" y="303"/>
                  <a:pt x="120" y="302"/>
                  <a:pt x="121" y="300"/>
                </a:cubicBezTo>
                <a:cubicBezTo>
                  <a:pt x="116" y="299"/>
                  <a:pt x="111" y="300"/>
                  <a:pt x="106" y="303"/>
                </a:cubicBezTo>
                <a:close/>
                <a:moveTo>
                  <a:pt x="50" y="39"/>
                </a:moveTo>
                <a:cubicBezTo>
                  <a:pt x="49" y="43"/>
                  <a:pt x="48" y="47"/>
                  <a:pt x="48" y="52"/>
                </a:cubicBezTo>
                <a:cubicBezTo>
                  <a:pt x="53" y="48"/>
                  <a:pt x="54" y="43"/>
                  <a:pt x="50" y="39"/>
                </a:cubicBezTo>
                <a:close/>
                <a:moveTo>
                  <a:pt x="106" y="338"/>
                </a:moveTo>
                <a:cubicBezTo>
                  <a:pt x="108" y="337"/>
                  <a:pt x="110" y="335"/>
                  <a:pt x="113" y="335"/>
                </a:cubicBezTo>
                <a:cubicBezTo>
                  <a:pt x="115" y="334"/>
                  <a:pt x="118" y="333"/>
                  <a:pt x="121" y="332"/>
                </a:cubicBezTo>
                <a:cubicBezTo>
                  <a:pt x="115" y="330"/>
                  <a:pt x="108" y="332"/>
                  <a:pt x="106" y="338"/>
                </a:cubicBezTo>
                <a:close/>
                <a:moveTo>
                  <a:pt x="111" y="281"/>
                </a:moveTo>
                <a:cubicBezTo>
                  <a:pt x="117" y="284"/>
                  <a:pt x="125" y="281"/>
                  <a:pt x="128" y="275"/>
                </a:cubicBezTo>
                <a:cubicBezTo>
                  <a:pt x="125" y="277"/>
                  <a:pt x="123" y="278"/>
                  <a:pt x="120" y="279"/>
                </a:cubicBezTo>
                <a:cubicBezTo>
                  <a:pt x="117" y="280"/>
                  <a:pt x="114" y="280"/>
                  <a:pt x="111" y="281"/>
                </a:cubicBezTo>
                <a:close/>
                <a:moveTo>
                  <a:pt x="43" y="5"/>
                </a:moveTo>
                <a:cubicBezTo>
                  <a:pt x="39" y="12"/>
                  <a:pt x="37" y="17"/>
                  <a:pt x="37" y="21"/>
                </a:cubicBezTo>
                <a:cubicBezTo>
                  <a:pt x="40" y="16"/>
                  <a:pt x="43" y="11"/>
                  <a:pt x="43" y="5"/>
                </a:cubicBezTo>
                <a:close/>
                <a:moveTo>
                  <a:pt x="87" y="324"/>
                </a:moveTo>
                <a:cubicBezTo>
                  <a:pt x="83" y="329"/>
                  <a:pt x="80" y="334"/>
                  <a:pt x="76" y="338"/>
                </a:cubicBezTo>
                <a:cubicBezTo>
                  <a:pt x="81" y="335"/>
                  <a:pt x="86" y="330"/>
                  <a:pt x="87" y="324"/>
                </a:cubicBezTo>
                <a:close/>
                <a:moveTo>
                  <a:pt x="86" y="188"/>
                </a:moveTo>
                <a:cubicBezTo>
                  <a:pt x="87" y="191"/>
                  <a:pt x="88" y="195"/>
                  <a:pt x="89" y="199"/>
                </a:cubicBezTo>
                <a:cubicBezTo>
                  <a:pt x="90" y="197"/>
                  <a:pt x="90" y="196"/>
                  <a:pt x="90" y="195"/>
                </a:cubicBezTo>
                <a:cubicBezTo>
                  <a:pt x="91" y="191"/>
                  <a:pt x="91" y="191"/>
                  <a:pt x="88" y="189"/>
                </a:cubicBezTo>
                <a:cubicBezTo>
                  <a:pt x="87" y="188"/>
                  <a:pt x="87" y="188"/>
                  <a:pt x="86" y="188"/>
                </a:cubicBezTo>
                <a:close/>
                <a:moveTo>
                  <a:pt x="63" y="77"/>
                </a:moveTo>
                <a:cubicBezTo>
                  <a:pt x="60" y="73"/>
                  <a:pt x="55" y="72"/>
                  <a:pt x="53" y="75"/>
                </a:cubicBezTo>
                <a:cubicBezTo>
                  <a:pt x="56" y="77"/>
                  <a:pt x="59" y="77"/>
                  <a:pt x="63" y="77"/>
                </a:cubicBezTo>
                <a:close/>
                <a:moveTo>
                  <a:pt x="141" y="253"/>
                </a:moveTo>
                <a:cubicBezTo>
                  <a:pt x="144" y="258"/>
                  <a:pt x="152" y="261"/>
                  <a:pt x="156" y="259"/>
                </a:cubicBezTo>
                <a:cubicBezTo>
                  <a:pt x="151" y="257"/>
                  <a:pt x="145" y="256"/>
                  <a:pt x="141" y="253"/>
                </a:cubicBezTo>
                <a:close/>
                <a:moveTo>
                  <a:pt x="84" y="128"/>
                </a:moveTo>
                <a:cubicBezTo>
                  <a:pt x="81" y="132"/>
                  <a:pt x="78" y="135"/>
                  <a:pt x="76" y="139"/>
                </a:cubicBezTo>
                <a:cubicBezTo>
                  <a:pt x="80" y="137"/>
                  <a:pt x="84" y="134"/>
                  <a:pt x="84" y="128"/>
                </a:cubicBezTo>
                <a:close/>
                <a:moveTo>
                  <a:pt x="72" y="28"/>
                </a:moveTo>
                <a:cubicBezTo>
                  <a:pt x="77" y="24"/>
                  <a:pt x="78" y="19"/>
                  <a:pt x="76" y="15"/>
                </a:cubicBezTo>
                <a:cubicBezTo>
                  <a:pt x="75" y="20"/>
                  <a:pt x="73" y="24"/>
                  <a:pt x="72" y="28"/>
                </a:cubicBezTo>
                <a:close/>
                <a:moveTo>
                  <a:pt x="46" y="4"/>
                </a:moveTo>
                <a:cubicBezTo>
                  <a:pt x="45" y="9"/>
                  <a:pt x="45" y="14"/>
                  <a:pt x="42" y="18"/>
                </a:cubicBezTo>
                <a:cubicBezTo>
                  <a:pt x="47" y="15"/>
                  <a:pt x="49" y="9"/>
                  <a:pt x="46" y="4"/>
                </a:cubicBezTo>
                <a:close/>
                <a:moveTo>
                  <a:pt x="96" y="37"/>
                </a:moveTo>
                <a:cubicBezTo>
                  <a:pt x="95" y="39"/>
                  <a:pt x="95" y="46"/>
                  <a:pt x="98" y="53"/>
                </a:cubicBezTo>
                <a:cubicBezTo>
                  <a:pt x="97" y="47"/>
                  <a:pt x="98" y="42"/>
                  <a:pt x="96" y="37"/>
                </a:cubicBezTo>
                <a:close/>
                <a:moveTo>
                  <a:pt x="85" y="72"/>
                </a:moveTo>
                <a:cubicBezTo>
                  <a:pt x="86" y="66"/>
                  <a:pt x="84" y="59"/>
                  <a:pt x="81" y="56"/>
                </a:cubicBezTo>
                <a:cubicBezTo>
                  <a:pt x="83" y="61"/>
                  <a:pt x="83" y="67"/>
                  <a:pt x="85" y="72"/>
                </a:cubicBezTo>
                <a:close/>
                <a:moveTo>
                  <a:pt x="81" y="127"/>
                </a:moveTo>
                <a:cubicBezTo>
                  <a:pt x="75" y="129"/>
                  <a:pt x="74" y="135"/>
                  <a:pt x="72" y="140"/>
                </a:cubicBezTo>
                <a:cubicBezTo>
                  <a:pt x="75" y="135"/>
                  <a:pt x="78" y="131"/>
                  <a:pt x="81" y="127"/>
                </a:cubicBezTo>
                <a:close/>
                <a:moveTo>
                  <a:pt x="30" y="63"/>
                </a:moveTo>
                <a:cubicBezTo>
                  <a:pt x="28" y="63"/>
                  <a:pt x="26" y="64"/>
                  <a:pt x="26" y="66"/>
                </a:cubicBezTo>
                <a:cubicBezTo>
                  <a:pt x="26" y="68"/>
                  <a:pt x="26" y="70"/>
                  <a:pt x="26" y="72"/>
                </a:cubicBezTo>
                <a:cubicBezTo>
                  <a:pt x="28" y="69"/>
                  <a:pt x="30" y="66"/>
                  <a:pt x="30" y="63"/>
                </a:cubicBezTo>
                <a:close/>
                <a:moveTo>
                  <a:pt x="51" y="78"/>
                </a:moveTo>
                <a:cubicBezTo>
                  <a:pt x="51" y="80"/>
                  <a:pt x="52" y="81"/>
                  <a:pt x="54" y="81"/>
                </a:cubicBezTo>
                <a:cubicBezTo>
                  <a:pt x="57" y="82"/>
                  <a:pt x="59" y="81"/>
                  <a:pt x="61" y="80"/>
                </a:cubicBezTo>
                <a:cubicBezTo>
                  <a:pt x="58" y="79"/>
                  <a:pt x="54" y="79"/>
                  <a:pt x="51" y="78"/>
                </a:cubicBezTo>
                <a:close/>
                <a:moveTo>
                  <a:pt x="22" y="54"/>
                </a:moveTo>
                <a:cubicBezTo>
                  <a:pt x="20" y="52"/>
                  <a:pt x="19" y="51"/>
                  <a:pt x="17" y="50"/>
                </a:cubicBezTo>
                <a:cubicBezTo>
                  <a:pt x="15" y="48"/>
                  <a:pt x="14" y="46"/>
                  <a:pt x="13" y="44"/>
                </a:cubicBezTo>
                <a:cubicBezTo>
                  <a:pt x="14" y="50"/>
                  <a:pt x="17" y="53"/>
                  <a:pt x="22" y="54"/>
                </a:cubicBezTo>
                <a:close/>
                <a:moveTo>
                  <a:pt x="47" y="40"/>
                </a:moveTo>
                <a:cubicBezTo>
                  <a:pt x="44" y="45"/>
                  <a:pt x="44" y="48"/>
                  <a:pt x="46" y="52"/>
                </a:cubicBezTo>
                <a:cubicBezTo>
                  <a:pt x="46" y="48"/>
                  <a:pt x="46" y="44"/>
                  <a:pt x="47" y="40"/>
                </a:cubicBezTo>
                <a:close/>
                <a:moveTo>
                  <a:pt x="33" y="64"/>
                </a:moveTo>
                <a:cubicBezTo>
                  <a:pt x="32" y="67"/>
                  <a:pt x="31" y="70"/>
                  <a:pt x="30" y="73"/>
                </a:cubicBezTo>
                <a:cubicBezTo>
                  <a:pt x="32" y="71"/>
                  <a:pt x="35" y="68"/>
                  <a:pt x="33" y="64"/>
                </a:cubicBezTo>
                <a:close/>
                <a:moveTo>
                  <a:pt x="62" y="156"/>
                </a:moveTo>
                <a:cubicBezTo>
                  <a:pt x="63" y="159"/>
                  <a:pt x="63" y="159"/>
                  <a:pt x="66" y="158"/>
                </a:cubicBezTo>
                <a:cubicBezTo>
                  <a:pt x="64" y="157"/>
                  <a:pt x="63" y="157"/>
                  <a:pt x="62" y="156"/>
                </a:cubicBezTo>
                <a:close/>
              </a:path>
            </a:pathLst>
          </a:custGeom>
          <a:solidFill>
            <a:srgbClr val="B0D1C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2E3949"/>
              </a:solidFill>
              <a:effectLst/>
              <a:uLnTx/>
              <a:uFillTx/>
              <a:cs typeface="+mn-ea"/>
              <a:sym typeface="+mn-lt"/>
            </a:endParaRPr>
          </a:p>
        </p:txBody>
      </p:sp>
      <p:sp>
        <p:nvSpPr>
          <p:cNvPr id="40" name="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5855829"/>
            <a:ext cx="12192000" cy="1002171"/>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41" name="PD- 4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416F803-020E-4258-B442-0902C39B485C}"/>
                  </a:ext>
                </a:extLst>
              </p14:cNvPr>
              <p14:cNvContentPartPr/>
              <p14:nvPr/>
            </p14:nvContentPartPr>
            <p14:xfrm>
              <a:off x="0" y="6073833"/>
              <a:ext cx="12750480" cy="1372680"/>
            </p14:xfrm>
          </p:contentPart>
        </mc:Choice>
        <mc:Fallback xmlns="">
          <p:pic>
            <p:nvPicPr>
              <p:cNvPr id="41" name="PD- 40"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E416F803-020E-4258-B442-0902C39B485C}"/>
                  </a:ext>
                </a:extLst>
              </p:cNvPr>
              <p:cNvPicPr/>
              <p:nvPr/>
            </p:nvPicPr>
            <p:blipFill>
              <a:blip r:embed="rId3"/>
              <a:stretch>
                <a:fillRect/>
              </a:stretch>
            </p:blipFill>
            <p:spPr>
              <a:xfrm>
                <a:off x="-9360" y="6064473"/>
                <a:ext cx="12769199" cy="1391400"/>
              </a:xfrm>
              <a:prstGeom prst="rect">
                <a:avLst/>
              </a:prstGeom>
            </p:spPr>
          </p:pic>
        </mc:Fallback>
      </mc:AlternateContent>
      <p:sp>
        <p:nvSpPr>
          <p:cNvPr id="32" name="Freeform 13"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53ECD341-F835-4E20-9FE7-13E8E461A7DF}"/>
              </a:ext>
            </a:extLst>
          </p:cNvPr>
          <p:cNvSpPr>
            <a:spLocks noEditPoints="1"/>
          </p:cNvSpPr>
          <p:nvPr/>
        </p:nvSpPr>
        <p:spPr bwMode="auto">
          <a:xfrm>
            <a:off x="3049080" y="5557720"/>
            <a:ext cx="282041" cy="263991"/>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rgbClr val="75A8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75A8C5"/>
              </a:solidFill>
              <a:cs typeface="+mn-ea"/>
              <a:sym typeface="+mn-lt"/>
            </a:endParaRPr>
          </a:p>
        </p:txBody>
      </p:sp>
      <p:sp>
        <p:nvSpPr>
          <p:cNvPr id="33" name="32"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D21F71BA-87B9-41C3-90FB-DEF70F4FE6BA}"/>
              </a:ext>
            </a:extLst>
          </p:cNvPr>
          <p:cNvSpPr txBox="1"/>
          <p:nvPr/>
        </p:nvSpPr>
        <p:spPr>
          <a:xfrm>
            <a:off x="3392706" y="5520438"/>
            <a:ext cx="1319592" cy="338554"/>
          </a:xfrm>
          <a:prstGeom prst="rect">
            <a:avLst/>
          </a:prstGeom>
          <a:noFill/>
        </p:spPr>
        <p:txBody>
          <a:bodyPr wrap="none" rtlCol="0">
            <a:spAutoFit/>
          </a:bodyPr>
          <a:lstStyle/>
          <a:p>
            <a:r>
              <a:rPr lang="en-US" altLang="zh-CN" sz="1600" dirty="0">
                <a:solidFill>
                  <a:srgbClr val="75A8C5"/>
                </a:solidFill>
                <a:cs typeface="+mn-ea"/>
                <a:sym typeface="+mn-lt"/>
              </a:rPr>
              <a:t>094 662 2429</a:t>
            </a:r>
            <a:endParaRPr lang="zh-CN" altLang="en-US" sz="1600" dirty="0">
              <a:solidFill>
                <a:srgbClr val="75A8C5"/>
              </a:solidFill>
              <a:cs typeface="+mn-ea"/>
              <a:sym typeface="+mn-lt"/>
            </a:endParaRPr>
          </a:p>
        </p:txBody>
      </p:sp>
      <p:sp>
        <p:nvSpPr>
          <p:cNvPr id="38" name="Freeform 1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F8DAAE2A-5055-464E-A3EF-2B0D05880B40}"/>
              </a:ext>
            </a:extLst>
          </p:cNvPr>
          <p:cNvSpPr>
            <a:spLocks noEditPoints="1"/>
          </p:cNvSpPr>
          <p:nvPr/>
        </p:nvSpPr>
        <p:spPr bwMode="auto">
          <a:xfrm>
            <a:off x="5119840" y="5554495"/>
            <a:ext cx="270440" cy="270440"/>
          </a:xfrm>
          <a:custGeom>
            <a:avLst/>
            <a:gdLst>
              <a:gd name="T0" fmla="*/ 683 w 3405"/>
              <a:gd name="T1" fmla="*/ 1266 h 3405"/>
              <a:gd name="T2" fmla="*/ 694 w 3405"/>
              <a:gd name="T3" fmla="*/ 2293 h 3405"/>
              <a:gd name="T4" fmla="*/ 747 w 3405"/>
              <a:gd name="T5" fmla="*/ 2369 h 3405"/>
              <a:gd name="T6" fmla="*/ 832 w 3405"/>
              <a:gd name="T7" fmla="*/ 2410 h 3405"/>
              <a:gd name="T8" fmla="*/ 2573 w 3405"/>
              <a:gd name="T9" fmla="*/ 2410 h 3405"/>
              <a:gd name="T10" fmla="*/ 2658 w 3405"/>
              <a:gd name="T11" fmla="*/ 2369 h 3405"/>
              <a:gd name="T12" fmla="*/ 2711 w 3405"/>
              <a:gd name="T13" fmla="*/ 2293 h 3405"/>
              <a:gd name="T14" fmla="*/ 2722 w 3405"/>
              <a:gd name="T15" fmla="*/ 2230 h 3405"/>
              <a:gd name="T16" fmla="*/ 2720 w 3405"/>
              <a:gd name="T17" fmla="*/ 1235 h 3405"/>
              <a:gd name="T18" fmla="*/ 1749 w 3405"/>
              <a:gd name="T19" fmla="*/ 1840 h 3405"/>
              <a:gd name="T20" fmla="*/ 1703 w 3405"/>
              <a:gd name="T21" fmla="*/ 1851 h 3405"/>
              <a:gd name="T22" fmla="*/ 1677 w 3405"/>
              <a:gd name="T23" fmla="*/ 1848 h 3405"/>
              <a:gd name="T24" fmla="*/ 1648 w 3405"/>
              <a:gd name="T25" fmla="*/ 1835 h 3405"/>
              <a:gd name="T26" fmla="*/ 695 w 3405"/>
              <a:gd name="T27" fmla="*/ 1227 h 3405"/>
              <a:gd name="T28" fmla="*/ 1701 w 3405"/>
              <a:gd name="T29" fmla="*/ 0 h 3405"/>
              <a:gd name="T30" fmla="*/ 2008 w 3405"/>
              <a:gd name="T31" fmla="*/ 28 h 3405"/>
              <a:gd name="T32" fmla="*/ 2296 w 3405"/>
              <a:gd name="T33" fmla="*/ 107 h 3405"/>
              <a:gd name="T34" fmla="*/ 2562 w 3405"/>
              <a:gd name="T35" fmla="*/ 232 h 3405"/>
              <a:gd name="T36" fmla="*/ 2800 w 3405"/>
              <a:gd name="T37" fmla="*/ 400 h 3405"/>
              <a:gd name="T38" fmla="*/ 3005 w 3405"/>
              <a:gd name="T39" fmla="*/ 606 h 3405"/>
              <a:gd name="T40" fmla="*/ 3173 w 3405"/>
              <a:gd name="T41" fmla="*/ 844 h 3405"/>
              <a:gd name="T42" fmla="*/ 3298 w 3405"/>
              <a:gd name="T43" fmla="*/ 1109 h 3405"/>
              <a:gd name="T44" fmla="*/ 3378 w 3405"/>
              <a:gd name="T45" fmla="*/ 1397 h 3405"/>
              <a:gd name="T46" fmla="*/ 3405 w 3405"/>
              <a:gd name="T47" fmla="*/ 1703 h 3405"/>
              <a:gd name="T48" fmla="*/ 3378 w 3405"/>
              <a:gd name="T49" fmla="*/ 2008 h 3405"/>
              <a:gd name="T50" fmla="*/ 3298 w 3405"/>
              <a:gd name="T51" fmla="*/ 2297 h 3405"/>
              <a:gd name="T52" fmla="*/ 3173 w 3405"/>
              <a:gd name="T53" fmla="*/ 2562 h 3405"/>
              <a:gd name="T54" fmla="*/ 3005 w 3405"/>
              <a:gd name="T55" fmla="*/ 2800 h 3405"/>
              <a:gd name="T56" fmla="*/ 2800 w 3405"/>
              <a:gd name="T57" fmla="*/ 3005 h 3405"/>
              <a:gd name="T58" fmla="*/ 2562 w 3405"/>
              <a:gd name="T59" fmla="*/ 3173 h 3405"/>
              <a:gd name="T60" fmla="*/ 2296 w 3405"/>
              <a:gd name="T61" fmla="*/ 3299 h 3405"/>
              <a:gd name="T62" fmla="*/ 2008 w 3405"/>
              <a:gd name="T63" fmla="*/ 3379 h 3405"/>
              <a:gd name="T64" fmla="*/ 1701 w 3405"/>
              <a:gd name="T65" fmla="*/ 3405 h 3405"/>
              <a:gd name="T66" fmla="*/ 1397 w 3405"/>
              <a:gd name="T67" fmla="*/ 3379 h 3405"/>
              <a:gd name="T68" fmla="*/ 1109 w 3405"/>
              <a:gd name="T69" fmla="*/ 3299 h 3405"/>
              <a:gd name="T70" fmla="*/ 843 w 3405"/>
              <a:gd name="T71" fmla="*/ 3173 h 3405"/>
              <a:gd name="T72" fmla="*/ 605 w 3405"/>
              <a:gd name="T73" fmla="*/ 3005 h 3405"/>
              <a:gd name="T74" fmla="*/ 400 w 3405"/>
              <a:gd name="T75" fmla="*/ 2800 h 3405"/>
              <a:gd name="T76" fmla="*/ 232 w 3405"/>
              <a:gd name="T77" fmla="*/ 2562 h 3405"/>
              <a:gd name="T78" fmla="*/ 107 w 3405"/>
              <a:gd name="T79" fmla="*/ 2297 h 3405"/>
              <a:gd name="T80" fmla="*/ 27 w 3405"/>
              <a:gd name="T81" fmla="*/ 2008 h 3405"/>
              <a:gd name="T82" fmla="*/ 0 w 3405"/>
              <a:gd name="T83" fmla="*/ 1703 h 3405"/>
              <a:gd name="T84" fmla="*/ 27 w 3405"/>
              <a:gd name="T85" fmla="*/ 1397 h 3405"/>
              <a:gd name="T86" fmla="*/ 107 w 3405"/>
              <a:gd name="T87" fmla="*/ 1109 h 3405"/>
              <a:gd name="T88" fmla="*/ 232 w 3405"/>
              <a:gd name="T89" fmla="*/ 844 h 3405"/>
              <a:gd name="T90" fmla="*/ 400 w 3405"/>
              <a:gd name="T91" fmla="*/ 606 h 3405"/>
              <a:gd name="T92" fmla="*/ 605 w 3405"/>
              <a:gd name="T93" fmla="*/ 400 h 3405"/>
              <a:gd name="T94" fmla="*/ 843 w 3405"/>
              <a:gd name="T95" fmla="*/ 232 h 3405"/>
              <a:gd name="T96" fmla="*/ 1109 w 3405"/>
              <a:gd name="T97" fmla="*/ 107 h 3405"/>
              <a:gd name="T98" fmla="*/ 1397 w 3405"/>
              <a:gd name="T99" fmla="*/ 28 h 3405"/>
              <a:gd name="T100" fmla="*/ 1701 w 3405"/>
              <a:gd name="T101" fmla="*/ 0 h 3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05" h="3405">
                <a:moveTo>
                  <a:pt x="685" y="1235"/>
                </a:moveTo>
                <a:lnTo>
                  <a:pt x="683" y="1251"/>
                </a:lnTo>
                <a:lnTo>
                  <a:pt x="683" y="1266"/>
                </a:lnTo>
                <a:lnTo>
                  <a:pt x="683" y="2230"/>
                </a:lnTo>
                <a:lnTo>
                  <a:pt x="685" y="2262"/>
                </a:lnTo>
                <a:lnTo>
                  <a:pt x="694" y="2293"/>
                </a:lnTo>
                <a:lnTo>
                  <a:pt x="708" y="2322"/>
                </a:lnTo>
                <a:lnTo>
                  <a:pt x="725" y="2347"/>
                </a:lnTo>
                <a:lnTo>
                  <a:pt x="747" y="2369"/>
                </a:lnTo>
                <a:lnTo>
                  <a:pt x="773" y="2388"/>
                </a:lnTo>
                <a:lnTo>
                  <a:pt x="801" y="2401"/>
                </a:lnTo>
                <a:lnTo>
                  <a:pt x="832" y="2410"/>
                </a:lnTo>
                <a:lnTo>
                  <a:pt x="865" y="2413"/>
                </a:lnTo>
                <a:lnTo>
                  <a:pt x="2540" y="2413"/>
                </a:lnTo>
                <a:lnTo>
                  <a:pt x="2573" y="2410"/>
                </a:lnTo>
                <a:lnTo>
                  <a:pt x="2604" y="2401"/>
                </a:lnTo>
                <a:lnTo>
                  <a:pt x="2632" y="2388"/>
                </a:lnTo>
                <a:lnTo>
                  <a:pt x="2658" y="2369"/>
                </a:lnTo>
                <a:lnTo>
                  <a:pt x="2680" y="2347"/>
                </a:lnTo>
                <a:lnTo>
                  <a:pt x="2697" y="2322"/>
                </a:lnTo>
                <a:lnTo>
                  <a:pt x="2711" y="2293"/>
                </a:lnTo>
                <a:lnTo>
                  <a:pt x="2720" y="2262"/>
                </a:lnTo>
                <a:lnTo>
                  <a:pt x="2722" y="2230"/>
                </a:lnTo>
                <a:lnTo>
                  <a:pt x="2722" y="2230"/>
                </a:lnTo>
                <a:lnTo>
                  <a:pt x="2722" y="1266"/>
                </a:lnTo>
                <a:lnTo>
                  <a:pt x="2722" y="1251"/>
                </a:lnTo>
                <a:lnTo>
                  <a:pt x="2720" y="1235"/>
                </a:lnTo>
                <a:lnTo>
                  <a:pt x="1757" y="1835"/>
                </a:lnTo>
                <a:lnTo>
                  <a:pt x="1753" y="1837"/>
                </a:lnTo>
                <a:lnTo>
                  <a:pt x="1749" y="1840"/>
                </a:lnTo>
                <a:lnTo>
                  <a:pt x="1728" y="1848"/>
                </a:lnTo>
                <a:lnTo>
                  <a:pt x="1726" y="1848"/>
                </a:lnTo>
                <a:lnTo>
                  <a:pt x="1703" y="1851"/>
                </a:lnTo>
                <a:lnTo>
                  <a:pt x="1701" y="1851"/>
                </a:lnTo>
                <a:lnTo>
                  <a:pt x="1679" y="1848"/>
                </a:lnTo>
                <a:lnTo>
                  <a:pt x="1677" y="1848"/>
                </a:lnTo>
                <a:lnTo>
                  <a:pt x="1656" y="1840"/>
                </a:lnTo>
                <a:lnTo>
                  <a:pt x="1652" y="1837"/>
                </a:lnTo>
                <a:lnTo>
                  <a:pt x="1648" y="1835"/>
                </a:lnTo>
                <a:lnTo>
                  <a:pt x="685" y="1235"/>
                </a:lnTo>
                <a:close/>
                <a:moveTo>
                  <a:pt x="1703" y="598"/>
                </a:moveTo>
                <a:lnTo>
                  <a:pt x="695" y="1227"/>
                </a:lnTo>
                <a:lnTo>
                  <a:pt x="2710" y="1227"/>
                </a:lnTo>
                <a:lnTo>
                  <a:pt x="1703" y="598"/>
                </a:lnTo>
                <a:close/>
                <a:moveTo>
                  <a:pt x="1701" y="0"/>
                </a:moveTo>
                <a:lnTo>
                  <a:pt x="1806" y="3"/>
                </a:lnTo>
                <a:lnTo>
                  <a:pt x="1909" y="12"/>
                </a:lnTo>
                <a:lnTo>
                  <a:pt x="2008" y="28"/>
                </a:lnTo>
                <a:lnTo>
                  <a:pt x="2107" y="49"/>
                </a:lnTo>
                <a:lnTo>
                  <a:pt x="2203" y="75"/>
                </a:lnTo>
                <a:lnTo>
                  <a:pt x="2296" y="107"/>
                </a:lnTo>
                <a:lnTo>
                  <a:pt x="2387" y="144"/>
                </a:lnTo>
                <a:lnTo>
                  <a:pt x="2477" y="186"/>
                </a:lnTo>
                <a:lnTo>
                  <a:pt x="2562" y="232"/>
                </a:lnTo>
                <a:lnTo>
                  <a:pt x="2644" y="284"/>
                </a:lnTo>
                <a:lnTo>
                  <a:pt x="2723" y="340"/>
                </a:lnTo>
                <a:lnTo>
                  <a:pt x="2800" y="400"/>
                </a:lnTo>
                <a:lnTo>
                  <a:pt x="2871" y="465"/>
                </a:lnTo>
                <a:lnTo>
                  <a:pt x="2940" y="534"/>
                </a:lnTo>
                <a:lnTo>
                  <a:pt x="3005" y="606"/>
                </a:lnTo>
                <a:lnTo>
                  <a:pt x="3065" y="682"/>
                </a:lnTo>
                <a:lnTo>
                  <a:pt x="3121" y="761"/>
                </a:lnTo>
                <a:lnTo>
                  <a:pt x="3173" y="844"/>
                </a:lnTo>
                <a:lnTo>
                  <a:pt x="3220" y="929"/>
                </a:lnTo>
                <a:lnTo>
                  <a:pt x="3262" y="1018"/>
                </a:lnTo>
                <a:lnTo>
                  <a:pt x="3298" y="1109"/>
                </a:lnTo>
                <a:lnTo>
                  <a:pt x="3330" y="1202"/>
                </a:lnTo>
                <a:lnTo>
                  <a:pt x="3356" y="1299"/>
                </a:lnTo>
                <a:lnTo>
                  <a:pt x="3378" y="1397"/>
                </a:lnTo>
                <a:lnTo>
                  <a:pt x="3393" y="1498"/>
                </a:lnTo>
                <a:lnTo>
                  <a:pt x="3402" y="1599"/>
                </a:lnTo>
                <a:lnTo>
                  <a:pt x="3405" y="1703"/>
                </a:lnTo>
                <a:lnTo>
                  <a:pt x="3402" y="1806"/>
                </a:lnTo>
                <a:lnTo>
                  <a:pt x="3393" y="1909"/>
                </a:lnTo>
                <a:lnTo>
                  <a:pt x="3378" y="2008"/>
                </a:lnTo>
                <a:lnTo>
                  <a:pt x="3356" y="2107"/>
                </a:lnTo>
                <a:lnTo>
                  <a:pt x="3330" y="2203"/>
                </a:lnTo>
                <a:lnTo>
                  <a:pt x="3298" y="2297"/>
                </a:lnTo>
                <a:lnTo>
                  <a:pt x="3262" y="2388"/>
                </a:lnTo>
                <a:lnTo>
                  <a:pt x="3220" y="2477"/>
                </a:lnTo>
                <a:lnTo>
                  <a:pt x="3173" y="2562"/>
                </a:lnTo>
                <a:lnTo>
                  <a:pt x="3121" y="2645"/>
                </a:lnTo>
                <a:lnTo>
                  <a:pt x="3065" y="2725"/>
                </a:lnTo>
                <a:lnTo>
                  <a:pt x="3005" y="2800"/>
                </a:lnTo>
                <a:lnTo>
                  <a:pt x="2940" y="2872"/>
                </a:lnTo>
                <a:lnTo>
                  <a:pt x="2871" y="2941"/>
                </a:lnTo>
                <a:lnTo>
                  <a:pt x="2800" y="3005"/>
                </a:lnTo>
                <a:lnTo>
                  <a:pt x="2723" y="3066"/>
                </a:lnTo>
                <a:lnTo>
                  <a:pt x="2644" y="3122"/>
                </a:lnTo>
                <a:lnTo>
                  <a:pt x="2562" y="3173"/>
                </a:lnTo>
                <a:lnTo>
                  <a:pt x="2477" y="3220"/>
                </a:lnTo>
                <a:lnTo>
                  <a:pt x="2387" y="3262"/>
                </a:lnTo>
                <a:lnTo>
                  <a:pt x="2296" y="3299"/>
                </a:lnTo>
                <a:lnTo>
                  <a:pt x="2203" y="3331"/>
                </a:lnTo>
                <a:lnTo>
                  <a:pt x="2107" y="3358"/>
                </a:lnTo>
                <a:lnTo>
                  <a:pt x="2008" y="3379"/>
                </a:lnTo>
                <a:lnTo>
                  <a:pt x="1909" y="3393"/>
                </a:lnTo>
                <a:lnTo>
                  <a:pt x="1806" y="3402"/>
                </a:lnTo>
                <a:lnTo>
                  <a:pt x="1701" y="3405"/>
                </a:lnTo>
                <a:lnTo>
                  <a:pt x="1599" y="3402"/>
                </a:lnTo>
                <a:lnTo>
                  <a:pt x="1496" y="3393"/>
                </a:lnTo>
                <a:lnTo>
                  <a:pt x="1397" y="3379"/>
                </a:lnTo>
                <a:lnTo>
                  <a:pt x="1298" y="3358"/>
                </a:lnTo>
                <a:lnTo>
                  <a:pt x="1202" y="3331"/>
                </a:lnTo>
                <a:lnTo>
                  <a:pt x="1109" y="3299"/>
                </a:lnTo>
                <a:lnTo>
                  <a:pt x="1018" y="3262"/>
                </a:lnTo>
                <a:lnTo>
                  <a:pt x="928" y="3220"/>
                </a:lnTo>
                <a:lnTo>
                  <a:pt x="843" y="3173"/>
                </a:lnTo>
                <a:lnTo>
                  <a:pt x="761" y="3122"/>
                </a:lnTo>
                <a:lnTo>
                  <a:pt x="682" y="3066"/>
                </a:lnTo>
                <a:lnTo>
                  <a:pt x="605" y="3005"/>
                </a:lnTo>
                <a:lnTo>
                  <a:pt x="534" y="2941"/>
                </a:lnTo>
                <a:lnTo>
                  <a:pt x="465" y="2872"/>
                </a:lnTo>
                <a:lnTo>
                  <a:pt x="400" y="2800"/>
                </a:lnTo>
                <a:lnTo>
                  <a:pt x="340" y="2725"/>
                </a:lnTo>
                <a:lnTo>
                  <a:pt x="284" y="2645"/>
                </a:lnTo>
                <a:lnTo>
                  <a:pt x="232" y="2562"/>
                </a:lnTo>
                <a:lnTo>
                  <a:pt x="185" y="2477"/>
                </a:lnTo>
                <a:lnTo>
                  <a:pt x="143" y="2388"/>
                </a:lnTo>
                <a:lnTo>
                  <a:pt x="107" y="2297"/>
                </a:lnTo>
                <a:lnTo>
                  <a:pt x="75" y="2203"/>
                </a:lnTo>
                <a:lnTo>
                  <a:pt x="48" y="2107"/>
                </a:lnTo>
                <a:lnTo>
                  <a:pt x="27" y="2008"/>
                </a:lnTo>
                <a:lnTo>
                  <a:pt x="12" y="1909"/>
                </a:lnTo>
                <a:lnTo>
                  <a:pt x="3" y="1806"/>
                </a:lnTo>
                <a:lnTo>
                  <a:pt x="0" y="1703"/>
                </a:lnTo>
                <a:lnTo>
                  <a:pt x="3" y="1599"/>
                </a:lnTo>
                <a:lnTo>
                  <a:pt x="12" y="1498"/>
                </a:lnTo>
                <a:lnTo>
                  <a:pt x="27" y="1397"/>
                </a:lnTo>
                <a:lnTo>
                  <a:pt x="48" y="1299"/>
                </a:lnTo>
                <a:lnTo>
                  <a:pt x="75" y="1202"/>
                </a:lnTo>
                <a:lnTo>
                  <a:pt x="107" y="1109"/>
                </a:lnTo>
                <a:lnTo>
                  <a:pt x="143" y="1018"/>
                </a:lnTo>
                <a:lnTo>
                  <a:pt x="185" y="929"/>
                </a:lnTo>
                <a:lnTo>
                  <a:pt x="232" y="844"/>
                </a:lnTo>
                <a:lnTo>
                  <a:pt x="284" y="761"/>
                </a:lnTo>
                <a:lnTo>
                  <a:pt x="340" y="682"/>
                </a:lnTo>
                <a:lnTo>
                  <a:pt x="400" y="606"/>
                </a:lnTo>
                <a:lnTo>
                  <a:pt x="465" y="534"/>
                </a:lnTo>
                <a:lnTo>
                  <a:pt x="534" y="465"/>
                </a:lnTo>
                <a:lnTo>
                  <a:pt x="605" y="400"/>
                </a:lnTo>
                <a:lnTo>
                  <a:pt x="682" y="340"/>
                </a:lnTo>
                <a:lnTo>
                  <a:pt x="761" y="284"/>
                </a:lnTo>
                <a:lnTo>
                  <a:pt x="843" y="232"/>
                </a:lnTo>
                <a:lnTo>
                  <a:pt x="928" y="186"/>
                </a:lnTo>
                <a:lnTo>
                  <a:pt x="1018" y="144"/>
                </a:lnTo>
                <a:lnTo>
                  <a:pt x="1109" y="107"/>
                </a:lnTo>
                <a:lnTo>
                  <a:pt x="1202" y="75"/>
                </a:lnTo>
                <a:lnTo>
                  <a:pt x="1298" y="49"/>
                </a:lnTo>
                <a:lnTo>
                  <a:pt x="1397" y="28"/>
                </a:lnTo>
                <a:lnTo>
                  <a:pt x="1496" y="12"/>
                </a:lnTo>
                <a:lnTo>
                  <a:pt x="1599" y="3"/>
                </a:lnTo>
                <a:lnTo>
                  <a:pt x="1701" y="0"/>
                </a:lnTo>
                <a:close/>
              </a:path>
            </a:pathLst>
          </a:custGeom>
          <a:solidFill>
            <a:srgbClr val="75A8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600" dirty="0">
              <a:solidFill>
                <a:srgbClr val="75A8C5"/>
              </a:solidFill>
              <a:cs typeface="+mn-ea"/>
              <a:sym typeface="+mn-lt"/>
            </a:endParaRPr>
          </a:p>
        </p:txBody>
      </p:sp>
      <p:sp>
        <p:nvSpPr>
          <p:cNvPr id="39" name="38"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4AC66FA5-25EA-4AD9-800C-E184D9C77C3A}"/>
              </a:ext>
            </a:extLst>
          </p:cNvPr>
          <p:cNvSpPr txBox="1"/>
          <p:nvPr/>
        </p:nvSpPr>
        <p:spPr>
          <a:xfrm>
            <a:off x="5520218" y="5524993"/>
            <a:ext cx="3570849" cy="338554"/>
          </a:xfrm>
          <a:prstGeom prst="rect">
            <a:avLst/>
          </a:prstGeom>
          <a:noFill/>
        </p:spPr>
        <p:txBody>
          <a:bodyPr wrap="none" rtlCol="0">
            <a:spAutoFit/>
          </a:bodyPr>
          <a:lstStyle/>
          <a:p>
            <a:r>
              <a:rPr lang="en-US" altLang="zh-CN" sz="1600" dirty="0">
                <a:solidFill>
                  <a:srgbClr val="75A8C5"/>
                </a:solidFill>
                <a:cs typeface="+mn-ea"/>
                <a:sym typeface="+mn-lt"/>
              </a:rPr>
              <a:t>Phamduyen</a:t>
            </a:r>
            <a:r>
              <a:rPr lang="en-US" altLang="zh-CN" sz="1600">
                <a:solidFill>
                  <a:srgbClr val="75A8C5"/>
                </a:solidFill>
                <a:cs typeface="+mn-ea"/>
                <a:sym typeface="+mn-lt"/>
              </a:rPr>
              <a:t>.baigiangdientu</a:t>
            </a:r>
            <a:r>
              <a:rPr lang="en-US" altLang="zh-CN" sz="1600" dirty="0">
                <a:solidFill>
                  <a:srgbClr val="75A8C5"/>
                </a:solidFill>
                <a:cs typeface="+mn-ea"/>
                <a:sym typeface="+mn-lt"/>
              </a:rPr>
              <a:t>@gmail.com</a:t>
            </a:r>
            <a:endParaRPr lang="zh-CN" altLang="en-US" sz="1600" dirty="0">
              <a:solidFill>
                <a:srgbClr val="75A8C5"/>
              </a:solidFill>
              <a:cs typeface="+mn-ea"/>
              <a:sym typeface="+mn-lt"/>
            </a:endParaRPr>
          </a:p>
        </p:txBody>
      </p:sp>
      <p:grpSp>
        <p:nvGrpSpPr>
          <p:cNvPr id="42" name="Group 31"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87D9DE8D-4574-4042-9266-775EA6EAE2F1}"/>
              </a:ext>
            </a:extLst>
          </p:cNvPr>
          <p:cNvGrpSpPr/>
          <p:nvPr/>
        </p:nvGrpSpPr>
        <p:grpSpPr>
          <a:xfrm>
            <a:off x="11127786" y="1633410"/>
            <a:ext cx="354681" cy="296531"/>
            <a:chOff x="356813" y="4730723"/>
            <a:chExt cx="244804" cy="204668"/>
          </a:xfrm>
          <a:solidFill>
            <a:schemeClr val="accent2">
              <a:lumMod val="40000"/>
              <a:lumOff val="60000"/>
            </a:schemeClr>
          </a:solidFill>
        </p:grpSpPr>
        <p:sp>
          <p:nvSpPr>
            <p:cNvPr id="43" name="Freeform: Shape 32">
              <a:extLst>
                <a:ext uri="{FF2B5EF4-FFF2-40B4-BE49-F238E27FC236}">
                  <a16:creationId xmlns:a16="http://schemas.microsoft.com/office/drawing/2014/main" id="{5232996C-FF39-4B2C-8680-448F363E1583}"/>
                </a:ext>
              </a:extLst>
            </p:cNvPr>
            <p:cNvSpPr/>
            <p:nvPr/>
          </p:nvSpPr>
          <p:spPr>
            <a:xfrm>
              <a:off x="356813" y="4817200"/>
              <a:ext cx="118191" cy="118191"/>
            </a:xfrm>
            <a:custGeom>
              <a:avLst/>
              <a:gdLst>
                <a:gd name="connsiteX0" fmla="*/ 142875 w 142875"/>
                <a:gd name="connsiteY0" fmla="*/ 71437 h 142875"/>
                <a:gd name="connsiteX1" fmla="*/ 71438 w 142875"/>
                <a:gd name="connsiteY1" fmla="*/ 142875 h 142875"/>
                <a:gd name="connsiteX2" fmla="*/ 0 w 142875"/>
                <a:gd name="connsiteY2" fmla="*/ 71437 h 142875"/>
                <a:gd name="connsiteX3" fmla="*/ 71438 w 142875"/>
                <a:gd name="connsiteY3" fmla="*/ 0 h 142875"/>
                <a:gd name="connsiteX4" fmla="*/ 142875 w 142875"/>
                <a:gd name="connsiteY4" fmla="*/ 71437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42875" y="71437"/>
                  </a:moveTo>
                  <a:cubicBezTo>
                    <a:pt x="142875" y="110891"/>
                    <a:pt x="110892" y="142875"/>
                    <a:pt x="71438" y="142875"/>
                  </a:cubicBezTo>
                  <a:cubicBezTo>
                    <a:pt x="31984" y="142875"/>
                    <a:pt x="0" y="110891"/>
                    <a:pt x="0" y="71437"/>
                  </a:cubicBezTo>
                  <a:cubicBezTo>
                    <a:pt x="0" y="31983"/>
                    <a:pt x="31984" y="0"/>
                    <a:pt x="71438" y="0"/>
                  </a:cubicBezTo>
                  <a:cubicBezTo>
                    <a:pt x="110892" y="0"/>
                    <a:pt x="142875" y="31983"/>
                    <a:pt x="142875" y="71437"/>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sp>
          <p:nvSpPr>
            <p:cNvPr id="45" name="Freeform: Shape 33">
              <a:extLst>
                <a:ext uri="{FF2B5EF4-FFF2-40B4-BE49-F238E27FC236}">
                  <a16:creationId xmlns:a16="http://schemas.microsoft.com/office/drawing/2014/main" id="{FEF6BDBD-B760-43A4-9195-E313FCD62308}"/>
                </a:ext>
              </a:extLst>
            </p:cNvPr>
            <p:cNvSpPr/>
            <p:nvPr/>
          </p:nvSpPr>
          <p:spPr>
            <a:xfrm>
              <a:off x="554341" y="4730723"/>
              <a:ext cx="47276" cy="47276"/>
            </a:xfrm>
            <a:custGeom>
              <a:avLst/>
              <a:gdLst>
                <a:gd name="connsiteX0" fmla="*/ 64770 w 57150"/>
                <a:gd name="connsiteY0" fmla="*/ 32385 h 57150"/>
                <a:gd name="connsiteX1" fmla="*/ 32385 w 57150"/>
                <a:gd name="connsiteY1" fmla="*/ 64770 h 57150"/>
                <a:gd name="connsiteX2" fmla="*/ 0 w 57150"/>
                <a:gd name="connsiteY2" fmla="*/ 32385 h 57150"/>
                <a:gd name="connsiteX3" fmla="*/ 32385 w 57150"/>
                <a:gd name="connsiteY3" fmla="*/ 0 h 57150"/>
                <a:gd name="connsiteX4" fmla="*/ 64770 w 57150"/>
                <a:gd name="connsiteY4" fmla="*/ 3238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64770" y="32385"/>
                  </a:moveTo>
                  <a:cubicBezTo>
                    <a:pt x="64770" y="50271"/>
                    <a:pt x="50271" y="64770"/>
                    <a:pt x="32385" y="64770"/>
                  </a:cubicBezTo>
                  <a:cubicBezTo>
                    <a:pt x="14499" y="64770"/>
                    <a:pt x="0" y="50271"/>
                    <a:pt x="0" y="32385"/>
                  </a:cubicBezTo>
                  <a:cubicBezTo>
                    <a:pt x="0" y="14499"/>
                    <a:pt x="14499" y="0"/>
                    <a:pt x="32385" y="0"/>
                  </a:cubicBezTo>
                  <a:cubicBezTo>
                    <a:pt x="50271" y="0"/>
                    <a:pt x="64770" y="14499"/>
                    <a:pt x="64770" y="32385"/>
                  </a:cubicBez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2E3949"/>
                </a:solidFill>
                <a:effectLst/>
                <a:uLnTx/>
                <a:uFillTx/>
                <a:cs typeface="+mn-ea"/>
                <a:sym typeface="+mn-lt"/>
              </a:endParaRPr>
            </a:p>
          </p:txBody>
        </p:sp>
      </p:grpSp>
    </p:spTree>
    <p:extLst>
      <p:ext uri="{BB962C8B-B14F-4D97-AF65-F5344CB8AC3E}">
        <p14:creationId xmlns:p14="http://schemas.microsoft.com/office/powerpoint/2010/main" val="3153489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additive="base">
                                        <p:cTn id="16" dur="1500" fill="hold"/>
                                        <p:tgtEl>
                                          <p:spTgt spid="81"/>
                                        </p:tgtEl>
                                        <p:attrNameLst>
                                          <p:attrName>ppt_x</p:attrName>
                                        </p:attrNameLst>
                                      </p:cBhvr>
                                      <p:tavLst>
                                        <p:tav tm="0">
                                          <p:val>
                                            <p:strVal val="#ppt_x"/>
                                          </p:val>
                                        </p:tav>
                                        <p:tav tm="100000">
                                          <p:val>
                                            <p:strVal val="#ppt_x"/>
                                          </p:val>
                                        </p:tav>
                                      </p:tavLst>
                                    </p:anim>
                                    <p:anim calcmode="lin" valueType="num">
                                      <p:cBhvr additive="base">
                                        <p:cTn id="17" dur="1500" fill="hold"/>
                                        <p:tgtEl>
                                          <p:spTgt spid="81"/>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additive="base">
                                        <p:cTn id="20" dur="1500" fill="hold"/>
                                        <p:tgtEl>
                                          <p:spTgt spid="98"/>
                                        </p:tgtEl>
                                        <p:attrNameLst>
                                          <p:attrName>ppt_x</p:attrName>
                                        </p:attrNameLst>
                                      </p:cBhvr>
                                      <p:tavLst>
                                        <p:tav tm="0">
                                          <p:val>
                                            <p:strVal val="#ppt_x"/>
                                          </p:val>
                                        </p:tav>
                                        <p:tav tm="100000">
                                          <p:val>
                                            <p:strVal val="#ppt_x"/>
                                          </p:val>
                                        </p:tav>
                                      </p:tavLst>
                                    </p:anim>
                                    <p:anim calcmode="lin" valueType="num">
                                      <p:cBhvr additive="base">
                                        <p:cTn id="21" dur="1500" fill="hold"/>
                                        <p:tgtEl>
                                          <p:spTgt spid="98"/>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1500" fill="hold"/>
                                        <p:tgtEl>
                                          <p:spTgt spid="97"/>
                                        </p:tgtEl>
                                        <p:attrNameLst>
                                          <p:attrName>ppt_x</p:attrName>
                                        </p:attrNameLst>
                                      </p:cBhvr>
                                      <p:tavLst>
                                        <p:tav tm="0">
                                          <p:val>
                                            <p:strVal val="#ppt_x"/>
                                          </p:val>
                                        </p:tav>
                                        <p:tav tm="100000">
                                          <p:val>
                                            <p:strVal val="#ppt_x"/>
                                          </p:val>
                                        </p:tav>
                                      </p:tavLst>
                                    </p:anim>
                                    <p:anim calcmode="lin" valueType="num">
                                      <p:cBhvr additive="base">
                                        <p:cTn id="25" dur="1500" fill="hold"/>
                                        <p:tgtEl>
                                          <p:spTgt spid="97"/>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93"/>
                                        </p:tgtEl>
                                        <p:attrNameLst>
                                          <p:attrName>style.visibility</p:attrName>
                                        </p:attrNameLst>
                                      </p:cBhvr>
                                      <p:to>
                                        <p:strVal val="visible"/>
                                      </p:to>
                                    </p:set>
                                    <p:animEffect transition="in" filter="fade">
                                      <p:cBhvr>
                                        <p:cTn id="28" dur="500"/>
                                        <p:tgtEl>
                                          <p:spTgt spid="9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ppt_w</p:attrName>
                                        </p:attrNameLst>
                                      </p:cBhvr>
                                      <p:tavLst>
                                        <p:tav tm="0">
                                          <p:val>
                                            <p:fltVal val="0"/>
                                          </p:val>
                                        </p:tav>
                                        <p:tav tm="100000">
                                          <p:val>
                                            <p:strVal val="#ppt_w"/>
                                          </p:val>
                                        </p:tav>
                                      </p:tavLst>
                                    </p:anim>
                                    <p:anim calcmode="lin" valueType="num">
                                      <p:cBhvr>
                                        <p:cTn id="39" dur="500" fill="hold"/>
                                        <p:tgtEl>
                                          <p:spTgt spid="32"/>
                                        </p:tgtEl>
                                        <p:attrNameLst>
                                          <p:attrName>ppt_h</p:attrName>
                                        </p:attrNameLst>
                                      </p:cBhvr>
                                      <p:tavLst>
                                        <p:tav tm="0">
                                          <p:val>
                                            <p:fltVal val="0"/>
                                          </p:val>
                                        </p:tav>
                                        <p:tav tm="100000">
                                          <p:val>
                                            <p:strVal val="#ppt_h"/>
                                          </p:val>
                                        </p:tav>
                                      </p:tavLst>
                                    </p:anim>
                                    <p:animEffect transition="in" filter="fade">
                                      <p:cBhvr>
                                        <p:cTn id="40" dur="500"/>
                                        <p:tgtEl>
                                          <p:spTgt spid="32"/>
                                        </p:tgtEl>
                                      </p:cBhvr>
                                    </p:animEffect>
                                  </p:childTnLst>
                                </p:cTn>
                              </p:par>
                              <p:par>
                                <p:cTn id="41" presetID="53" presetClass="entr" presetSubtype="16" fill="hold" grpId="0" nodeType="withEffect">
                                  <p:stCondLst>
                                    <p:cond delay="500"/>
                                  </p:stCondLst>
                                  <p:iterate type="lt">
                                    <p:tmPct val="10000"/>
                                  </p:iterate>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395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53" presetClass="entr" presetSubtype="16" fill="hold" grpId="0" nodeType="withEffect">
                                  <p:stCondLst>
                                    <p:cond delay="500"/>
                                  </p:stCondLst>
                                  <p:iterate type="lt">
                                    <p:tmPct val="10000"/>
                                  </p:iterate>
                                  <p:childTnLst>
                                    <p:set>
                                      <p:cBhvr>
                                        <p:cTn id="53" dur="1" fill="hold">
                                          <p:stCondLst>
                                            <p:cond delay="0"/>
                                          </p:stCondLst>
                                        </p:cTn>
                                        <p:tgtEl>
                                          <p:spTgt spid="39"/>
                                        </p:tgtEl>
                                        <p:attrNameLst>
                                          <p:attrName>style.visibility</p:attrName>
                                        </p:attrNameLst>
                                      </p:cBhvr>
                                      <p:to>
                                        <p:strVal val="visible"/>
                                      </p:to>
                                    </p:set>
                                    <p:anim calcmode="lin" valueType="num">
                                      <p:cBhvr>
                                        <p:cTn id="54" dur="500" fill="hold"/>
                                        <p:tgtEl>
                                          <p:spTgt spid="39"/>
                                        </p:tgtEl>
                                        <p:attrNameLst>
                                          <p:attrName>ppt_w</p:attrName>
                                        </p:attrNameLst>
                                      </p:cBhvr>
                                      <p:tavLst>
                                        <p:tav tm="0">
                                          <p:val>
                                            <p:fltVal val="0"/>
                                          </p:val>
                                        </p:tav>
                                        <p:tav tm="100000">
                                          <p:val>
                                            <p:strVal val="#ppt_w"/>
                                          </p:val>
                                        </p:tav>
                                      </p:tavLst>
                                    </p:anim>
                                    <p:anim calcmode="lin" valueType="num">
                                      <p:cBhvr>
                                        <p:cTn id="55" dur="500" fill="hold"/>
                                        <p:tgtEl>
                                          <p:spTgt spid="39"/>
                                        </p:tgtEl>
                                        <p:attrNameLst>
                                          <p:attrName>ppt_h</p:attrName>
                                        </p:attrNameLst>
                                      </p:cBhvr>
                                      <p:tavLst>
                                        <p:tav tm="0">
                                          <p:val>
                                            <p:fltVal val="0"/>
                                          </p:val>
                                        </p:tav>
                                        <p:tav tm="100000">
                                          <p:val>
                                            <p:strVal val="#ppt_h"/>
                                          </p:val>
                                        </p:tav>
                                      </p:tavLst>
                                    </p:anim>
                                    <p:animEffect transition="in" filter="fade">
                                      <p:cBhvr>
                                        <p:cTn id="56" dur="500"/>
                                        <p:tgtEl>
                                          <p:spTgt spid="39"/>
                                        </p:tgtEl>
                                      </p:cBhvr>
                                    </p:animEffect>
                                  </p:childTnLst>
                                </p:cTn>
                              </p:par>
                            </p:childTnLst>
                          </p:cTn>
                        </p:par>
                        <p:par>
                          <p:cTn id="57" fill="hold">
                            <p:stCondLst>
                              <p:cond delay="6600"/>
                            </p:stCondLst>
                            <p:childTnLst>
                              <p:par>
                                <p:cTn id="58" presetID="2" presetClass="entr" presetSubtype="4" decel="10000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500" fill="hold"/>
                                        <p:tgtEl>
                                          <p:spTgt spid="40"/>
                                        </p:tgtEl>
                                        <p:attrNameLst>
                                          <p:attrName>ppt_x</p:attrName>
                                        </p:attrNameLst>
                                      </p:cBhvr>
                                      <p:tavLst>
                                        <p:tav tm="0">
                                          <p:val>
                                            <p:strVal val="#ppt_x"/>
                                          </p:val>
                                        </p:tav>
                                        <p:tav tm="100000">
                                          <p:val>
                                            <p:strVal val="#ppt_x"/>
                                          </p:val>
                                        </p:tav>
                                      </p:tavLst>
                                    </p:anim>
                                    <p:anim calcmode="lin" valueType="num">
                                      <p:cBhvr additive="base">
                                        <p:cTn id="61" dur="1500" fill="hold"/>
                                        <p:tgtEl>
                                          <p:spTgt spid="40"/>
                                        </p:tgtEl>
                                        <p:attrNameLst>
                                          <p:attrName>ppt_y</p:attrName>
                                        </p:attrNameLst>
                                      </p:cBhvr>
                                      <p:tavLst>
                                        <p:tav tm="0">
                                          <p:val>
                                            <p:strVal val="1+#ppt_h/2"/>
                                          </p:val>
                                        </p:tav>
                                        <p:tav tm="100000">
                                          <p:val>
                                            <p:strVal val="#ppt_y"/>
                                          </p:val>
                                        </p:tav>
                                      </p:tavLst>
                                    </p:anim>
                                  </p:childTnLst>
                                </p:cTn>
                              </p:par>
                              <p:par>
                                <p:cTn id="62" presetID="2" presetClass="entr" presetSubtype="4" decel="10000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additive="base">
                                        <p:cTn id="64" dur="1500" fill="hold"/>
                                        <p:tgtEl>
                                          <p:spTgt spid="41"/>
                                        </p:tgtEl>
                                        <p:attrNameLst>
                                          <p:attrName>ppt_x</p:attrName>
                                        </p:attrNameLst>
                                      </p:cBhvr>
                                      <p:tavLst>
                                        <p:tav tm="0">
                                          <p:val>
                                            <p:strVal val="#ppt_x"/>
                                          </p:val>
                                        </p:tav>
                                        <p:tav tm="100000">
                                          <p:val>
                                            <p:strVal val="#ppt_x"/>
                                          </p:val>
                                        </p:tav>
                                      </p:tavLst>
                                    </p:anim>
                                    <p:anim calcmode="lin" valueType="num">
                                      <p:cBhvr additive="base">
                                        <p:cTn id="65" dur="1500" fill="hold"/>
                                        <p:tgtEl>
                                          <p:spTgt spid="41"/>
                                        </p:tgtEl>
                                        <p:attrNameLst>
                                          <p:attrName>ppt_y</p:attrName>
                                        </p:attrNameLst>
                                      </p:cBhvr>
                                      <p:tavLst>
                                        <p:tav tm="0">
                                          <p:val>
                                            <p:strVal val="1+#ppt_h/2"/>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84" grpId="0" animBg="1"/>
      <p:bldP spid="96" grpId="0" animBg="1"/>
      <p:bldP spid="97" grpId="0" animBg="1"/>
      <p:bldP spid="98" grpId="0" animBg="1"/>
      <p:bldP spid="40" grpId="0" animBg="1"/>
      <p:bldP spid="32" grpId="0" animBg="1"/>
      <p:bldP spid="33" grpId="0"/>
      <p:bldP spid="38" grpId="0" animBg="1"/>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3"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920EB87-214D-46CD-9372-2A77F54772C5}"/>
              </a:ext>
            </a:extLst>
          </p:cNvPr>
          <p:cNvSpPr/>
          <p:nvPr/>
        </p:nvSpPr>
        <p:spPr>
          <a:xfrm>
            <a:off x="11108724" y="4931017"/>
            <a:ext cx="1083276" cy="1926983"/>
          </a:xfrm>
          <a:custGeom>
            <a:avLst/>
            <a:gdLst>
              <a:gd name="connsiteX0" fmla="*/ 1083276 w 1083276"/>
              <a:gd name="connsiteY0" fmla="*/ 0 h 1926983"/>
              <a:gd name="connsiteX1" fmla="*/ 1083276 w 1083276"/>
              <a:gd name="connsiteY1" fmla="*/ 1926983 h 1926983"/>
              <a:gd name="connsiteX2" fmla="*/ 0 w 1083276"/>
              <a:gd name="connsiteY2" fmla="*/ 1926983 h 1926983"/>
              <a:gd name="connsiteX3" fmla="*/ 24714 w 1083276"/>
              <a:gd name="connsiteY3" fmla="*/ 1889913 h 1926983"/>
              <a:gd name="connsiteX4" fmla="*/ 111211 w 1083276"/>
              <a:gd name="connsiteY4" fmla="*/ 1778702 h 1926983"/>
              <a:gd name="connsiteX5" fmla="*/ 123568 w 1083276"/>
              <a:gd name="connsiteY5" fmla="*/ 1741632 h 1926983"/>
              <a:gd name="connsiteX6" fmla="*/ 148281 w 1083276"/>
              <a:gd name="connsiteY6" fmla="*/ 1704561 h 1926983"/>
              <a:gd name="connsiteX7" fmla="*/ 160638 w 1083276"/>
              <a:gd name="connsiteY7" fmla="*/ 1618064 h 1926983"/>
              <a:gd name="connsiteX8" fmla="*/ 185352 w 1083276"/>
              <a:gd name="connsiteY8" fmla="*/ 1543924 h 1926983"/>
              <a:gd name="connsiteX9" fmla="*/ 210941 w 1083276"/>
              <a:gd name="connsiteY9" fmla="*/ 1503655 h 1926983"/>
              <a:gd name="connsiteX10" fmla="*/ 208127 w 1083276"/>
              <a:gd name="connsiteY10" fmla="*/ 1513389 h 1926983"/>
              <a:gd name="connsiteX11" fmla="*/ 206600 w 1083276"/>
              <a:gd name="connsiteY11" fmla="*/ 1518191 h 1926983"/>
              <a:gd name="connsiteX12" fmla="*/ 207731 w 1083276"/>
              <a:gd name="connsiteY12" fmla="*/ 1514757 h 1926983"/>
              <a:gd name="connsiteX13" fmla="*/ 208127 w 1083276"/>
              <a:gd name="connsiteY13" fmla="*/ 1513389 h 1926983"/>
              <a:gd name="connsiteX14" fmla="*/ 210510 w 1083276"/>
              <a:gd name="connsiteY14" fmla="*/ 1505889 h 1926983"/>
              <a:gd name="connsiteX15" fmla="*/ 222422 w 1083276"/>
              <a:gd name="connsiteY15" fmla="*/ 1469783 h 1926983"/>
              <a:gd name="connsiteX16" fmla="*/ 271849 w 1083276"/>
              <a:gd name="connsiteY16" fmla="*/ 1395642 h 1926983"/>
              <a:gd name="connsiteX17" fmla="*/ 296562 w 1083276"/>
              <a:gd name="connsiteY17" fmla="*/ 1309145 h 1926983"/>
              <a:gd name="connsiteX18" fmla="*/ 321276 w 1083276"/>
              <a:gd name="connsiteY18" fmla="*/ 1197934 h 1926983"/>
              <a:gd name="connsiteX19" fmla="*/ 345990 w 1083276"/>
              <a:gd name="connsiteY19" fmla="*/ 1123794 h 1926983"/>
              <a:gd name="connsiteX20" fmla="*/ 370703 w 1083276"/>
              <a:gd name="connsiteY20" fmla="*/ 1086724 h 1926983"/>
              <a:gd name="connsiteX21" fmla="*/ 407773 w 1083276"/>
              <a:gd name="connsiteY21" fmla="*/ 1012583 h 1926983"/>
              <a:gd name="connsiteX22" fmla="*/ 469557 w 1083276"/>
              <a:gd name="connsiteY22" fmla="*/ 938442 h 1926983"/>
              <a:gd name="connsiteX23" fmla="*/ 518984 w 1083276"/>
              <a:gd name="connsiteY23" fmla="*/ 864302 h 1926983"/>
              <a:gd name="connsiteX24" fmla="*/ 543698 w 1083276"/>
              <a:gd name="connsiteY24" fmla="*/ 777805 h 1926983"/>
              <a:gd name="connsiteX25" fmla="*/ 556054 w 1083276"/>
              <a:gd name="connsiteY25" fmla="*/ 740734 h 1926983"/>
              <a:gd name="connsiteX26" fmla="*/ 593125 w 1083276"/>
              <a:gd name="connsiteY26" fmla="*/ 629524 h 1926983"/>
              <a:gd name="connsiteX27" fmla="*/ 630195 w 1083276"/>
              <a:gd name="connsiteY27" fmla="*/ 518313 h 1926983"/>
              <a:gd name="connsiteX28" fmla="*/ 667265 w 1083276"/>
              <a:gd name="connsiteY28" fmla="*/ 481242 h 1926983"/>
              <a:gd name="connsiteX29" fmla="*/ 778476 w 1083276"/>
              <a:gd name="connsiteY29" fmla="*/ 419459 h 1926983"/>
              <a:gd name="connsiteX30" fmla="*/ 815546 w 1083276"/>
              <a:gd name="connsiteY30" fmla="*/ 345318 h 1926983"/>
              <a:gd name="connsiteX31" fmla="*/ 852617 w 1083276"/>
              <a:gd name="connsiteY31" fmla="*/ 320605 h 1926983"/>
              <a:gd name="connsiteX32" fmla="*/ 939114 w 1083276"/>
              <a:gd name="connsiteY32" fmla="*/ 209394 h 1926983"/>
              <a:gd name="connsiteX33" fmla="*/ 951471 w 1083276"/>
              <a:gd name="connsiteY33" fmla="*/ 172324 h 1926983"/>
              <a:gd name="connsiteX34" fmla="*/ 1055337 w 1083276"/>
              <a:gd name="connsiteY34" fmla="*/ 35530 h 19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83276" h="1926983">
                <a:moveTo>
                  <a:pt x="1083276" y="0"/>
                </a:moveTo>
                <a:lnTo>
                  <a:pt x="1083276" y="1926983"/>
                </a:lnTo>
                <a:lnTo>
                  <a:pt x="0" y="1926983"/>
                </a:lnTo>
                <a:lnTo>
                  <a:pt x="24714" y="1889913"/>
                </a:lnTo>
                <a:cubicBezTo>
                  <a:pt x="94757" y="1799858"/>
                  <a:pt x="31745" y="1921740"/>
                  <a:pt x="111211" y="1778702"/>
                </a:cubicBezTo>
                <a:cubicBezTo>
                  <a:pt x="117537" y="1767316"/>
                  <a:pt x="117743" y="1753282"/>
                  <a:pt x="123568" y="1741632"/>
                </a:cubicBezTo>
                <a:cubicBezTo>
                  <a:pt x="130210" y="1728349"/>
                  <a:pt x="144014" y="1718786"/>
                  <a:pt x="148281" y="1704561"/>
                </a:cubicBezTo>
                <a:cubicBezTo>
                  <a:pt x="156650" y="1676664"/>
                  <a:pt x="156519" y="1646896"/>
                  <a:pt x="160638" y="1618064"/>
                </a:cubicBezTo>
                <a:cubicBezTo>
                  <a:pt x="160638" y="1618064"/>
                  <a:pt x="174772" y="1567729"/>
                  <a:pt x="185352" y="1543924"/>
                </a:cubicBezTo>
                <a:cubicBezTo>
                  <a:pt x="217290" y="1472063"/>
                  <a:pt x="215292" y="1487326"/>
                  <a:pt x="210941" y="1503655"/>
                </a:cubicBezTo>
                <a:lnTo>
                  <a:pt x="208127" y="1513389"/>
                </a:lnTo>
                <a:lnTo>
                  <a:pt x="206600" y="1518191"/>
                </a:lnTo>
                <a:cubicBezTo>
                  <a:pt x="206302" y="1519221"/>
                  <a:pt x="206843" y="1517628"/>
                  <a:pt x="207731" y="1514757"/>
                </a:cubicBezTo>
                <a:lnTo>
                  <a:pt x="208127" y="1513389"/>
                </a:lnTo>
                <a:lnTo>
                  <a:pt x="210510" y="1505889"/>
                </a:lnTo>
                <a:cubicBezTo>
                  <a:pt x="212983" y="1498270"/>
                  <a:pt x="216789" y="1486682"/>
                  <a:pt x="222422" y="1469783"/>
                </a:cubicBezTo>
                <a:cubicBezTo>
                  <a:pt x="231815" y="1441605"/>
                  <a:pt x="257424" y="1421606"/>
                  <a:pt x="271849" y="1395642"/>
                </a:cubicBezTo>
                <a:cubicBezTo>
                  <a:pt x="280565" y="1379953"/>
                  <a:pt x="292796" y="1322325"/>
                  <a:pt x="296562" y="1309145"/>
                </a:cubicBezTo>
                <a:cubicBezTo>
                  <a:pt x="320900" y="1223962"/>
                  <a:pt x="298973" y="1331750"/>
                  <a:pt x="321276" y="1197934"/>
                </a:cubicBezTo>
                <a:cubicBezTo>
                  <a:pt x="321276" y="1197934"/>
                  <a:pt x="335410" y="1147599"/>
                  <a:pt x="345990" y="1123794"/>
                </a:cubicBezTo>
                <a:cubicBezTo>
                  <a:pt x="352022" y="1110223"/>
                  <a:pt x="364062" y="1100007"/>
                  <a:pt x="370703" y="1086724"/>
                </a:cubicBezTo>
                <a:cubicBezTo>
                  <a:pt x="398566" y="1030998"/>
                  <a:pt x="363510" y="1065698"/>
                  <a:pt x="407773" y="1012583"/>
                </a:cubicBezTo>
                <a:cubicBezTo>
                  <a:pt x="487066" y="917432"/>
                  <a:pt x="408193" y="1030488"/>
                  <a:pt x="469557" y="938442"/>
                </a:cubicBezTo>
                <a:cubicBezTo>
                  <a:pt x="486032" y="913729"/>
                  <a:pt x="504559" y="890266"/>
                  <a:pt x="518984" y="864302"/>
                </a:cubicBezTo>
                <a:cubicBezTo>
                  <a:pt x="527042" y="849797"/>
                  <a:pt x="540789" y="789440"/>
                  <a:pt x="543698" y="777805"/>
                </a:cubicBezTo>
                <a:cubicBezTo>
                  <a:pt x="546857" y="765169"/>
                  <a:pt x="551935" y="753091"/>
                  <a:pt x="556054" y="740734"/>
                </a:cubicBezTo>
                <a:lnTo>
                  <a:pt x="593125" y="629524"/>
                </a:lnTo>
                <a:cubicBezTo>
                  <a:pt x="599306" y="610980"/>
                  <a:pt x="630186" y="518330"/>
                  <a:pt x="630195" y="518313"/>
                </a:cubicBezTo>
                <a:cubicBezTo>
                  <a:pt x="638682" y="503037"/>
                  <a:pt x="654908" y="493599"/>
                  <a:pt x="667265" y="481242"/>
                </a:cubicBezTo>
                <a:cubicBezTo>
                  <a:pt x="718181" y="464271"/>
                  <a:pt x="726181" y="465217"/>
                  <a:pt x="778476" y="419459"/>
                </a:cubicBezTo>
                <a:cubicBezTo>
                  <a:pt x="801022" y="399731"/>
                  <a:pt x="806732" y="371762"/>
                  <a:pt x="815546" y="345318"/>
                </a:cubicBezTo>
                <a:cubicBezTo>
                  <a:pt x="827903" y="337080"/>
                  <a:pt x="841208" y="330112"/>
                  <a:pt x="852617" y="320605"/>
                </a:cubicBezTo>
                <a:cubicBezTo>
                  <a:pt x="889880" y="289553"/>
                  <a:pt x="915362" y="252147"/>
                  <a:pt x="939114" y="209394"/>
                </a:cubicBezTo>
                <a:cubicBezTo>
                  <a:pt x="945440" y="198008"/>
                  <a:pt x="943860" y="182894"/>
                  <a:pt x="951471" y="172324"/>
                </a:cubicBezTo>
                <a:cubicBezTo>
                  <a:pt x="984928" y="125857"/>
                  <a:pt x="1019938" y="80549"/>
                  <a:pt x="1055337" y="35530"/>
                </a:cubicBez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mc:AlternateContent xmlns:mc="http://schemas.openxmlformats.org/markup-compatibility/2006" xmlns:p14="http://schemas.microsoft.com/office/powerpoint/2010/main">
        <mc:Choice Requires="p14">
          <p:contentPart p14:bwMode="auto" r:id="rId2">
            <p14:nvContentPartPr>
              <p14: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14:cNvPr>
              <p14:cNvContentPartPr/>
              <p14:nvPr/>
            </p14:nvContentPartPr>
            <p14:xfrm>
              <a:off x="11194142" y="4620259"/>
              <a:ext cx="1138320" cy="2472480"/>
            </p14:xfrm>
          </p:contentPart>
        </mc:Choice>
        <mc:Fallback xmlns="">
          <p:pic>
            <p:nvPicPr>
              <p:cNvPr id="3" name="14"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737C2BEA-B6C0-4761-8F2F-AEA69D90FB77}"/>
                  </a:ext>
                </a:extLst>
              </p:cNvPr>
              <p:cNvPicPr/>
              <p:nvPr/>
            </p:nvPicPr>
            <p:blipFill>
              <a:blip r:embed="rId3"/>
              <a:stretch>
                <a:fillRect/>
              </a:stretch>
            </p:blipFill>
            <p:spPr>
              <a:xfrm>
                <a:off x="11184782" y="4610900"/>
                <a:ext cx="1157040" cy="2491197"/>
              </a:xfrm>
              <a:prstGeom prst="rect">
                <a:avLst/>
              </a:prstGeom>
            </p:spPr>
          </p:pic>
        </mc:Fallback>
      </mc:AlternateContent>
      <p:sp>
        <p:nvSpPr>
          <p:cNvPr id="6" name="TextBox 5">
            <a:extLst>
              <a:ext uri="{FF2B5EF4-FFF2-40B4-BE49-F238E27FC236}">
                <a16:creationId xmlns:a16="http://schemas.microsoft.com/office/drawing/2014/main" id="{8145BB2B-2764-4B62-AC9F-4F925187A821}"/>
              </a:ext>
            </a:extLst>
          </p:cNvPr>
          <p:cNvSpPr txBox="1"/>
          <p:nvPr/>
        </p:nvSpPr>
        <p:spPr>
          <a:xfrm>
            <a:off x="1137634" y="5226857"/>
            <a:ext cx="9916732" cy="923330"/>
          </a:xfrm>
          <a:prstGeom prst="rect">
            <a:avLst/>
          </a:prstGeom>
          <a:noFill/>
        </p:spPr>
        <p:txBody>
          <a:bodyPr wrap="square" rtlCol="0">
            <a:spAutoFit/>
          </a:bodyPr>
          <a:lstStyle/>
          <a:p>
            <a:pPr algn="ctr"/>
            <a:r>
              <a:rPr lang="en-US" sz="5400" dirty="0" err="1">
                <a:latin typeface="Arial-Rounded" panose="020B0500000000000000" pitchFamily="34" charset="0"/>
                <a:ea typeface="Arial-Rounded" panose="020B0500000000000000" pitchFamily="34" charset="0"/>
                <a:cs typeface="Arial-Rounded" panose="020B0500000000000000" pitchFamily="34" charset="0"/>
              </a:rPr>
              <a:t>Bà</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đã</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nghỉ</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hưu</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mà</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luôn</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bận</a:t>
            </a:r>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atin typeface="Arial-Rounded" panose="020B0500000000000000" pitchFamily="34" charset="0"/>
                <a:ea typeface="Arial-Rounded" panose="020B0500000000000000" pitchFamily="34" charset="0"/>
                <a:cs typeface="Arial-Rounded" panose="020B0500000000000000" pitchFamily="34" charset="0"/>
              </a:rPr>
              <a:t>bịu</a:t>
            </a:r>
            <a:r>
              <a:rPr lang="en-US" sz="5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a:extLst>
              <a:ext uri="{FF2B5EF4-FFF2-40B4-BE49-F238E27FC236}">
                <a16:creationId xmlns:a16="http://schemas.microsoft.com/office/drawing/2014/main" id="{1DCDE1B2-DD69-4519-815F-522FF8548C8F}"/>
              </a:ext>
            </a:extLst>
          </p:cNvPr>
          <p:cNvSpPr txBox="1"/>
          <p:nvPr/>
        </p:nvSpPr>
        <p:spPr>
          <a:xfrm>
            <a:off x="4635801" y="5225780"/>
            <a:ext cx="1519235" cy="923330"/>
          </a:xfrm>
          <a:prstGeom prst="rect">
            <a:avLst/>
          </a:prstGeom>
          <a:noFill/>
        </p:spPr>
        <p:txBody>
          <a:bodyPr wrap="square" rtlCol="0">
            <a:spAutoFit/>
          </a:bodyPr>
          <a:lstStyle/>
          <a:p>
            <a:pPr algn="ctr"/>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ưu</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52B72181-F5C1-466E-89D6-067F01F54B5A}"/>
              </a:ext>
            </a:extLst>
          </p:cNvPr>
          <p:cNvSpPr txBox="1"/>
          <p:nvPr/>
        </p:nvSpPr>
        <p:spPr>
          <a:xfrm>
            <a:off x="9624059" y="5225780"/>
            <a:ext cx="1519235" cy="923330"/>
          </a:xfrm>
          <a:prstGeom prst="rect">
            <a:avLst/>
          </a:prstGeom>
          <a:noFill/>
        </p:spPr>
        <p:txBody>
          <a:bodyPr wrap="square" rtlCol="0">
            <a:spAutoFit/>
          </a:bodyPr>
          <a:lstStyle/>
          <a:p>
            <a:pPr algn="ctr"/>
            <a:r>
              <a:rPr lang="en-US" sz="5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iu</a:t>
            </a:r>
            <a:endPar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C52087BA-C8BE-41F0-AA88-7F904BC618B1}"/>
              </a:ext>
            </a:extLst>
          </p:cNvPr>
          <p:cNvPicPr>
            <a:picLocks noChangeAspect="1"/>
          </p:cNvPicPr>
          <p:nvPr/>
        </p:nvPicPr>
        <p:blipFill>
          <a:blip r:embed="rId4"/>
          <a:stretch>
            <a:fillRect/>
          </a:stretch>
        </p:blipFill>
        <p:spPr>
          <a:xfrm>
            <a:off x="420346" y="1008022"/>
            <a:ext cx="11351307" cy="4356336"/>
          </a:xfrm>
          <a:prstGeom prst="rect">
            <a:avLst/>
          </a:prstGeom>
          <a:ln>
            <a:noFill/>
          </a:ln>
          <a:effectLst>
            <a:softEdge rad="112500"/>
          </a:effectLst>
        </p:spPr>
      </p:pic>
      <p:sp>
        <p:nvSpPr>
          <p:cNvPr id="11" name="Oval 10">
            <a:extLst>
              <a:ext uri="{FF2B5EF4-FFF2-40B4-BE49-F238E27FC236}">
                <a16:creationId xmlns:a16="http://schemas.microsoft.com/office/drawing/2014/main" id="{824B3C0F-16C8-4C72-936A-A8B72DB22256}"/>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1</a:t>
            </a:r>
            <a:endParaRPr lang="en-US" b="1" dirty="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B229E4DA-49FF-4E72-859B-9E310B374417}"/>
              </a:ext>
            </a:extLst>
          </p:cNvPr>
          <p:cNvSpPr txBox="1"/>
          <p:nvPr/>
        </p:nvSpPr>
        <p:spPr>
          <a:xfrm>
            <a:off x="846943" y="31281"/>
            <a:ext cx="2801421"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Nhận</a:t>
            </a:r>
            <a:r>
              <a:rPr lang="en-US" sz="4800" b="1" dirty="0">
                <a:ln/>
                <a:solidFill>
                  <a:srgbClr val="4A4A4A"/>
                </a:solidFill>
              </a:rPr>
              <a:t> </a:t>
            </a:r>
            <a:r>
              <a:rPr lang="en-US" sz="4800" b="1" dirty="0" err="1">
                <a:ln/>
                <a:solidFill>
                  <a:srgbClr val="4A4A4A"/>
                </a:solidFill>
              </a:rPr>
              <a:t>biết</a:t>
            </a:r>
            <a:endParaRPr lang="en-US" sz="4800" b="1" dirty="0">
              <a:ln/>
              <a:solidFill>
                <a:srgbClr val="4A4A4A"/>
              </a:solidFill>
            </a:endParaRPr>
          </a:p>
        </p:txBody>
      </p:sp>
    </p:spTree>
    <p:extLst>
      <p:ext uri="{BB962C8B-B14F-4D97-AF65-F5344CB8AC3E}">
        <p14:creationId xmlns:p14="http://schemas.microsoft.com/office/powerpoint/2010/main" val="41295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3">
            <a:extLst>
              <a:ext uri="{FF2B5EF4-FFF2-40B4-BE49-F238E27FC236}">
                <a16:creationId xmlns:a16="http://schemas.microsoft.com/office/drawing/2014/main" id="{235A2A61-7911-461A-81A4-634B8B5C0A8F}"/>
              </a:ext>
            </a:extLst>
          </p:cNvPr>
          <p:cNvSpPr>
            <a:spLocks noChangeArrowheads="1"/>
          </p:cNvSpPr>
          <p:nvPr/>
        </p:nvSpPr>
        <p:spPr bwMode="auto">
          <a:xfrm>
            <a:off x="4853751" y="1397283"/>
            <a:ext cx="2484497" cy="1342841"/>
          </a:xfrm>
          <a:prstGeom prst="ellipse">
            <a:avLst/>
          </a:prstGeom>
          <a:solidFill>
            <a:srgbClr val="2E97BC"/>
          </a:solidFill>
          <a:ln w="76200">
            <a:solidFill>
              <a:schemeClr val="bg1"/>
            </a:solidFill>
          </a:ln>
          <a:effectLst>
            <a:outerShdw blurRad="127000" dist="38100" dir="8100000" algn="tr" rotWithShape="0">
              <a:prstClr val="black">
                <a:alpha val="40000"/>
              </a:prstClr>
            </a:outerShdw>
          </a:effectLst>
        </p:spPr>
        <p:txBody>
          <a:bodyPr lIns="67391" tIns="33696" rIns="67391" bIns="33696" anchor="ctr"/>
          <a:lstStyle/>
          <a:p>
            <a:pPr algn="ctr" defTabSz="898528">
              <a:defRPr/>
            </a:pPr>
            <a:r>
              <a:rPr lang="en-US" altLang="zh-CN" sz="4800" dirty="0">
                <a:solidFill>
                  <a:prstClr val="white"/>
                </a:solidFill>
                <a:cs typeface="+mn-ea"/>
                <a:sym typeface="+mn-lt"/>
              </a:rPr>
              <a:t>BÀI 44</a:t>
            </a:r>
            <a:endParaRPr lang="zh-CN" altLang="zh-CN" sz="4800" dirty="0">
              <a:solidFill>
                <a:prstClr val="white"/>
              </a:solidFill>
              <a:cs typeface="+mn-ea"/>
              <a:sym typeface="+mn-lt"/>
            </a:endParaRPr>
          </a:p>
        </p:txBody>
      </p:sp>
      <p:sp>
        <p:nvSpPr>
          <p:cNvPr id="5" name="2">
            <a:extLst>
              <a:ext uri="{FF2B5EF4-FFF2-40B4-BE49-F238E27FC236}">
                <a16:creationId xmlns:a16="http://schemas.microsoft.com/office/drawing/2014/main" id="{3EEBAF6B-2F3E-4FB5-AFDD-01B9D13D06D7}"/>
              </a:ext>
            </a:extLst>
          </p:cNvPr>
          <p:cNvSpPr/>
          <p:nvPr/>
        </p:nvSpPr>
        <p:spPr>
          <a:xfrm>
            <a:off x="4081665" y="2416852"/>
            <a:ext cx="4028667" cy="2231380"/>
          </a:xfrm>
          <a:prstGeom prst="rect">
            <a:avLst/>
          </a:prstGeom>
        </p:spPr>
        <p:txBody>
          <a:bodyPr wrap="none">
            <a:spAutoFit/>
          </a:bodyPr>
          <a:lstStyle/>
          <a:p>
            <a:pPr algn="ctr"/>
            <a:r>
              <a:rPr lang="en-US" altLang="zh-CN" sz="13900" spc="3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rPr>
              <a:t>iu</a:t>
            </a:r>
            <a:r>
              <a:rPr lang="en-US" altLang="zh-CN" sz="13900" spc="3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13900" spc="3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rPr>
              <a:t>ưu</a:t>
            </a:r>
            <a:endParaRPr lang="zh-CN" altLang="en-US" sz="13900" spc="3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8" name="Freeform 6"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CB65FA4D-37F0-48E5-B480-2FB72399E139}"/>
              </a:ext>
            </a:extLst>
          </p:cNvPr>
          <p:cNvSpPr>
            <a:spLocks/>
          </p:cNvSpPr>
          <p:nvPr/>
        </p:nvSpPr>
        <p:spPr bwMode="auto">
          <a:xfrm>
            <a:off x="1680994" y="898147"/>
            <a:ext cx="1874525" cy="3324748"/>
          </a:xfrm>
          <a:custGeom>
            <a:avLst/>
            <a:gdLst>
              <a:gd name="T0" fmla="*/ 87 w 290"/>
              <a:gd name="T1" fmla="*/ 64 h 562"/>
              <a:gd name="T2" fmla="*/ 80 w 290"/>
              <a:gd name="T3" fmla="*/ 70 h 562"/>
              <a:gd name="T4" fmla="*/ 79 w 290"/>
              <a:gd name="T5" fmla="*/ 57 h 562"/>
              <a:gd name="T6" fmla="*/ 42 w 290"/>
              <a:gd name="T7" fmla="*/ 27 h 562"/>
              <a:gd name="T8" fmla="*/ 35 w 290"/>
              <a:gd name="T9" fmla="*/ 39 h 562"/>
              <a:gd name="T10" fmla="*/ 32 w 290"/>
              <a:gd name="T11" fmla="*/ 23 h 562"/>
              <a:gd name="T12" fmla="*/ 12 w 290"/>
              <a:gd name="T13" fmla="*/ 19 h 562"/>
              <a:gd name="T14" fmla="*/ 9 w 290"/>
              <a:gd name="T15" fmla="*/ 1 h 562"/>
              <a:gd name="T16" fmla="*/ 14 w 290"/>
              <a:gd name="T17" fmla="*/ 15 h 562"/>
              <a:gd name="T18" fmla="*/ 56 w 290"/>
              <a:gd name="T19" fmla="*/ 30 h 562"/>
              <a:gd name="T20" fmla="*/ 65 w 290"/>
              <a:gd name="T21" fmla="*/ 24 h 562"/>
              <a:gd name="T22" fmla="*/ 68 w 290"/>
              <a:gd name="T23" fmla="*/ 37 h 562"/>
              <a:gd name="T24" fmla="*/ 103 w 290"/>
              <a:gd name="T25" fmla="*/ 85 h 562"/>
              <a:gd name="T26" fmla="*/ 124 w 290"/>
              <a:gd name="T27" fmla="*/ 60 h 562"/>
              <a:gd name="T28" fmla="*/ 129 w 290"/>
              <a:gd name="T29" fmla="*/ 65 h 562"/>
              <a:gd name="T30" fmla="*/ 108 w 290"/>
              <a:gd name="T31" fmla="*/ 93 h 562"/>
              <a:gd name="T32" fmla="*/ 110 w 290"/>
              <a:gd name="T33" fmla="*/ 130 h 562"/>
              <a:gd name="T34" fmla="*/ 108 w 290"/>
              <a:gd name="T35" fmla="*/ 172 h 562"/>
              <a:gd name="T36" fmla="*/ 134 w 290"/>
              <a:gd name="T37" fmla="*/ 157 h 562"/>
              <a:gd name="T38" fmla="*/ 157 w 290"/>
              <a:gd name="T39" fmla="*/ 155 h 562"/>
              <a:gd name="T40" fmla="*/ 160 w 290"/>
              <a:gd name="T41" fmla="*/ 161 h 562"/>
              <a:gd name="T42" fmla="*/ 113 w 290"/>
              <a:gd name="T43" fmla="*/ 182 h 562"/>
              <a:gd name="T44" fmla="*/ 106 w 290"/>
              <a:gd name="T45" fmla="*/ 185 h 562"/>
              <a:gd name="T46" fmla="*/ 101 w 290"/>
              <a:gd name="T47" fmla="*/ 223 h 562"/>
              <a:gd name="T48" fmla="*/ 101 w 290"/>
              <a:gd name="T49" fmla="*/ 253 h 562"/>
              <a:gd name="T50" fmla="*/ 124 w 290"/>
              <a:gd name="T51" fmla="*/ 234 h 562"/>
              <a:gd name="T52" fmla="*/ 160 w 290"/>
              <a:gd name="T53" fmla="*/ 234 h 562"/>
              <a:gd name="T54" fmla="*/ 153 w 290"/>
              <a:gd name="T55" fmla="*/ 246 h 562"/>
              <a:gd name="T56" fmla="*/ 103 w 290"/>
              <a:gd name="T57" fmla="*/ 263 h 562"/>
              <a:gd name="T58" fmla="*/ 108 w 290"/>
              <a:gd name="T59" fmla="*/ 293 h 562"/>
              <a:gd name="T60" fmla="*/ 156 w 290"/>
              <a:gd name="T61" fmla="*/ 375 h 562"/>
              <a:gd name="T62" fmla="*/ 222 w 290"/>
              <a:gd name="T63" fmla="*/ 444 h 562"/>
              <a:gd name="T64" fmla="*/ 279 w 290"/>
              <a:gd name="T65" fmla="*/ 513 h 562"/>
              <a:gd name="T66" fmla="*/ 290 w 290"/>
              <a:gd name="T67" fmla="*/ 560 h 562"/>
              <a:gd name="T68" fmla="*/ 287 w 290"/>
              <a:gd name="T69" fmla="*/ 562 h 562"/>
              <a:gd name="T70" fmla="*/ 280 w 290"/>
              <a:gd name="T71" fmla="*/ 525 h 562"/>
              <a:gd name="T72" fmla="*/ 221 w 290"/>
              <a:gd name="T73" fmla="*/ 448 h 562"/>
              <a:gd name="T74" fmla="*/ 136 w 290"/>
              <a:gd name="T75" fmla="*/ 355 h 562"/>
              <a:gd name="T76" fmla="*/ 110 w 290"/>
              <a:gd name="T77" fmla="*/ 315 h 562"/>
              <a:gd name="T78" fmla="*/ 55 w 290"/>
              <a:gd name="T79" fmla="*/ 318 h 562"/>
              <a:gd name="T80" fmla="*/ 43 w 290"/>
              <a:gd name="T81" fmla="*/ 311 h 562"/>
              <a:gd name="T82" fmla="*/ 61 w 290"/>
              <a:gd name="T83" fmla="*/ 301 h 562"/>
              <a:gd name="T84" fmla="*/ 105 w 290"/>
              <a:gd name="T85" fmla="*/ 304 h 562"/>
              <a:gd name="T86" fmla="*/ 107 w 290"/>
              <a:gd name="T87" fmla="*/ 301 h 562"/>
              <a:gd name="T88" fmla="*/ 97 w 290"/>
              <a:gd name="T89" fmla="*/ 232 h 562"/>
              <a:gd name="T90" fmla="*/ 96 w 290"/>
              <a:gd name="T91" fmla="*/ 221 h 562"/>
              <a:gd name="T92" fmla="*/ 51 w 290"/>
              <a:gd name="T93" fmla="*/ 198 h 562"/>
              <a:gd name="T94" fmla="*/ 36 w 290"/>
              <a:gd name="T95" fmla="*/ 180 h 562"/>
              <a:gd name="T96" fmla="*/ 62 w 290"/>
              <a:gd name="T97" fmla="*/ 178 h 562"/>
              <a:gd name="T98" fmla="*/ 99 w 290"/>
              <a:gd name="T99" fmla="*/ 206 h 562"/>
              <a:gd name="T100" fmla="*/ 100 w 290"/>
              <a:gd name="T101" fmla="*/ 204 h 562"/>
              <a:gd name="T102" fmla="*/ 107 w 290"/>
              <a:gd name="T103" fmla="*/ 140 h 562"/>
              <a:gd name="T104" fmla="*/ 75 w 290"/>
              <a:gd name="T105" fmla="*/ 129 h 562"/>
              <a:gd name="T106" fmla="*/ 60 w 290"/>
              <a:gd name="T107" fmla="*/ 115 h 562"/>
              <a:gd name="T108" fmla="*/ 92 w 290"/>
              <a:gd name="T109" fmla="*/ 116 h 562"/>
              <a:gd name="T110" fmla="*/ 107 w 290"/>
              <a:gd name="T111" fmla="*/ 12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562">
                <a:moveTo>
                  <a:pt x="107" y="125"/>
                </a:moveTo>
                <a:cubicBezTo>
                  <a:pt x="106" y="103"/>
                  <a:pt x="100" y="83"/>
                  <a:pt x="87" y="64"/>
                </a:cubicBezTo>
                <a:cubicBezTo>
                  <a:pt x="87" y="65"/>
                  <a:pt x="86" y="66"/>
                  <a:pt x="86" y="67"/>
                </a:cubicBezTo>
                <a:cubicBezTo>
                  <a:pt x="84" y="69"/>
                  <a:pt x="82" y="70"/>
                  <a:pt x="80" y="70"/>
                </a:cubicBezTo>
                <a:cubicBezTo>
                  <a:pt x="75" y="71"/>
                  <a:pt x="72" y="66"/>
                  <a:pt x="74" y="62"/>
                </a:cubicBezTo>
                <a:cubicBezTo>
                  <a:pt x="75" y="60"/>
                  <a:pt x="77" y="58"/>
                  <a:pt x="79" y="57"/>
                </a:cubicBezTo>
                <a:cubicBezTo>
                  <a:pt x="80" y="57"/>
                  <a:pt x="81" y="57"/>
                  <a:pt x="81" y="56"/>
                </a:cubicBezTo>
                <a:cubicBezTo>
                  <a:pt x="71" y="43"/>
                  <a:pt x="58" y="34"/>
                  <a:pt x="42" y="27"/>
                </a:cubicBezTo>
                <a:cubicBezTo>
                  <a:pt x="43" y="29"/>
                  <a:pt x="43" y="31"/>
                  <a:pt x="43" y="33"/>
                </a:cubicBezTo>
                <a:cubicBezTo>
                  <a:pt x="42" y="37"/>
                  <a:pt x="39" y="40"/>
                  <a:pt x="35" y="39"/>
                </a:cubicBezTo>
                <a:cubicBezTo>
                  <a:pt x="31" y="39"/>
                  <a:pt x="28" y="35"/>
                  <a:pt x="28" y="30"/>
                </a:cubicBezTo>
                <a:cubicBezTo>
                  <a:pt x="29" y="28"/>
                  <a:pt x="30" y="25"/>
                  <a:pt x="32" y="23"/>
                </a:cubicBezTo>
                <a:cubicBezTo>
                  <a:pt x="32" y="22"/>
                  <a:pt x="31" y="22"/>
                  <a:pt x="30" y="22"/>
                </a:cubicBezTo>
                <a:cubicBezTo>
                  <a:pt x="24" y="20"/>
                  <a:pt x="18" y="19"/>
                  <a:pt x="12" y="19"/>
                </a:cubicBezTo>
                <a:cubicBezTo>
                  <a:pt x="6" y="18"/>
                  <a:pt x="0" y="11"/>
                  <a:pt x="3" y="4"/>
                </a:cubicBezTo>
                <a:cubicBezTo>
                  <a:pt x="4" y="1"/>
                  <a:pt x="6" y="0"/>
                  <a:pt x="9" y="1"/>
                </a:cubicBezTo>
                <a:cubicBezTo>
                  <a:pt x="11" y="1"/>
                  <a:pt x="13" y="3"/>
                  <a:pt x="14" y="5"/>
                </a:cubicBezTo>
                <a:cubicBezTo>
                  <a:pt x="16" y="8"/>
                  <a:pt x="16" y="12"/>
                  <a:pt x="14" y="15"/>
                </a:cubicBezTo>
                <a:cubicBezTo>
                  <a:pt x="15" y="15"/>
                  <a:pt x="15" y="16"/>
                  <a:pt x="15" y="16"/>
                </a:cubicBezTo>
                <a:cubicBezTo>
                  <a:pt x="30" y="17"/>
                  <a:pt x="44" y="23"/>
                  <a:pt x="56" y="30"/>
                </a:cubicBezTo>
                <a:cubicBezTo>
                  <a:pt x="59" y="32"/>
                  <a:pt x="59" y="32"/>
                  <a:pt x="60" y="29"/>
                </a:cubicBezTo>
                <a:cubicBezTo>
                  <a:pt x="61" y="26"/>
                  <a:pt x="62" y="25"/>
                  <a:pt x="65" y="24"/>
                </a:cubicBezTo>
                <a:cubicBezTo>
                  <a:pt x="67" y="24"/>
                  <a:pt x="68" y="26"/>
                  <a:pt x="70" y="28"/>
                </a:cubicBezTo>
                <a:cubicBezTo>
                  <a:pt x="71" y="31"/>
                  <a:pt x="71" y="34"/>
                  <a:pt x="68" y="37"/>
                </a:cubicBezTo>
                <a:cubicBezTo>
                  <a:pt x="68" y="37"/>
                  <a:pt x="68" y="37"/>
                  <a:pt x="68" y="38"/>
                </a:cubicBezTo>
                <a:cubicBezTo>
                  <a:pt x="83" y="51"/>
                  <a:pt x="95" y="67"/>
                  <a:pt x="103" y="85"/>
                </a:cubicBezTo>
                <a:cubicBezTo>
                  <a:pt x="104" y="82"/>
                  <a:pt x="105" y="79"/>
                  <a:pt x="106" y="77"/>
                </a:cubicBezTo>
                <a:cubicBezTo>
                  <a:pt x="109" y="69"/>
                  <a:pt x="116" y="63"/>
                  <a:pt x="124" y="60"/>
                </a:cubicBezTo>
                <a:cubicBezTo>
                  <a:pt x="125" y="60"/>
                  <a:pt x="127" y="59"/>
                  <a:pt x="128" y="60"/>
                </a:cubicBezTo>
                <a:cubicBezTo>
                  <a:pt x="130" y="62"/>
                  <a:pt x="129" y="63"/>
                  <a:pt x="129" y="65"/>
                </a:cubicBezTo>
                <a:cubicBezTo>
                  <a:pt x="126" y="71"/>
                  <a:pt x="123" y="77"/>
                  <a:pt x="119" y="82"/>
                </a:cubicBezTo>
                <a:cubicBezTo>
                  <a:pt x="116" y="86"/>
                  <a:pt x="112" y="90"/>
                  <a:pt x="108" y="93"/>
                </a:cubicBezTo>
                <a:cubicBezTo>
                  <a:pt x="106" y="94"/>
                  <a:pt x="106" y="96"/>
                  <a:pt x="106" y="99"/>
                </a:cubicBezTo>
                <a:cubicBezTo>
                  <a:pt x="109" y="109"/>
                  <a:pt x="110" y="120"/>
                  <a:pt x="110" y="130"/>
                </a:cubicBezTo>
                <a:cubicBezTo>
                  <a:pt x="110" y="142"/>
                  <a:pt x="109" y="154"/>
                  <a:pt x="108" y="165"/>
                </a:cubicBezTo>
                <a:cubicBezTo>
                  <a:pt x="108" y="168"/>
                  <a:pt x="108" y="170"/>
                  <a:pt x="108" y="172"/>
                </a:cubicBezTo>
                <a:cubicBezTo>
                  <a:pt x="109" y="173"/>
                  <a:pt x="109" y="172"/>
                  <a:pt x="109" y="172"/>
                </a:cubicBezTo>
                <a:cubicBezTo>
                  <a:pt x="116" y="164"/>
                  <a:pt x="125" y="160"/>
                  <a:pt x="134" y="157"/>
                </a:cubicBezTo>
                <a:cubicBezTo>
                  <a:pt x="140" y="156"/>
                  <a:pt x="146" y="154"/>
                  <a:pt x="152" y="154"/>
                </a:cubicBezTo>
                <a:cubicBezTo>
                  <a:pt x="154" y="154"/>
                  <a:pt x="155" y="154"/>
                  <a:pt x="157" y="155"/>
                </a:cubicBezTo>
                <a:cubicBezTo>
                  <a:pt x="159" y="155"/>
                  <a:pt x="160" y="155"/>
                  <a:pt x="160" y="157"/>
                </a:cubicBezTo>
                <a:cubicBezTo>
                  <a:pt x="161" y="159"/>
                  <a:pt x="161" y="160"/>
                  <a:pt x="160" y="161"/>
                </a:cubicBezTo>
                <a:cubicBezTo>
                  <a:pt x="156" y="165"/>
                  <a:pt x="152" y="168"/>
                  <a:pt x="148" y="171"/>
                </a:cubicBezTo>
                <a:cubicBezTo>
                  <a:pt x="137" y="177"/>
                  <a:pt x="125" y="181"/>
                  <a:pt x="113" y="182"/>
                </a:cubicBezTo>
                <a:cubicBezTo>
                  <a:pt x="111" y="182"/>
                  <a:pt x="110" y="183"/>
                  <a:pt x="109" y="183"/>
                </a:cubicBezTo>
                <a:cubicBezTo>
                  <a:pt x="107" y="183"/>
                  <a:pt x="106" y="183"/>
                  <a:pt x="106" y="185"/>
                </a:cubicBezTo>
                <a:cubicBezTo>
                  <a:pt x="106" y="190"/>
                  <a:pt x="105" y="195"/>
                  <a:pt x="104" y="200"/>
                </a:cubicBezTo>
                <a:cubicBezTo>
                  <a:pt x="103" y="207"/>
                  <a:pt x="102" y="215"/>
                  <a:pt x="101" y="223"/>
                </a:cubicBezTo>
                <a:cubicBezTo>
                  <a:pt x="100" y="232"/>
                  <a:pt x="100" y="242"/>
                  <a:pt x="100" y="252"/>
                </a:cubicBezTo>
                <a:cubicBezTo>
                  <a:pt x="100" y="252"/>
                  <a:pt x="101" y="253"/>
                  <a:pt x="101" y="253"/>
                </a:cubicBezTo>
                <a:cubicBezTo>
                  <a:pt x="102" y="254"/>
                  <a:pt x="102" y="252"/>
                  <a:pt x="103" y="252"/>
                </a:cubicBezTo>
                <a:cubicBezTo>
                  <a:pt x="108" y="243"/>
                  <a:pt x="115" y="237"/>
                  <a:pt x="124" y="234"/>
                </a:cubicBezTo>
                <a:cubicBezTo>
                  <a:pt x="131" y="231"/>
                  <a:pt x="138" y="230"/>
                  <a:pt x="146" y="231"/>
                </a:cubicBezTo>
                <a:cubicBezTo>
                  <a:pt x="150" y="231"/>
                  <a:pt x="155" y="232"/>
                  <a:pt x="160" y="234"/>
                </a:cubicBezTo>
                <a:cubicBezTo>
                  <a:pt x="162" y="234"/>
                  <a:pt x="162" y="235"/>
                  <a:pt x="161" y="237"/>
                </a:cubicBezTo>
                <a:cubicBezTo>
                  <a:pt x="159" y="241"/>
                  <a:pt x="156" y="243"/>
                  <a:pt x="153" y="246"/>
                </a:cubicBezTo>
                <a:cubicBezTo>
                  <a:pt x="147" y="251"/>
                  <a:pt x="140" y="255"/>
                  <a:pt x="132" y="258"/>
                </a:cubicBezTo>
                <a:cubicBezTo>
                  <a:pt x="123" y="261"/>
                  <a:pt x="113" y="263"/>
                  <a:pt x="103" y="263"/>
                </a:cubicBezTo>
                <a:cubicBezTo>
                  <a:pt x="101" y="263"/>
                  <a:pt x="101" y="263"/>
                  <a:pt x="102" y="265"/>
                </a:cubicBezTo>
                <a:cubicBezTo>
                  <a:pt x="103" y="274"/>
                  <a:pt x="105" y="284"/>
                  <a:pt x="108" y="293"/>
                </a:cubicBezTo>
                <a:cubicBezTo>
                  <a:pt x="113" y="308"/>
                  <a:pt x="120" y="323"/>
                  <a:pt x="128" y="337"/>
                </a:cubicBezTo>
                <a:cubicBezTo>
                  <a:pt x="136" y="350"/>
                  <a:pt x="146" y="363"/>
                  <a:pt x="156" y="375"/>
                </a:cubicBezTo>
                <a:cubicBezTo>
                  <a:pt x="169" y="390"/>
                  <a:pt x="182" y="404"/>
                  <a:pt x="196" y="418"/>
                </a:cubicBezTo>
                <a:cubicBezTo>
                  <a:pt x="204" y="427"/>
                  <a:pt x="213" y="436"/>
                  <a:pt x="222" y="444"/>
                </a:cubicBezTo>
                <a:cubicBezTo>
                  <a:pt x="234" y="456"/>
                  <a:pt x="245" y="468"/>
                  <a:pt x="256" y="481"/>
                </a:cubicBezTo>
                <a:cubicBezTo>
                  <a:pt x="265" y="491"/>
                  <a:pt x="272" y="501"/>
                  <a:pt x="279" y="513"/>
                </a:cubicBezTo>
                <a:cubicBezTo>
                  <a:pt x="285" y="526"/>
                  <a:pt x="290" y="539"/>
                  <a:pt x="290" y="554"/>
                </a:cubicBezTo>
                <a:cubicBezTo>
                  <a:pt x="290" y="556"/>
                  <a:pt x="290" y="558"/>
                  <a:pt x="290" y="560"/>
                </a:cubicBezTo>
                <a:cubicBezTo>
                  <a:pt x="290" y="561"/>
                  <a:pt x="289" y="562"/>
                  <a:pt x="289" y="562"/>
                </a:cubicBezTo>
                <a:cubicBezTo>
                  <a:pt x="288" y="562"/>
                  <a:pt x="287" y="562"/>
                  <a:pt x="287" y="562"/>
                </a:cubicBezTo>
                <a:cubicBezTo>
                  <a:pt x="286" y="562"/>
                  <a:pt x="286" y="561"/>
                  <a:pt x="286" y="561"/>
                </a:cubicBezTo>
                <a:cubicBezTo>
                  <a:pt x="288" y="548"/>
                  <a:pt x="285" y="536"/>
                  <a:pt x="280" y="525"/>
                </a:cubicBezTo>
                <a:cubicBezTo>
                  <a:pt x="276" y="513"/>
                  <a:pt x="269" y="503"/>
                  <a:pt x="262" y="493"/>
                </a:cubicBezTo>
                <a:cubicBezTo>
                  <a:pt x="249" y="477"/>
                  <a:pt x="235" y="462"/>
                  <a:pt x="221" y="448"/>
                </a:cubicBezTo>
                <a:cubicBezTo>
                  <a:pt x="202" y="429"/>
                  <a:pt x="183" y="410"/>
                  <a:pt x="165" y="390"/>
                </a:cubicBezTo>
                <a:cubicBezTo>
                  <a:pt x="155" y="379"/>
                  <a:pt x="145" y="367"/>
                  <a:pt x="136" y="355"/>
                </a:cubicBezTo>
                <a:cubicBezTo>
                  <a:pt x="127" y="342"/>
                  <a:pt x="119" y="330"/>
                  <a:pt x="113" y="316"/>
                </a:cubicBezTo>
                <a:cubicBezTo>
                  <a:pt x="112" y="314"/>
                  <a:pt x="112" y="314"/>
                  <a:pt x="110" y="315"/>
                </a:cubicBezTo>
                <a:cubicBezTo>
                  <a:pt x="101" y="320"/>
                  <a:pt x="91" y="323"/>
                  <a:pt x="81" y="323"/>
                </a:cubicBezTo>
                <a:cubicBezTo>
                  <a:pt x="72" y="323"/>
                  <a:pt x="63" y="321"/>
                  <a:pt x="55" y="318"/>
                </a:cubicBezTo>
                <a:cubicBezTo>
                  <a:pt x="51" y="317"/>
                  <a:pt x="48" y="315"/>
                  <a:pt x="45" y="313"/>
                </a:cubicBezTo>
                <a:cubicBezTo>
                  <a:pt x="44" y="312"/>
                  <a:pt x="43" y="312"/>
                  <a:pt x="43" y="311"/>
                </a:cubicBezTo>
                <a:cubicBezTo>
                  <a:pt x="42" y="309"/>
                  <a:pt x="42" y="308"/>
                  <a:pt x="44" y="307"/>
                </a:cubicBezTo>
                <a:cubicBezTo>
                  <a:pt x="50" y="304"/>
                  <a:pt x="55" y="302"/>
                  <a:pt x="61" y="301"/>
                </a:cubicBezTo>
                <a:cubicBezTo>
                  <a:pt x="72" y="298"/>
                  <a:pt x="83" y="297"/>
                  <a:pt x="94" y="300"/>
                </a:cubicBezTo>
                <a:cubicBezTo>
                  <a:pt x="98" y="301"/>
                  <a:pt x="102" y="302"/>
                  <a:pt x="105" y="304"/>
                </a:cubicBezTo>
                <a:cubicBezTo>
                  <a:pt x="106" y="305"/>
                  <a:pt x="107" y="305"/>
                  <a:pt x="108" y="305"/>
                </a:cubicBezTo>
                <a:cubicBezTo>
                  <a:pt x="108" y="303"/>
                  <a:pt x="107" y="302"/>
                  <a:pt x="107" y="301"/>
                </a:cubicBezTo>
                <a:cubicBezTo>
                  <a:pt x="102" y="287"/>
                  <a:pt x="99" y="273"/>
                  <a:pt x="98" y="259"/>
                </a:cubicBezTo>
                <a:cubicBezTo>
                  <a:pt x="97" y="250"/>
                  <a:pt x="97" y="241"/>
                  <a:pt x="97" y="232"/>
                </a:cubicBezTo>
                <a:cubicBezTo>
                  <a:pt x="97" y="229"/>
                  <a:pt x="98" y="226"/>
                  <a:pt x="98" y="223"/>
                </a:cubicBezTo>
                <a:cubicBezTo>
                  <a:pt x="98" y="222"/>
                  <a:pt x="98" y="221"/>
                  <a:pt x="96" y="221"/>
                </a:cubicBezTo>
                <a:cubicBezTo>
                  <a:pt x="90" y="221"/>
                  <a:pt x="84" y="219"/>
                  <a:pt x="78" y="216"/>
                </a:cubicBezTo>
                <a:cubicBezTo>
                  <a:pt x="68" y="211"/>
                  <a:pt x="59" y="205"/>
                  <a:pt x="51" y="198"/>
                </a:cubicBezTo>
                <a:cubicBezTo>
                  <a:pt x="46" y="193"/>
                  <a:pt x="41" y="188"/>
                  <a:pt x="37" y="182"/>
                </a:cubicBezTo>
                <a:cubicBezTo>
                  <a:pt x="37" y="181"/>
                  <a:pt x="36" y="181"/>
                  <a:pt x="36" y="180"/>
                </a:cubicBezTo>
                <a:cubicBezTo>
                  <a:pt x="35" y="177"/>
                  <a:pt x="35" y="176"/>
                  <a:pt x="38" y="176"/>
                </a:cubicBezTo>
                <a:cubicBezTo>
                  <a:pt x="46" y="175"/>
                  <a:pt x="54" y="176"/>
                  <a:pt x="62" y="178"/>
                </a:cubicBezTo>
                <a:cubicBezTo>
                  <a:pt x="71" y="181"/>
                  <a:pt x="78" y="184"/>
                  <a:pt x="85" y="190"/>
                </a:cubicBezTo>
                <a:cubicBezTo>
                  <a:pt x="91" y="194"/>
                  <a:pt x="96" y="199"/>
                  <a:pt x="99" y="206"/>
                </a:cubicBezTo>
                <a:cubicBezTo>
                  <a:pt x="99" y="206"/>
                  <a:pt x="99" y="207"/>
                  <a:pt x="100" y="207"/>
                </a:cubicBezTo>
                <a:cubicBezTo>
                  <a:pt x="100" y="206"/>
                  <a:pt x="100" y="205"/>
                  <a:pt x="100" y="204"/>
                </a:cubicBezTo>
                <a:cubicBezTo>
                  <a:pt x="102" y="193"/>
                  <a:pt x="103" y="182"/>
                  <a:pt x="104" y="171"/>
                </a:cubicBezTo>
                <a:cubicBezTo>
                  <a:pt x="105" y="161"/>
                  <a:pt x="106" y="150"/>
                  <a:pt x="107" y="140"/>
                </a:cubicBezTo>
                <a:cubicBezTo>
                  <a:pt x="107" y="138"/>
                  <a:pt x="107" y="138"/>
                  <a:pt x="104" y="137"/>
                </a:cubicBezTo>
                <a:cubicBezTo>
                  <a:pt x="94" y="137"/>
                  <a:pt x="84" y="133"/>
                  <a:pt x="75" y="129"/>
                </a:cubicBezTo>
                <a:cubicBezTo>
                  <a:pt x="71" y="126"/>
                  <a:pt x="67" y="124"/>
                  <a:pt x="64" y="120"/>
                </a:cubicBezTo>
                <a:cubicBezTo>
                  <a:pt x="62" y="119"/>
                  <a:pt x="61" y="117"/>
                  <a:pt x="60" y="115"/>
                </a:cubicBezTo>
                <a:cubicBezTo>
                  <a:pt x="59" y="113"/>
                  <a:pt x="60" y="111"/>
                  <a:pt x="63" y="111"/>
                </a:cubicBezTo>
                <a:cubicBezTo>
                  <a:pt x="73" y="111"/>
                  <a:pt x="82" y="112"/>
                  <a:pt x="92" y="116"/>
                </a:cubicBezTo>
                <a:cubicBezTo>
                  <a:pt x="97" y="118"/>
                  <a:pt x="101" y="121"/>
                  <a:pt x="105" y="125"/>
                </a:cubicBezTo>
                <a:cubicBezTo>
                  <a:pt x="105" y="125"/>
                  <a:pt x="106" y="125"/>
                  <a:pt x="107" y="125"/>
                </a:cubicBezTo>
                <a:close/>
              </a:path>
            </a:pathLst>
          </a:custGeom>
          <a:solidFill>
            <a:srgbClr val="BEB899"/>
          </a:solidFill>
          <a:ln>
            <a:noFill/>
          </a:ln>
        </p:spPr>
        <p:txBody>
          <a:bodyPr vert="horz" wrap="square" lIns="91440" tIns="45720" rIns="91440" bIns="45720" numCol="1" anchor="t" anchorCtr="0" compatLnSpc="1">
            <a:prstTxWarp prst="textNoShape">
              <a:avLst/>
            </a:prstTxWarp>
          </a:bodyPr>
          <a:lstStyle/>
          <a:p>
            <a:endParaRPr lang="zh-CN" altLang="en-US" dirty="0">
              <a:solidFill>
                <a:srgbClr val="2E3949"/>
              </a:solidFill>
              <a:cs typeface="+mn-ea"/>
              <a:sym typeface="+mn-lt"/>
            </a:endParaRPr>
          </a:p>
        </p:txBody>
      </p:sp>
      <p:sp>
        <p:nvSpPr>
          <p:cNvPr id="9" name="Freeform 45" descr="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
            <a:extLst>
              <a:ext uri="{FF2B5EF4-FFF2-40B4-BE49-F238E27FC236}">
                <a16:creationId xmlns:a16="http://schemas.microsoft.com/office/drawing/2014/main" id="{48534799-CD7D-4E26-8759-FD940951A429}"/>
              </a:ext>
            </a:extLst>
          </p:cNvPr>
          <p:cNvSpPr>
            <a:spLocks noEditPoints="1"/>
          </p:cNvSpPr>
          <p:nvPr/>
        </p:nvSpPr>
        <p:spPr bwMode="auto">
          <a:xfrm rot="3509363">
            <a:off x="8954455" y="3834280"/>
            <a:ext cx="1103313" cy="2400300"/>
          </a:xfrm>
          <a:custGeom>
            <a:avLst/>
            <a:gdLst>
              <a:gd name="T0" fmla="*/ 140 w 169"/>
              <a:gd name="T1" fmla="*/ 239 h 368"/>
              <a:gd name="T2" fmla="*/ 138 w 169"/>
              <a:gd name="T3" fmla="*/ 255 h 368"/>
              <a:gd name="T4" fmla="*/ 150 w 169"/>
              <a:gd name="T5" fmla="*/ 311 h 368"/>
              <a:gd name="T6" fmla="*/ 108 w 169"/>
              <a:gd name="T7" fmla="*/ 278 h 368"/>
              <a:gd name="T8" fmla="*/ 138 w 169"/>
              <a:gd name="T9" fmla="*/ 225 h 368"/>
              <a:gd name="T10" fmla="*/ 141 w 169"/>
              <a:gd name="T11" fmla="*/ 192 h 368"/>
              <a:gd name="T12" fmla="*/ 97 w 169"/>
              <a:gd name="T13" fmla="*/ 222 h 368"/>
              <a:gd name="T14" fmla="*/ 109 w 169"/>
              <a:gd name="T15" fmla="*/ 248 h 368"/>
              <a:gd name="T16" fmla="*/ 94 w 169"/>
              <a:gd name="T17" fmla="*/ 291 h 368"/>
              <a:gd name="T18" fmla="*/ 123 w 169"/>
              <a:gd name="T19" fmla="*/ 303 h 368"/>
              <a:gd name="T20" fmla="*/ 127 w 169"/>
              <a:gd name="T21" fmla="*/ 336 h 368"/>
              <a:gd name="T22" fmla="*/ 64 w 169"/>
              <a:gd name="T23" fmla="*/ 352 h 368"/>
              <a:gd name="T24" fmla="*/ 74 w 169"/>
              <a:gd name="T25" fmla="*/ 311 h 368"/>
              <a:gd name="T26" fmla="*/ 70 w 169"/>
              <a:gd name="T27" fmla="*/ 256 h 368"/>
              <a:gd name="T28" fmla="*/ 84 w 169"/>
              <a:gd name="T29" fmla="*/ 217 h 368"/>
              <a:gd name="T30" fmla="*/ 84 w 169"/>
              <a:gd name="T31" fmla="*/ 192 h 368"/>
              <a:gd name="T32" fmla="*/ 55 w 169"/>
              <a:gd name="T33" fmla="*/ 151 h 368"/>
              <a:gd name="T34" fmla="*/ 34 w 169"/>
              <a:gd name="T35" fmla="*/ 106 h 368"/>
              <a:gd name="T36" fmla="*/ 8 w 169"/>
              <a:gd name="T37" fmla="*/ 71 h 368"/>
              <a:gd name="T38" fmla="*/ 3 w 169"/>
              <a:gd name="T39" fmla="*/ 90 h 368"/>
              <a:gd name="T40" fmla="*/ 30 w 169"/>
              <a:gd name="T41" fmla="*/ 83 h 368"/>
              <a:gd name="T42" fmla="*/ 137 w 169"/>
              <a:gd name="T43" fmla="*/ 193 h 368"/>
              <a:gd name="T44" fmla="*/ 110 w 169"/>
              <a:gd name="T45" fmla="*/ 132 h 368"/>
              <a:gd name="T46" fmla="*/ 57 w 169"/>
              <a:gd name="T47" fmla="*/ 84 h 368"/>
              <a:gd name="T48" fmla="*/ 11 w 169"/>
              <a:gd name="T49" fmla="*/ 50 h 368"/>
              <a:gd name="T50" fmla="*/ 31 w 169"/>
              <a:gd name="T51" fmla="*/ 30 h 368"/>
              <a:gd name="T52" fmla="*/ 49 w 169"/>
              <a:gd name="T53" fmla="*/ 2 h 368"/>
              <a:gd name="T54" fmla="*/ 68 w 169"/>
              <a:gd name="T55" fmla="*/ 13 h 368"/>
              <a:gd name="T56" fmla="*/ 96 w 169"/>
              <a:gd name="T57" fmla="*/ 60 h 368"/>
              <a:gd name="T58" fmla="*/ 117 w 169"/>
              <a:gd name="T59" fmla="*/ 92 h 368"/>
              <a:gd name="T60" fmla="*/ 128 w 169"/>
              <a:gd name="T61" fmla="*/ 96 h 368"/>
              <a:gd name="T62" fmla="*/ 139 w 169"/>
              <a:gd name="T63" fmla="*/ 133 h 368"/>
              <a:gd name="T64" fmla="*/ 147 w 169"/>
              <a:gd name="T65" fmla="*/ 173 h 368"/>
              <a:gd name="T66" fmla="*/ 115 w 169"/>
              <a:gd name="T67" fmla="*/ 129 h 368"/>
              <a:gd name="T68" fmla="*/ 142 w 169"/>
              <a:gd name="T69" fmla="*/ 156 h 368"/>
              <a:gd name="T70" fmla="*/ 53 w 169"/>
              <a:gd name="T71" fmla="*/ 38 h 368"/>
              <a:gd name="T72" fmla="*/ 90 w 169"/>
              <a:gd name="T73" fmla="*/ 83 h 368"/>
              <a:gd name="T74" fmla="*/ 82 w 169"/>
              <a:gd name="T75" fmla="*/ 176 h 368"/>
              <a:gd name="T76" fmla="*/ 68 w 169"/>
              <a:gd name="T77" fmla="*/ 102 h 368"/>
              <a:gd name="T78" fmla="*/ 80 w 169"/>
              <a:gd name="T79" fmla="*/ 339 h 368"/>
              <a:gd name="T80" fmla="*/ 88 w 169"/>
              <a:gd name="T81" fmla="*/ 271 h 368"/>
              <a:gd name="T82" fmla="*/ 94 w 169"/>
              <a:gd name="T83" fmla="*/ 214 h 368"/>
              <a:gd name="T84" fmla="*/ 161 w 169"/>
              <a:gd name="T85" fmla="*/ 185 h 368"/>
              <a:gd name="T86" fmla="*/ 75 w 169"/>
              <a:gd name="T87" fmla="*/ 274 h 368"/>
              <a:gd name="T88" fmla="*/ 130 w 169"/>
              <a:gd name="T89" fmla="*/ 88 h 368"/>
              <a:gd name="T90" fmla="*/ 62 w 169"/>
              <a:gd name="T91" fmla="*/ 162 h 368"/>
              <a:gd name="T92" fmla="*/ 57 w 169"/>
              <a:gd name="T93" fmla="*/ 348 h 368"/>
              <a:gd name="T94" fmla="*/ 73 w 169"/>
              <a:gd name="T95" fmla="*/ 107 h 368"/>
              <a:gd name="T96" fmla="*/ 101 w 169"/>
              <a:gd name="T97" fmla="*/ 247 h 368"/>
              <a:gd name="T98" fmla="*/ 22 w 169"/>
              <a:gd name="T99" fmla="*/ 102 h 368"/>
              <a:gd name="T100" fmla="*/ 145 w 169"/>
              <a:gd name="T101" fmla="*/ 138 h 368"/>
              <a:gd name="T102" fmla="*/ 49 w 169"/>
              <a:gd name="T103" fmla="*/ 333 h 368"/>
              <a:gd name="T104" fmla="*/ 109 w 169"/>
              <a:gd name="T105" fmla="*/ 340 h 368"/>
              <a:gd name="T106" fmla="*/ 157 w 169"/>
              <a:gd name="T107" fmla="*/ 256 h 368"/>
              <a:gd name="T108" fmla="*/ 121 w 169"/>
              <a:gd name="T109" fmla="*/ 300 h 368"/>
              <a:gd name="T110" fmla="*/ 37 w 169"/>
              <a:gd name="T111" fmla="*/ 21 h 368"/>
              <a:gd name="T112" fmla="*/ 156 w 169"/>
              <a:gd name="T113" fmla="*/ 259 h 368"/>
              <a:gd name="T114" fmla="*/ 85 w 169"/>
              <a:gd name="T115" fmla="*/ 72 h 368"/>
              <a:gd name="T116" fmla="*/ 22 w 169"/>
              <a:gd name="T117"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368">
                <a:moveTo>
                  <a:pt x="165" y="190"/>
                </a:moveTo>
                <a:cubicBezTo>
                  <a:pt x="164" y="193"/>
                  <a:pt x="161" y="194"/>
                  <a:pt x="158" y="196"/>
                </a:cubicBezTo>
                <a:cubicBezTo>
                  <a:pt x="155" y="197"/>
                  <a:pt x="151" y="199"/>
                  <a:pt x="149" y="202"/>
                </a:cubicBezTo>
                <a:cubicBezTo>
                  <a:pt x="148" y="203"/>
                  <a:pt x="147" y="204"/>
                  <a:pt x="147" y="205"/>
                </a:cubicBezTo>
                <a:cubicBezTo>
                  <a:pt x="147" y="210"/>
                  <a:pt x="146" y="215"/>
                  <a:pt x="145" y="220"/>
                </a:cubicBezTo>
                <a:cubicBezTo>
                  <a:pt x="145" y="221"/>
                  <a:pt x="145" y="221"/>
                  <a:pt x="145" y="222"/>
                </a:cubicBezTo>
                <a:cubicBezTo>
                  <a:pt x="145" y="224"/>
                  <a:pt x="144" y="226"/>
                  <a:pt x="143" y="228"/>
                </a:cubicBezTo>
                <a:cubicBezTo>
                  <a:pt x="143" y="229"/>
                  <a:pt x="143" y="229"/>
                  <a:pt x="143" y="230"/>
                </a:cubicBezTo>
                <a:cubicBezTo>
                  <a:pt x="143" y="230"/>
                  <a:pt x="143" y="230"/>
                  <a:pt x="143" y="231"/>
                </a:cubicBezTo>
                <a:cubicBezTo>
                  <a:pt x="142" y="231"/>
                  <a:pt x="142" y="232"/>
                  <a:pt x="142" y="233"/>
                </a:cubicBezTo>
                <a:cubicBezTo>
                  <a:pt x="142" y="233"/>
                  <a:pt x="142" y="234"/>
                  <a:pt x="142" y="234"/>
                </a:cubicBezTo>
                <a:cubicBezTo>
                  <a:pt x="141" y="235"/>
                  <a:pt x="141" y="235"/>
                  <a:pt x="141" y="236"/>
                </a:cubicBezTo>
                <a:cubicBezTo>
                  <a:pt x="141" y="236"/>
                  <a:pt x="141" y="237"/>
                  <a:pt x="141" y="237"/>
                </a:cubicBezTo>
                <a:cubicBezTo>
                  <a:pt x="141" y="238"/>
                  <a:pt x="140" y="238"/>
                  <a:pt x="140" y="239"/>
                </a:cubicBezTo>
                <a:cubicBezTo>
                  <a:pt x="140" y="240"/>
                  <a:pt x="140" y="240"/>
                  <a:pt x="140" y="240"/>
                </a:cubicBezTo>
                <a:cubicBezTo>
                  <a:pt x="140" y="241"/>
                  <a:pt x="139" y="242"/>
                  <a:pt x="140" y="243"/>
                </a:cubicBezTo>
                <a:cubicBezTo>
                  <a:pt x="140" y="243"/>
                  <a:pt x="139" y="243"/>
                  <a:pt x="139" y="243"/>
                </a:cubicBezTo>
                <a:cubicBezTo>
                  <a:pt x="139" y="244"/>
                  <a:pt x="139" y="245"/>
                  <a:pt x="139" y="246"/>
                </a:cubicBezTo>
                <a:cubicBezTo>
                  <a:pt x="139" y="246"/>
                  <a:pt x="139" y="246"/>
                  <a:pt x="139" y="246"/>
                </a:cubicBezTo>
                <a:cubicBezTo>
                  <a:pt x="138" y="247"/>
                  <a:pt x="137" y="248"/>
                  <a:pt x="139" y="248"/>
                </a:cubicBezTo>
                <a:cubicBezTo>
                  <a:pt x="141" y="248"/>
                  <a:pt x="143" y="247"/>
                  <a:pt x="145" y="247"/>
                </a:cubicBezTo>
                <a:cubicBezTo>
                  <a:pt x="149" y="247"/>
                  <a:pt x="153" y="248"/>
                  <a:pt x="156" y="250"/>
                </a:cubicBezTo>
                <a:cubicBezTo>
                  <a:pt x="159" y="253"/>
                  <a:pt x="161" y="255"/>
                  <a:pt x="160" y="259"/>
                </a:cubicBezTo>
                <a:cubicBezTo>
                  <a:pt x="160" y="259"/>
                  <a:pt x="160" y="259"/>
                  <a:pt x="160" y="260"/>
                </a:cubicBezTo>
                <a:cubicBezTo>
                  <a:pt x="159" y="262"/>
                  <a:pt x="157" y="262"/>
                  <a:pt x="155" y="263"/>
                </a:cubicBezTo>
                <a:cubicBezTo>
                  <a:pt x="153" y="263"/>
                  <a:pt x="151" y="263"/>
                  <a:pt x="149" y="262"/>
                </a:cubicBezTo>
                <a:cubicBezTo>
                  <a:pt x="145" y="260"/>
                  <a:pt x="141" y="259"/>
                  <a:pt x="138" y="256"/>
                </a:cubicBezTo>
                <a:cubicBezTo>
                  <a:pt x="138" y="256"/>
                  <a:pt x="138" y="255"/>
                  <a:pt x="138" y="255"/>
                </a:cubicBezTo>
                <a:cubicBezTo>
                  <a:pt x="138" y="254"/>
                  <a:pt x="137" y="254"/>
                  <a:pt x="137" y="254"/>
                </a:cubicBezTo>
                <a:cubicBezTo>
                  <a:pt x="137" y="254"/>
                  <a:pt x="136" y="254"/>
                  <a:pt x="136" y="255"/>
                </a:cubicBezTo>
                <a:cubicBezTo>
                  <a:pt x="136" y="255"/>
                  <a:pt x="136" y="256"/>
                  <a:pt x="136" y="256"/>
                </a:cubicBezTo>
                <a:cubicBezTo>
                  <a:pt x="136" y="260"/>
                  <a:pt x="135" y="264"/>
                  <a:pt x="134" y="268"/>
                </a:cubicBezTo>
                <a:cubicBezTo>
                  <a:pt x="134" y="274"/>
                  <a:pt x="134" y="281"/>
                  <a:pt x="135" y="287"/>
                </a:cubicBezTo>
                <a:cubicBezTo>
                  <a:pt x="135" y="289"/>
                  <a:pt x="135" y="290"/>
                  <a:pt x="136" y="291"/>
                </a:cubicBezTo>
                <a:cubicBezTo>
                  <a:pt x="136" y="292"/>
                  <a:pt x="136" y="292"/>
                  <a:pt x="136" y="292"/>
                </a:cubicBezTo>
                <a:cubicBezTo>
                  <a:pt x="136" y="292"/>
                  <a:pt x="136" y="292"/>
                  <a:pt x="136" y="292"/>
                </a:cubicBezTo>
                <a:cubicBezTo>
                  <a:pt x="136" y="292"/>
                  <a:pt x="136" y="292"/>
                  <a:pt x="136" y="292"/>
                </a:cubicBezTo>
                <a:cubicBezTo>
                  <a:pt x="136" y="295"/>
                  <a:pt x="137" y="297"/>
                  <a:pt x="139" y="300"/>
                </a:cubicBezTo>
                <a:cubicBezTo>
                  <a:pt x="139" y="300"/>
                  <a:pt x="139" y="300"/>
                  <a:pt x="139" y="300"/>
                </a:cubicBezTo>
                <a:cubicBezTo>
                  <a:pt x="140" y="304"/>
                  <a:pt x="143" y="307"/>
                  <a:pt x="146" y="309"/>
                </a:cubicBezTo>
                <a:cubicBezTo>
                  <a:pt x="146" y="309"/>
                  <a:pt x="147" y="310"/>
                  <a:pt x="148" y="310"/>
                </a:cubicBezTo>
                <a:cubicBezTo>
                  <a:pt x="149" y="309"/>
                  <a:pt x="150" y="311"/>
                  <a:pt x="150" y="311"/>
                </a:cubicBezTo>
                <a:cubicBezTo>
                  <a:pt x="150" y="312"/>
                  <a:pt x="150" y="312"/>
                  <a:pt x="150" y="313"/>
                </a:cubicBezTo>
                <a:cubicBezTo>
                  <a:pt x="149" y="313"/>
                  <a:pt x="149" y="313"/>
                  <a:pt x="149" y="313"/>
                </a:cubicBezTo>
                <a:cubicBezTo>
                  <a:pt x="146" y="313"/>
                  <a:pt x="144" y="312"/>
                  <a:pt x="143" y="310"/>
                </a:cubicBezTo>
                <a:cubicBezTo>
                  <a:pt x="139" y="307"/>
                  <a:pt x="137" y="304"/>
                  <a:pt x="136" y="300"/>
                </a:cubicBezTo>
                <a:cubicBezTo>
                  <a:pt x="135" y="299"/>
                  <a:pt x="134" y="298"/>
                  <a:pt x="134" y="296"/>
                </a:cubicBezTo>
                <a:cubicBezTo>
                  <a:pt x="134" y="296"/>
                  <a:pt x="134" y="296"/>
                  <a:pt x="134" y="295"/>
                </a:cubicBezTo>
                <a:cubicBezTo>
                  <a:pt x="132" y="290"/>
                  <a:pt x="131" y="284"/>
                  <a:pt x="131" y="278"/>
                </a:cubicBezTo>
                <a:cubicBezTo>
                  <a:pt x="131" y="277"/>
                  <a:pt x="131" y="277"/>
                  <a:pt x="131" y="277"/>
                </a:cubicBezTo>
                <a:cubicBezTo>
                  <a:pt x="131" y="277"/>
                  <a:pt x="131" y="276"/>
                  <a:pt x="131" y="276"/>
                </a:cubicBezTo>
                <a:cubicBezTo>
                  <a:pt x="131" y="276"/>
                  <a:pt x="130" y="276"/>
                  <a:pt x="130" y="276"/>
                </a:cubicBezTo>
                <a:cubicBezTo>
                  <a:pt x="130" y="277"/>
                  <a:pt x="130" y="277"/>
                  <a:pt x="129" y="278"/>
                </a:cubicBezTo>
                <a:cubicBezTo>
                  <a:pt x="126" y="283"/>
                  <a:pt x="121" y="285"/>
                  <a:pt x="115" y="285"/>
                </a:cubicBezTo>
                <a:cubicBezTo>
                  <a:pt x="113" y="285"/>
                  <a:pt x="110" y="284"/>
                  <a:pt x="108" y="283"/>
                </a:cubicBezTo>
                <a:cubicBezTo>
                  <a:pt x="107" y="282"/>
                  <a:pt x="107" y="280"/>
                  <a:pt x="108" y="278"/>
                </a:cubicBezTo>
                <a:cubicBezTo>
                  <a:pt x="108" y="277"/>
                  <a:pt x="108" y="277"/>
                  <a:pt x="108" y="277"/>
                </a:cubicBezTo>
                <a:cubicBezTo>
                  <a:pt x="111" y="272"/>
                  <a:pt x="116" y="271"/>
                  <a:pt x="120" y="269"/>
                </a:cubicBezTo>
                <a:cubicBezTo>
                  <a:pt x="123" y="269"/>
                  <a:pt x="127" y="268"/>
                  <a:pt x="130" y="267"/>
                </a:cubicBezTo>
                <a:cubicBezTo>
                  <a:pt x="131" y="266"/>
                  <a:pt x="132" y="266"/>
                  <a:pt x="132" y="265"/>
                </a:cubicBezTo>
                <a:cubicBezTo>
                  <a:pt x="133" y="258"/>
                  <a:pt x="134" y="252"/>
                  <a:pt x="136" y="245"/>
                </a:cubicBezTo>
                <a:cubicBezTo>
                  <a:pt x="136" y="245"/>
                  <a:pt x="136" y="245"/>
                  <a:pt x="136" y="244"/>
                </a:cubicBezTo>
                <a:cubicBezTo>
                  <a:pt x="137" y="243"/>
                  <a:pt x="137" y="241"/>
                  <a:pt x="137" y="240"/>
                </a:cubicBezTo>
                <a:cubicBezTo>
                  <a:pt x="137" y="239"/>
                  <a:pt x="137" y="239"/>
                  <a:pt x="137" y="239"/>
                </a:cubicBezTo>
                <a:cubicBezTo>
                  <a:pt x="138" y="238"/>
                  <a:pt x="138" y="237"/>
                  <a:pt x="138" y="236"/>
                </a:cubicBezTo>
                <a:cubicBezTo>
                  <a:pt x="138" y="236"/>
                  <a:pt x="138" y="236"/>
                  <a:pt x="138" y="235"/>
                </a:cubicBezTo>
                <a:cubicBezTo>
                  <a:pt x="139" y="234"/>
                  <a:pt x="139" y="232"/>
                  <a:pt x="140" y="230"/>
                </a:cubicBezTo>
                <a:cubicBezTo>
                  <a:pt x="140" y="230"/>
                  <a:pt x="140" y="229"/>
                  <a:pt x="140" y="229"/>
                </a:cubicBezTo>
                <a:cubicBezTo>
                  <a:pt x="140" y="229"/>
                  <a:pt x="140" y="229"/>
                  <a:pt x="140" y="228"/>
                </a:cubicBezTo>
                <a:cubicBezTo>
                  <a:pt x="141" y="225"/>
                  <a:pt x="141" y="225"/>
                  <a:pt x="138" y="225"/>
                </a:cubicBezTo>
                <a:cubicBezTo>
                  <a:pt x="135" y="225"/>
                  <a:pt x="133" y="226"/>
                  <a:pt x="130" y="226"/>
                </a:cubicBezTo>
                <a:cubicBezTo>
                  <a:pt x="127" y="227"/>
                  <a:pt x="124" y="227"/>
                  <a:pt x="120" y="226"/>
                </a:cubicBezTo>
                <a:cubicBezTo>
                  <a:pt x="120" y="226"/>
                  <a:pt x="119" y="225"/>
                  <a:pt x="118" y="225"/>
                </a:cubicBezTo>
                <a:cubicBezTo>
                  <a:pt x="118" y="225"/>
                  <a:pt x="118" y="225"/>
                  <a:pt x="117" y="225"/>
                </a:cubicBezTo>
                <a:cubicBezTo>
                  <a:pt x="117" y="224"/>
                  <a:pt x="116" y="224"/>
                  <a:pt x="115" y="223"/>
                </a:cubicBezTo>
                <a:cubicBezTo>
                  <a:pt x="110" y="221"/>
                  <a:pt x="110" y="213"/>
                  <a:pt x="115" y="210"/>
                </a:cubicBezTo>
                <a:cubicBezTo>
                  <a:pt x="120" y="207"/>
                  <a:pt x="124" y="207"/>
                  <a:pt x="129" y="209"/>
                </a:cubicBezTo>
                <a:cubicBezTo>
                  <a:pt x="134" y="211"/>
                  <a:pt x="138" y="215"/>
                  <a:pt x="142" y="219"/>
                </a:cubicBezTo>
                <a:cubicBezTo>
                  <a:pt x="142" y="219"/>
                  <a:pt x="142" y="219"/>
                  <a:pt x="142" y="219"/>
                </a:cubicBezTo>
                <a:cubicBezTo>
                  <a:pt x="142" y="219"/>
                  <a:pt x="142" y="219"/>
                  <a:pt x="142" y="218"/>
                </a:cubicBezTo>
                <a:cubicBezTo>
                  <a:pt x="144" y="209"/>
                  <a:pt x="145" y="199"/>
                  <a:pt x="145" y="190"/>
                </a:cubicBezTo>
                <a:cubicBezTo>
                  <a:pt x="145" y="189"/>
                  <a:pt x="145" y="188"/>
                  <a:pt x="144" y="187"/>
                </a:cubicBezTo>
                <a:cubicBezTo>
                  <a:pt x="143" y="188"/>
                  <a:pt x="143" y="190"/>
                  <a:pt x="142" y="191"/>
                </a:cubicBezTo>
                <a:cubicBezTo>
                  <a:pt x="142" y="192"/>
                  <a:pt x="142" y="192"/>
                  <a:pt x="141" y="192"/>
                </a:cubicBezTo>
                <a:cubicBezTo>
                  <a:pt x="141" y="192"/>
                  <a:pt x="141" y="193"/>
                  <a:pt x="140" y="193"/>
                </a:cubicBezTo>
                <a:cubicBezTo>
                  <a:pt x="140" y="194"/>
                  <a:pt x="140" y="194"/>
                  <a:pt x="140" y="194"/>
                </a:cubicBezTo>
                <a:cubicBezTo>
                  <a:pt x="140" y="194"/>
                  <a:pt x="140" y="194"/>
                  <a:pt x="140" y="194"/>
                </a:cubicBezTo>
                <a:cubicBezTo>
                  <a:pt x="140" y="194"/>
                  <a:pt x="139" y="194"/>
                  <a:pt x="139" y="195"/>
                </a:cubicBezTo>
                <a:cubicBezTo>
                  <a:pt x="132" y="201"/>
                  <a:pt x="124" y="203"/>
                  <a:pt x="115" y="201"/>
                </a:cubicBezTo>
                <a:cubicBezTo>
                  <a:pt x="115" y="201"/>
                  <a:pt x="114" y="201"/>
                  <a:pt x="113" y="201"/>
                </a:cubicBezTo>
                <a:cubicBezTo>
                  <a:pt x="112" y="200"/>
                  <a:pt x="112" y="200"/>
                  <a:pt x="112" y="202"/>
                </a:cubicBezTo>
                <a:cubicBezTo>
                  <a:pt x="112" y="202"/>
                  <a:pt x="112" y="203"/>
                  <a:pt x="112" y="203"/>
                </a:cubicBezTo>
                <a:cubicBezTo>
                  <a:pt x="112" y="204"/>
                  <a:pt x="112" y="205"/>
                  <a:pt x="112" y="205"/>
                </a:cubicBezTo>
                <a:cubicBezTo>
                  <a:pt x="111" y="206"/>
                  <a:pt x="111" y="207"/>
                  <a:pt x="111" y="208"/>
                </a:cubicBezTo>
                <a:cubicBezTo>
                  <a:pt x="110" y="208"/>
                  <a:pt x="110" y="209"/>
                  <a:pt x="110" y="209"/>
                </a:cubicBezTo>
                <a:cubicBezTo>
                  <a:pt x="109" y="209"/>
                  <a:pt x="109" y="210"/>
                  <a:pt x="109" y="210"/>
                </a:cubicBezTo>
                <a:cubicBezTo>
                  <a:pt x="106" y="213"/>
                  <a:pt x="103" y="216"/>
                  <a:pt x="99" y="218"/>
                </a:cubicBezTo>
                <a:cubicBezTo>
                  <a:pt x="98" y="219"/>
                  <a:pt x="98" y="221"/>
                  <a:pt x="97" y="222"/>
                </a:cubicBezTo>
                <a:cubicBezTo>
                  <a:pt x="96" y="223"/>
                  <a:pt x="96" y="224"/>
                  <a:pt x="96" y="225"/>
                </a:cubicBezTo>
                <a:cubicBezTo>
                  <a:pt x="95" y="226"/>
                  <a:pt x="95" y="227"/>
                  <a:pt x="95" y="228"/>
                </a:cubicBezTo>
                <a:cubicBezTo>
                  <a:pt x="94" y="232"/>
                  <a:pt x="95" y="237"/>
                  <a:pt x="95" y="241"/>
                </a:cubicBezTo>
                <a:cubicBezTo>
                  <a:pt x="95" y="241"/>
                  <a:pt x="95" y="242"/>
                  <a:pt x="95" y="242"/>
                </a:cubicBezTo>
                <a:cubicBezTo>
                  <a:pt x="95" y="242"/>
                  <a:pt x="95" y="243"/>
                  <a:pt x="95" y="243"/>
                </a:cubicBezTo>
                <a:cubicBezTo>
                  <a:pt x="95" y="244"/>
                  <a:pt x="95" y="246"/>
                  <a:pt x="95" y="247"/>
                </a:cubicBezTo>
                <a:cubicBezTo>
                  <a:pt x="95" y="246"/>
                  <a:pt x="96" y="245"/>
                  <a:pt x="96" y="244"/>
                </a:cubicBezTo>
                <a:cubicBezTo>
                  <a:pt x="99" y="239"/>
                  <a:pt x="102" y="236"/>
                  <a:pt x="105" y="232"/>
                </a:cubicBezTo>
                <a:cubicBezTo>
                  <a:pt x="108" y="230"/>
                  <a:pt x="110" y="229"/>
                  <a:pt x="113" y="228"/>
                </a:cubicBezTo>
                <a:cubicBezTo>
                  <a:pt x="115" y="228"/>
                  <a:pt x="117" y="229"/>
                  <a:pt x="118" y="231"/>
                </a:cubicBezTo>
                <a:cubicBezTo>
                  <a:pt x="119" y="233"/>
                  <a:pt x="120" y="234"/>
                  <a:pt x="119" y="237"/>
                </a:cubicBezTo>
                <a:cubicBezTo>
                  <a:pt x="119" y="237"/>
                  <a:pt x="119" y="238"/>
                  <a:pt x="118" y="239"/>
                </a:cubicBezTo>
                <a:cubicBezTo>
                  <a:pt x="118" y="240"/>
                  <a:pt x="118" y="241"/>
                  <a:pt x="118" y="241"/>
                </a:cubicBezTo>
                <a:cubicBezTo>
                  <a:pt x="116" y="245"/>
                  <a:pt x="113" y="247"/>
                  <a:pt x="109" y="248"/>
                </a:cubicBezTo>
                <a:cubicBezTo>
                  <a:pt x="108" y="248"/>
                  <a:pt x="107" y="249"/>
                  <a:pt x="106" y="249"/>
                </a:cubicBezTo>
                <a:cubicBezTo>
                  <a:pt x="104" y="250"/>
                  <a:pt x="101" y="251"/>
                  <a:pt x="99" y="251"/>
                </a:cubicBezTo>
                <a:cubicBezTo>
                  <a:pt x="96" y="252"/>
                  <a:pt x="94" y="254"/>
                  <a:pt x="93" y="256"/>
                </a:cubicBezTo>
                <a:cubicBezTo>
                  <a:pt x="93" y="260"/>
                  <a:pt x="92" y="264"/>
                  <a:pt x="92" y="268"/>
                </a:cubicBezTo>
                <a:cubicBezTo>
                  <a:pt x="92" y="269"/>
                  <a:pt x="91" y="269"/>
                  <a:pt x="91" y="270"/>
                </a:cubicBezTo>
                <a:cubicBezTo>
                  <a:pt x="91" y="271"/>
                  <a:pt x="91" y="271"/>
                  <a:pt x="91" y="272"/>
                </a:cubicBezTo>
                <a:cubicBezTo>
                  <a:pt x="91" y="273"/>
                  <a:pt x="90" y="274"/>
                  <a:pt x="90" y="275"/>
                </a:cubicBezTo>
                <a:cubicBezTo>
                  <a:pt x="90" y="275"/>
                  <a:pt x="89" y="276"/>
                  <a:pt x="90" y="277"/>
                </a:cubicBezTo>
                <a:cubicBezTo>
                  <a:pt x="89" y="278"/>
                  <a:pt x="90" y="279"/>
                  <a:pt x="90" y="280"/>
                </a:cubicBezTo>
                <a:cubicBezTo>
                  <a:pt x="90" y="280"/>
                  <a:pt x="90" y="280"/>
                  <a:pt x="90" y="280"/>
                </a:cubicBezTo>
                <a:cubicBezTo>
                  <a:pt x="90" y="281"/>
                  <a:pt x="90" y="281"/>
                  <a:pt x="90" y="281"/>
                </a:cubicBezTo>
                <a:cubicBezTo>
                  <a:pt x="90" y="281"/>
                  <a:pt x="90" y="281"/>
                  <a:pt x="91" y="281"/>
                </a:cubicBezTo>
                <a:cubicBezTo>
                  <a:pt x="91" y="284"/>
                  <a:pt x="93" y="287"/>
                  <a:pt x="94" y="290"/>
                </a:cubicBezTo>
                <a:cubicBezTo>
                  <a:pt x="94" y="290"/>
                  <a:pt x="94" y="291"/>
                  <a:pt x="94" y="291"/>
                </a:cubicBezTo>
                <a:cubicBezTo>
                  <a:pt x="94" y="291"/>
                  <a:pt x="94" y="291"/>
                  <a:pt x="94" y="291"/>
                </a:cubicBezTo>
                <a:cubicBezTo>
                  <a:pt x="94" y="291"/>
                  <a:pt x="94" y="291"/>
                  <a:pt x="94" y="291"/>
                </a:cubicBezTo>
                <a:cubicBezTo>
                  <a:pt x="94" y="291"/>
                  <a:pt x="94" y="292"/>
                  <a:pt x="94" y="292"/>
                </a:cubicBezTo>
                <a:cubicBezTo>
                  <a:pt x="94" y="292"/>
                  <a:pt x="94" y="292"/>
                  <a:pt x="94" y="292"/>
                </a:cubicBezTo>
                <a:cubicBezTo>
                  <a:pt x="94" y="292"/>
                  <a:pt x="94" y="292"/>
                  <a:pt x="94" y="292"/>
                </a:cubicBezTo>
                <a:cubicBezTo>
                  <a:pt x="94" y="293"/>
                  <a:pt x="94" y="293"/>
                  <a:pt x="95" y="293"/>
                </a:cubicBezTo>
                <a:cubicBezTo>
                  <a:pt x="95" y="296"/>
                  <a:pt x="96" y="299"/>
                  <a:pt x="98" y="301"/>
                </a:cubicBezTo>
                <a:cubicBezTo>
                  <a:pt x="98" y="302"/>
                  <a:pt x="98" y="302"/>
                  <a:pt x="98" y="302"/>
                </a:cubicBezTo>
                <a:cubicBezTo>
                  <a:pt x="98" y="303"/>
                  <a:pt x="99" y="302"/>
                  <a:pt x="99" y="302"/>
                </a:cubicBezTo>
                <a:cubicBezTo>
                  <a:pt x="100" y="300"/>
                  <a:pt x="102" y="297"/>
                  <a:pt x="104" y="296"/>
                </a:cubicBezTo>
                <a:cubicBezTo>
                  <a:pt x="107" y="292"/>
                  <a:pt x="113" y="290"/>
                  <a:pt x="118" y="292"/>
                </a:cubicBezTo>
                <a:cubicBezTo>
                  <a:pt x="119" y="293"/>
                  <a:pt x="121" y="293"/>
                  <a:pt x="122" y="295"/>
                </a:cubicBezTo>
                <a:cubicBezTo>
                  <a:pt x="124" y="296"/>
                  <a:pt x="125" y="298"/>
                  <a:pt x="124" y="301"/>
                </a:cubicBezTo>
                <a:cubicBezTo>
                  <a:pt x="124" y="301"/>
                  <a:pt x="124" y="302"/>
                  <a:pt x="123" y="303"/>
                </a:cubicBezTo>
                <a:cubicBezTo>
                  <a:pt x="122" y="305"/>
                  <a:pt x="119" y="306"/>
                  <a:pt x="116" y="306"/>
                </a:cubicBezTo>
                <a:cubicBezTo>
                  <a:pt x="113" y="306"/>
                  <a:pt x="110" y="306"/>
                  <a:pt x="107" y="306"/>
                </a:cubicBezTo>
                <a:cubicBezTo>
                  <a:pt x="106" y="306"/>
                  <a:pt x="104" y="306"/>
                  <a:pt x="103" y="307"/>
                </a:cubicBezTo>
                <a:cubicBezTo>
                  <a:pt x="103" y="307"/>
                  <a:pt x="102" y="307"/>
                  <a:pt x="102" y="307"/>
                </a:cubicBezTo>
                <a:cubicBezTo>
                  <a:pt x="101" y="307"/>
                  <a:pt x="100" y="308"/>
                  <a:pt x="99" y="308"/>
                </a:cubicBezTo>
                <a:cubicBezTo>
                  <a:pt x="100" y="310"/>
                  <a:pt x="101" y="312"/>
                  <a:pt x="101" y="315"/>
                </a:cubicBezTo>
                <a:cubicBezTo>
                  <a:pt x="103" y="321"/>
                  <a:pt x="103" y="328"/>
                  <a:pt x="102" y="334"/>
                </a:cubicBezTo>
                <a:cubicBezTo>
                  <a:pt x="102" y="335"/>
                  <a:pt x="102" y="336"/>
                  <a:pt x="102" y="336"/>
                </a:cubicBezTo>
                <a:cubicBezTo>
                  <a:pt x="101" y="337"/>
                  <a:pt x="101" y="338"/>
                  <a:pt x="101" y="339"/>
                </a:cubicBezTo>
                <a:cubicBezTo>
                  <a:pt x="102" y="338"/>
                  <a:pt x="102" y="338"/>
                  <a:pt x="102" y="338"/>
                </a:cubicBezTo>
                <a:cubicBezTo>
                  <a:pt x="103" y="336"/>
                  <a:pt x="104" y="335"/>
                  <a:pt x="105" y="334"/>
                </a:cubicBezTo>
                <a:cubicBezTo>
                  <a:pt x="109" y="329"/>
                  <a:pt x="114" y="328"/>
                  <a:pt x="120" y="329"/>
                </a:cubicBezTo>
                <a:cubicBezTo>
                  <a:pt x="121" y="329"/>
                  <a:pt x="122" y="329"/>
                  <a:pt x="123" y="330"/>
                </a:cubicBezTo>
                <a:cubicBezTo>
                  <a:pt x="126" y="331"/>
                  <a:pt x="127" y="333"/>
                  <a:pt x="127" y="336"/>
                </a:cubicBezTo>
                <a:cubicBezTo>
                  <a:pt x="127" y="337"/>
                  <a:pt x="126" y="337"/>
                  <a:pt x="126" y="338"/>
                </a:cubicBezTo>
                <a:cubicBezTo>
                  <a:pt x="124" y="342"/>
                  <a:pt x="120" y="343"/>
                  <a:pt x="117" y="343"/>
                </a:cubicBezTo>
                <a:cubicBezTo>
                  <a:pt x="115" y="344"/>
                  <a:pt x="113" y="344"/>
                  <a:pt x="111" y="343"/>
                </a:cubicBezTo>
                <a:cubicBezTo>
                  <a:pt x="109" y="343"/>
                  <a:pt x="107" y="344"/>
                  <a:pt x="105" y="344"/>
                </a:cubicBezTo>
                <a:cubicBezTo>
                  <a:pt x="103" y="344"/>
                  <a:pt x="102" y="345"/>
                  <a:pt x="101" y="346"/>
                </a:cubicBezTo>
                <a:cubicBezTo>
                  <a:pt x="100" y="347"/>
                  <a:pt x="100" y="348"/>
                  <a:pt x="99" y="348"/>
                </a:cubicBezTo>
                <a:cubicBezTo>
                  <a:pt x="98" y="348"/>
                  <a:pt x="98" y="348"/>
                  <a:pt x="98" y="349"/>
                </a:cubicBezTo>
                <a:cubicBezTo>
                  <a:pt x="97" y="351"/>
                  <a:pt x="96" y="353"/>
                  <a:pt x="95" y="356"/>
                </a:cubicBezTo>
                <a:cubicBezTo>
                  <a:pt x="94" y="356"/>
                  <a:pt x="94" y="356"/>
                  <a:pt x="94" y="357"/>
                </a:cubicBezTo>
                <a:cubicBezTo>
                  <a:pt x="93" y="357"/>
                  <a:pt x="93" y="358"/>
                  <a:pt x="93" y="359"/>
                </a:cubicBezTo>
                <a:cubicBezTo>
                  <a:pt x="90" y="363"/>
                  <a:pt x="86" y="366"/>
                  <a:pt x="81" y="367"/>
                </a:cubicBezTo>
                <a:cubicBezTo>
                  <a:pt x="77" y="368"/>
                  <a:pt x="74" y="366"/>
                  <a:pt x="72" y="364"/>
                </a:cubicBezTo>
                <a:cubicBezTo>
                  <a:pt x="70" y="362"/>
                  <a:pt x="68" y="359"/>
                  <a:pt x="68" y="356"/>
                </a:cubicBezTo>
                <a:cubicBezTo>
                  <a:pt x="67" y="353"/>
                  <a:pt x="66" y="352"/>
                  <a:pt x="64" y="352"/>
                </a:cubicBezTo>
                <a:cubicBezTo>
                  <a:pt x="61" y="352"/>
                  <a:pt x="58" y="351"/>
                  <a:pt x="55" y="351"/>
                </a:cubicBezTo>
                <a:cubicBezTo>
                  <a:pt x="50" y="349"/>
                  <a:pt x="45" y="347"/>
                  <a:pt x="43" y="341"/>
                </a:cubicBezTo>
                <a:cubicBezTo>
                  <a:pt x="41" y="338"/>
                  <a:pt x="43" y="334"/>
                  <a:pt x="46" y="331"/>
                </a:cubicBezTo>
                <a:cubicBezTo>
                  <a:pt x="49" y="329"/>
                  <a:pt x="54" y="329"/>
                  <a:pt x="57" y="332"/>
                </a:cubicBezTo>
                <a:cubicBezTo>
                  <a:pt x="58" y="334"/>
                  <a:pt x="59" y="335"/>
                  <a:pt x="60" y="338"/>
                </a:cubicBezTo>
                <a:cubicBezTo>
                  <a:pt x="61" y="340"/>
                  <a:pt x="62" y="344"/>
                  <a:pt x="64" y="346"/>
                </a:cubicBezTo>
                <a:cubicBezTo>
                  <a:pt x="64" y="347"/>
                  <a:pt x="65" y="349"/>
                  <a:pt x="67" y="349"/>
                </a:cubicBezTo>
                <a:cubicBezTo>
                  <a:pt x="67" y="350"/>
                  <a:pt x="67" y="349"/>
                  <a:pt x="67" y="349"/>
                </a:cubicBezTo>
                <a:cubicBezTo>
                  <a:pt x="66" y="341"/>
                  <a:pt x="68" y="333"/>
                  <a:pt x="70" y="326"/>
                </a:cubicBezTo>
                <a:cubicBezTo>
                  <a:pt x="70" y="325"/>
                  <a:pt x="70" y="325"/>
                  <a:pt x="70" y="325"/>
                </a:cubicBezTo>
                <a:cubicBezTo>
                  <a:pt x="70" y="324"/>
                  <a:pt x="70" y="324"/>
                  <a:pt x="70" y="324"/>
                </a:cubicBezTo>
                <a:cubicBezTo>
                  <a:pt x="71" y="321"/>
                  <a:pt x="72" y="318"/>
                  <a:pt x="72" y="316"/>
                </a:cubicBezTo>
                <a:cubicBezTo>
                  <a:pt x="73" y="315"/>
                  <a:pt x="73" y="315"/>
                  <a:pt x="73" y="314"/>
                </a:cubicBezTo>
                <a:cubicBezTo>
                  <a:pt x="73" y="313"/>
                  <a:pt x="74" y="312"/>
                  <a:pt x="74" y="311"/>
                </a:cubicBezTo>
                <a:cubicBezTo>
                  <a:pt x="74" y="311"/>
                  <a:pt x="74" y="310"/>
                  <a:pt x="74" y="310"/>
                </a:cubicBezTo>
                <a:cubicBezTo>
                  <a:pt x="75" y="309"/>
                  <a:pt x="75" y="308"/>
                  <a:pt x="75" y="307"/>
                </a:cubicBezTo>
                <a:cubicBezTo>
                  <a:pt x="76" y="306"/>
                  <a:pt x="76" y="306"/>
                  <a:pt x="76" y="305"/>
                </a:cubicBezTo>
                <a:cubicBezTo>
                  <a:pt x="76" y="303"/>
                  <a:pt x="77" y="302"/>
                  <a:pt x="77" y="301"/>
                </a:cubicBezTo>
                <a:cubicBezTo>
                  <a:pt x="78" y="299"/>
                  <a:pt x="79" y="297"/>
                  <a:pt x="79" y="295"/>
                </a:cubicBezTo>
                <a:cubicBezTo>
                  <a:pt x="81" y="293"/>
                  <a:pt x="82" y="291"/>
                  <a:pt x="82" y="288"/>
                </a:cubicBezTo>
                <a:cubicBezTo>
                  <a:pt x="83" y="288"/>
                  <a:pt x="83" y="287"/>
                  <a:pt x="83" y="286"/>
                </a:cubicBezTo>
                <a:cubicBezTo>
                  <a:pt x="84" y="285"/>
                  <a:pt x="84" y="284"/>
                  <a:pt x="84" y="282"/>
                </a:cubicBezTo>
                <a:cubicBezTo>
                  <a:pt x="85" y="282"/>
                  <a:pt x="85" y="282"/>
                  <a:pt x="85" y="281"/>
                </a:cubicBezTo>
                <a:cubicBezTo>
                  <a:pt x="84" y="280"/>
                  <a:pt x="83" y="280"/>
                  <a:pt x="82" y="280"/>
                </a:cubicBezTo>
                <a:cubicBezTo>
                  <a:pt x="80" y="280"/>
                  <a:pt x="78" y="280"/>
                  <a:pt x="76" y="280"/>
                </a:cubicBezTo>
                <a:cubicBezTo>
                  <a:pt x="70" y="280"/>
                  <a:pt x="65" y="278"/>
                  <a:pt x="61" y="274"/>
                </a:cubicBezTo>
                <a:cubicBezTo>
                  <a:pt x="57" y="270"/>
                  <a:pt x="55" y="265"/>
                  <a:pt x="57" y="259"/>
                </a:cubicBezTo>
                <a:cubicBezTo>
                  <a:pt x="59" y="253"/>
                  <a:pt x="66" y="252"/>
                  <a:pt x="70" y="256"/>
                </a:cubicBezTo>
                <a:cubicBezTo>
                  <a:pt x="72" y="258"/>
                  <a:pt x="73" y="260"/>
                  <a:pt x="74" y="262"/>
                </a:cubicBezTo>
                <a:cubicBezTo>
                  <a:pt x="74" y="263"/>
                  <a:pt x="75" y="265"/>
                  <a:pt x="75" y="266"/>
                </a:cubicBezTo>
                <a:cubicBezTo>
                  <a:pt x="75" y="266"/>
                  <a:pt x="75" y="266"/>
                  <a:pt x="75" y="266"/>
                </a:cubicBezTo>
                <a:cubicBezTo>
                  <a:pt x="75" y="266"/>
                  <a:pt x="75" y="266"/>
                  <a:pt x="75" y="266"/>
                </a:cubicBezTo>
                <a:cubicBezTo>
                  <a:pt x="75" y="266"/>
                  <a:pt x="75" y="267"/>
                  <a:pt x="76" y="267"/>
                </a:cubicBezTo>
                <a:cubicBezTo>
                  <a:pt x="76" y="269"/>
                  <a:pt x="77" y="271"/>
                  <a:pt x="78" y="273"/>
                </a:cubicBezTo>
                <a:cubicBezTo>
                  <a:pt x="79" y="274"/>
                  <a:pt x="80" y="275"/>
                  <a:pt x="81" y="275"/>
                </a:cubicBezTo>
                <a:cubicBezTo>
                  <a:pt x="82" y="276"/>
                  <a:pt x="83" y="276"/>
                  <a:pt x="84" y="277"/>
                </a:cubicBezTo>
                <a:cubicBezTo>
                  <a:pt x="84" y="277"/>
                  <a:pt x="84" y="278"/>
                  <a:pt x="85" y="277"/>
                </a:cubicBezTo>
                <a:cubicBezTo>
                  <a:pt x="85" y="278"/>
                  <a:pt x="85" y="278"/>
                  <a:pt x="86" y="278"/>
                </a:cubicBezTo>
                <a:cubicBezTo>
                  <a:pt x="86" y="277"/>
                  <a:pt x="86" y="277"/>
                  <a:pt x="86" y="277"/>
                </a:cubicBezTo>
                <a:cubicBezTo>
                  <a:pt x="85" y="274"/>
                  <a:pt x="84" y="271"/>
                  <a:pt x="84" y="269"/>
                </a:cubicBezTo>
                <a:cubicBezTo>
                  <a:pt x="80" y="255"/>
                  <a:pt x="79" y="242"/>
                  <a:pt x="82" y="228"/>
                </a:cubicBezTo>
                <a:cubicBezTo>
                  <a:pt x="83" y="224"/>
                  <a:pt x="83" y="220"/>
                  <a:pt x="84" y="217"/>
                </a:cubicBezTo>
                <a:cubicBezTo>
                  <a:pt x="84" y="216"/>
                  <a:pt x="84" y="216"/>
                  <a:pt x="84" y="216"/>
                </a:cubicBezTo>
                <a:cubicBezTo>
                  <a:pt x="85" y="214"/>
                  <a:pt x="85" y="213"/>
                  <a:pt x="86" y="211"/>
                </a:cubicBezTo>
                <a:cubicBezTo>
                  <a:pt x="86" y="211"/>
                  <a:pt x="86" y="210"/>
                  <a:pt x="86" y="210"/>
                </a:cubicBezTo>
                <a:cubicBezTo>
                  <a:pt x="86" y="209"/>
                  <a:pt x="86" y="209"/>
                  <a:pt x="86" y="208"/>
                </a:cubicBezTo>
                <a:cubicBezTo>
                  <a:pt x="87" y="208"/>
                  <a:pt x="87" y="207"/>
                  <a:pt x="87" y="207"/>
                </a:cubicBezTo>
                <a:cubicBezTo>
                  <a:pt x="87" y="204"/>
                  <a:pt x="86" y="201"/>
                  <a:pt x="86" y="198"/>
                </a:cubicBezTo>
                <a:cubicBezTo>
                  <a:pt x="86" y="197"/>
                  <a:pt x="84" y="197"/>
                  <a:pt x="83" y="197"/>
                </a:cubicBezTo>
                <a:cubicBezTo>
                  <a:pt x="82" y="197"/>
                  <a:pt x="80" y="197"/>
                  <a:pt x="78" y="198"/>
                </a:cubicBezTo>
                <a:cubicBezTo>
                  <a:pt x="72" y="198"/>
                  <a:pt x="66" y="198"/>
                  <a:pt x="60" y="194"/>
                </a:cubicBezTo>
                <a:cubicBezTo>
                  <a:pt x="57" y="192"/>
                  <a:pt x="56" y="189"/>
                  <a:pt x="57" y="185"/>
                </a:cubicBezTo>
                <a:cubicBezTo>
                  <a:pt x="58" y="181"/>
                  <a:pt x="61" y="180"/>
                  <a:pt x="64" y="180"/>
                </a:cubicBezTo>
                <a:cubicBezTo>
                  <a:pt x="68" y="180"/>
                  <a:pt x="72" y="182"/>
                  <a:pt x="75" y="185"/>
                </a:cubicBezTo>
                <a:cubicBezTo>
                  <a:pt x="77" y="187"/>
                  <a:pt x="80" y="189"/>
                  <a:pt x="82" y="191"/>
                </a:cubicBezTo>
                <a:cubicBezTo>
                  <a:pt x="82" y="192"/>
                  <a:pt x="83" y="192"/>
                  <a:pt x="84" y="192"/>
                </a:cubicBezTo>
                <a:cubicBezTo>
                  <a:pt x="84" y="193"/>
                  <a:pt x="84" y="193"/>
                  <a:pt x="84" y="192"/>
                </a:cubicBezTo>
                <a:cubicBezTo>
                  <a:pt x="84" y="192"/>
                  <a:pt x="84" y="192"/>
                  <a:pt x="84" y="192"/>
                </a:cubicBezTo>
                <a:cubicBezTo>
                  <a:pt x="84" y="190"/>
                  <a:pt x="82" y="188"/>
                  <a:pt x="82" y="185"/>
                </a:cubicBezTo>
                <a:cubicBezTo>
                  <a:pt x="82" y="185"/>
                  <a:pt x="82" y="184"/>
                  <a:pt x="81" y="184"/>
                </a:cubicBezTo>
                <a:cubicBezTo>
                  <a:pt x="77" y="180"/>
                  <a:pt x="73" y="176"/>
                  <a:pt x="69" y="172"/>
                </a:cubicBezTo>
                <a:cubicBezTo>
                  <a:pt x="68" y="170"/>
                  <a:pt x="66" y="169"/>
                  <a:pt x="65" y="167"/>
                </a:cubicBezTo>
                <a:cubicBezTo>
                  <a:pt x="64" y="166"/>
                  <a:pt x="64" y="166"/>
                  <a:pt x="63" y="166"/>
                </a:cubicBezTo>
                <a:cubicBezTo>
                  <a:pt x="62" y="166"/>
                  <a:pt x="62" y="166"/>
                  <a:pt x="62" y="167"/>
                </a:cubicBezTo>
                <a:cubicBezTo>
                  <a:pt x="58" y="169"/>
                  <a:pt x="54" y="170"/>
                  <a:pt x="50" y="168"/>
                </a:cubicBezTo>
                <a:cubicBezTo>
                  <a:pt x="48" y="168"/>
                  <a:pt x="46" y="167"/>
                  <a:pt x="45" y="166"/>
                </a:cubicBezTo>
                <a:cubicBezTo>
                  <a:pt x="42" y="164"/>
                  <a:pt x="40" y="160"/>
                  <a:pt x="41" y="156"/>
                </a:cubicBezTo>
                <a:cubicBezTo>
                  <a:pt x="42" y="153"/>
                  <a:pt x="45" y="150"/>
                  <a:pt x="49" y="150"/>
                </a:cubicBezTo>
                <a:cubicBezTo>
                  <a:pt x="51" y="150"/>
                  <a:pt x="53" y="150"/>
                  <a:pt x="55" y="150"/>
                </a:cubicBezTo>
                <a:cubicBezTo>
                  <a:pt x="55" y="151"/>
                  <a:pt x="55" y="151"/>
                  <a:pt x="55" y="151"/>
                </a:cubicBezTo>
                <a:cubicBezTo>
                  <a:pt x="56" y="150"/>
                  <a:pt x="55" y="150"/>
                  <a:pt x="55" y="150"/>
                </a:cubicBezTo>
                <a:cubicBezTo>
                  <a:pt x="54" y="147"/>
                  <a:pt x="53" y="145"/>
                  <a:pt x="52" y="142"/>
                </a:cubicBezTo>
                <a:cubicBezTo>
                  <a:pt x="52" y="142"/>
                  <a:pt x="52" y="142"/>
                  <a:pt x="52" y="142"/>
                </a:cubicBezTo>
                <a:cubicBezTo>
                  <a:pt x="50" y="137"/>
                  <a:pt x="50" y="131"/>
                  <a:pt x="49" y="126"/>
                </a:cubicBezTo>
                <a:cubicBezTo>
                  <a:pt x="49" y="124"/>
                  <a:pt x="49" y="122"/>
                  <a:pt x="49" y="119"/>
                </a:cubicBezTo>
                <a:cubicBezTo>
                  <a:pt x="49" y="118"/>
                  <a:pt x="49" y="117"/>
                  <a:pt x="48" y="115"/>
                </a:cubicBezTo>
                <a:cubicBezTo>
                  <a:pt x="46" y="112"/>
                  <a:pt x="43" y="108"/>
                  <a:pt x="41" y="105"/>
                </a:cubicBezTo>
                <a:cubicBezTo>
                  <a:pt x="41" y="104"/>
                  <a:pt x="40" y="104"/>
                  <a:pt x="40" y="104"/>
                </a:cubicBezTo>
                <a:cubicBezTo>
                  <a:pt x="39" y="105"/>
                  <a:pt x="37" y="105"/>
                  <a:pt x="36" y="106"/>
                </a:cubicBezTo>
                <a:cubicBezTo>
                  <a:pt x="36" y="106"/>
                  <a:pt x="36" y="106"/>
                  <a:pt x="36" y="106"/>
                </a:cubicBezTo>
                <a:cubicBezTo>
                  <a:pt x="36" y="106"/>
                  <a:pt x="36" y="106"/>
                  <a:pt x="36" y="106"/>
                </a:cubicBezTo>
                <a:cubicBezTo>
                  <a:pt x="35" y="106"/>
                  <a:pt x="35" y="106"/>
                  <a:pt x="35" y="106"/>
                </a:cubicBezTo>
                <a:cubicBezTo>
                  <a:pt x="35" y="106"/>
                  <a:pt x="35" y="106"/>
                  <a:pt x="35" y="106"/>
                </a:cubicBezTo>
                <a:cubicBezTo>
                  <a:pt x="35" y="106"/>
                  <a:pt x="34" y="106"/>
                  <a:pt x="34" y="106"/>
                </a:cubicBezTo>
                <a:cubicBezTo>
                  <a:pt x="34" y="106"/>
                  <a:pt x="34" y="106"/>
                  <a:pt x="34" y="106"/>
                </a:cubicBezTo>
                <a:cubicBezTo>
                  <a:pt x="34" y="106"/>
                  <a:pt x="34" y="106"/>
                  <a:pt x="34" y="107"/>
                </a:cubicBezTo>
                <a:cubicBezTo>
                  <a:pt x="34" y="107"/>
                  <a:pt x="33" y="107"/>
                  <a:pt x="33" y="107"/>
                </a:cubicBezTo>
                <a:cubicBezTo>
                  <a:pt x="33" y="107"/>
                  <a:pt x="33" y="107"/>
                  <a:pt x="33" y="107"/>
                </a:cubicBezTo>
                <a:cubicBezTo>
                  <a:pt x="28" y="109"/>
                  <a:pt x="24" y="110"/>
                  <a:pt x="19" y="108"/>
                </a:cubicBezTo>
                <a:cubicBezTo>
                  <a:pt x="16" y="107"/>
                  <a:pt x="15" y="105"/>
                  <a:pt x="16" y="102"/>
                </a:cubicBezTo>
                <a:cubicBezTo>
                  <a:pt x="16" y="101"/>
                  <a:pt x="16" y="101"/>
                  <a:pt x="16" y="101"/>
                </a:cubicBezTo>
                <a:cubicBezTo>
                  <a:pt x="19" y="97"/>
                  <a:pt x="23" y="96"/>
                  <a:pt x="28" y="96"/>
                </a:cubicBezTo>
                <a:cubicBezTo>
                  <a:pt x="30" y="96"/>
                  <a:pt x="33" y="97"/>
                  <a:pt x="36" y="98"/>
                </a:cubicBezTo>
                <a:cubicBezTo>
                  <a:pt x="37" y="97"/>
                  <a:pt x="36" y="97"/>
                  <a:pt x="36" y="96"/>
                </a:cubicBezTo>
                <a:cubicBezTo>
                  <a:pt x="33" y="93"/>
                  <a:pt x="31" y="90"/>
                  <a:pt x="29" y="87"/>
                </a:cubicBezTo>
                <a:cubicBezTo>
                  <a:pt x="27" y="83"/>
                  <a:pt x="24" y="79"/>
                  <a:pt x="21" y="75"/>
                </a:cubicBezTo>
                <a:cubicBezTo>
                  <a:pt x="20" y="74"/>
                  <a:pt x="18" y="72"/>
                  <a:pt x="16" y="71"/>
                </a:cubicBezTo>
                <a:cubicBezTo>
                  <a:pt x="14" y="69"/>
                  <a:pt x="10" y="69"/>
                  <a:pt x="8" y="71"/>
                </a:cubicBezTo>
                <a:cubicBezTo>
                  <a:pt x="7" y="72"/>
                  <a:pt x="7" y="72"/>
                  <a:pt x="7" y="72"/>
                </a:cubicBezTo>
                <a:cubicBezTo>
                  <a:pt x="5" y="73"/>
                  <a:pt x="5" y="75"/>
                  <a:pt x="4" y="77"/>
                </a:cubicBezTo>
                <a:cubicBezTo>
                  <a:pt x="4" y="79"/>
                  <a:pt x="4" y="81"/>
                  <a:pt x="4" y="83"/>
                </a:cubicBezTo>
                <a:cubicBezTo>
                  <a:pt x="4" y="84"/>
                  <a:pt x="4" y="85"/>
                  <a:pt x="4" y="86"/>
                </a:cubicBezTo>
                <a:cubicBezTo>
                  <a:pt x="4" y="87"/>
                  <a:pt x="4" y="87"/>
                  <a:pt x="5" y="87"/>
                </a:cubicBezTo>
                <a:cubicBezTo>
                  <a:pt x="5" y="87"/>
                  <a:pt x="5" y="87"/>
                  <a:pt x="5" y="87"/>
                </a:cubicBezTo>
                <a:cubicBezTo>
                  <a:pt x="5" y="87"/>
                  <a:pt x="5" y="87"/>
                  <a:pt x="5" y="88"/>
                </a:cubicBezTo>
                <a:cubicBezTo>
                  <a:pt x="5" y="88"/>
                  <a:pt x="5" y="88"/>
                  <a:pt x="5" y="88"/>
                </a:cubicBezTo>
                <a:cubicBezTo>
                  <a:pt x="5" y="88"/>
                  <a:pt x="5" y="88"/>
                  <a:pt x="5" y="88"/>
                </a:cubicBezTo>
                <a:cubicBezTo>
                  <a:pt x="5" y="88"/>
                  <a:pt x="5" y="88"/>
                  <a:pt x="5" y="88"/>
                </a:cubicBezTo>
                <a:cubicBezTo>
                  <a:pt x="5" y="89"/>
                  <a:pt x="5" y="89"/>
                  <a:pt x="5" y="89"/>
                </a:cubicBezTo>
                <a:cubicBezTo>
                  <a:pt x="5" y="89"/>
                  <a:pt x="5" y="89"/>
                  <a:pt x="5" y="89"/>
                </a:cubicBezTo>
                <a:cubicBezTo>
                  <a:pt x="6" y="90"/>
                  <a:pt x="7" y="91"/>
                  <a:pt x="6" y="92"/>
                </a:cubicBezTo>
                <a:cubicBezTo>
                  <a:pt x="5" y="92"/>
                  <a:pt x="4" y="91"/>
                  <a:pt x="3" y="90"/>
                </a:cubicBezTo>
                <a:cubicBezTo>
                  <a:pt x="2" y="89"/>
                  <a:pt x="1" y="87"/>
                  <a:pt x="1" y="85"/>
                </a:cubicBezTo>
                <a:cubicBezTo>
                  <a:pt x="0" y="81"/>
                  <a:pt x="1" y="76"/>
                  <a:pt x="3" y="72"/>
                </a:cubicBezTo>
                <a:cubicBezTo>
                  <a:pt x="5" y="67"/>
                  <a:pt x="11" y="66"/>
                  <a:pt x="15" y="67"/>
                </a:cubicBezTo>
                <a:cubicBezTo>
                  <a:pt x="18" y="68"/>
                  <a:pt x="20" y="71"/>
                  <a:pt x="23" y="72"/>
                </a:cubicBezTo>
                <a:cubicBezTo>
                  <a:pt x="23" y="73"/>
                  <a:pt x="23" y="73"/>
                  <a:pt x="23" y="73"/>
                </a:cubicBezTo>
                <a:cubicBezTo>
                  <a:pt x="23" y="73"/>
                  <a:pt x="23" y="72"/>
                  <a:pt x="23" y="72"/>
                </a:cubicBezTo>
                <a:cubicBezTo>
                  <a:pt x="23" y="69"/>
                  <a:pt x="23" y="67"/>
                  <a:pt x="23" y="64"/>
                </a:cubicBezTo>
                <a:cubicBezTo>
                  <a:pt x="24" y="64"/>
                  <a:pt x="24" y="64"/>
                  <a:pt x="24" y="63"/>
                </a:cubicBezTo>
                <a:cubicBezTo>
                  <a:pt x="25" y="61"/>
                  <a:pt x="27" y="60"/>
                  <a:pt x="30" y="60"/>
                </a:cubicBezTo>
                <a:cubicBezTo>
                  <a:pt x="33" y="59"/>
                  <a:pt x="35" y="60"/>
                  <a:pt x="36" y="63"/>
                </a:cubicBezTo>
                <a:cubicBezTo>
                  <a:pt x="37" y="66"/>
                  <a:pt x="37" y="69"/>
                  <a:pt x="35" y="72"/>
                </a:cubicBezTo>
                <a:cubicBezTo>
                  <a:pt x="34" y="73"/>
                  <a:pt x="34" y="73"/>
                  <a:pt x="33" y="74"/>
                </a:cubicBezTo>
                <a:cubicBezTo>
                  <a:pt x="32" y="75"/>
                  <a:pt x="31" y="77"/>
                  <a:pt x="30" y="79"/>
                </a:cubicBezTo>
                <a:cubicBezTo>
                  <a:pt x="29" y="81"/>
                  <a:pt x="30" y="82"/>
                  <a:pt x="30" y="83"/>
                </a:cubicBezTo>
                <a:cubicBezTo>
                  <a:pt x="34" y="88"/>
                  <a:pt x="38" y="94"/>
                  <a:pt x="42" y="100"/>
                </a:cubicBezTo>
                <a:cubicBezTo>
                  <a:pt x="44" y="103"/>
                  <a:pt x="47" y="107"/>
                  <a:pt x="49" y="111"/>
                </a:cubicBezTo>
                <a:cubicBezTo>
                  <a:pt x="49" y="111"/>
                  <a:pt x="49" y="112"/>
                  <a:pt x="50" y="111"/>
                </a:cubicBezTo>
                <a:cubicBezTo>
                  <a:pt x="50" y="111"/>
                  <a:pt x="50" y="111"/>
                  <a:pt x="50" y="111"/>
                </a:cubicBezTo>
                <a:cubicBezTo>
                  <a:pt x="51" y="106"/>
                  <a:pt x="52" y="101"/>
                  <a:pt x="55" y="97"/>
                </a:cubicBezTo>
                <a:cubicBezTo>
                  <a:pt x="56" y="95"/>
                  <a:pt x="58" y="92"/>
                  <a:pt x="60" y="90"/>
                </a:cubicBezTo>
                <a:cubicBezTo>
                  <a:pt x="65" y="86"/>
                  <a:pt x="70" y="85"/>
                  <a:pt x="76" y="89"/>
                </a:cubicBezTo>
                <a:cubicBezTo>
                  <a:pt x="80" y="92"/>
                  <a:pt x="83" y="95"/>
                  <a:pt x="85" y="98"/>
                </a:cubicBezTo>
                <a:cubicBezTo>
                  <a:pt x="92" y="107"/>
                  <a:pt x="96" y="117"/>
                  <a:pt x="98" y="128"/>
                </a:cubicBezTo>
                <a:cubicBezTo>
                  <a:pt x="101" y="143"/>
                  <a:pt x="101" y="158"/>
                  <a:pt x="98" y="173"/>
                </a:cubicBezTo>
                <a:cubicBezTo>
                  <a:pt x="98" y="178"/>
                  <a:pt x="97" y="183"/>
                  <a:pt x="95" y="188"/>
                </a:cubicBezTo>
                <a:cubicBezTo>
                  <a:pt x="95" y="189"/>
                  <a:pt x="95" y="190"/>
                  <a:pt x="96" y="190"/>
                </a:cubicBezTo>
                <a:cubicBezTo>
                  <a:pt x="104" y="195"/>
                  <a:pt x="112" y="199"/>
                  <a:pt x="121" y="199"/>
                </a:cubicBezTo>
                <a:cubicBezTo>
                  <a:pt x="127" y="199"/>
                  <a:pt x="133" y="197"/>
                  <a:pt x="137" y="193"/>
                </a:cubicBezTo>
                <a:cubicBezTo>
                  <a:pt x="141" y="189"/>
                  <a:pt x="143" y="184"/>
                  <a:pt x="143" y="178"/>
                </a:cubicBezTo>
                <a:cubicBezTo>
                  <a:pt x="144" y="174"/>
                  <a:pt x="142" y="172"/>
                  <a:pt x="138" y="171"/>
                </a:cubicBezTo>
                <a:cubicBezTo>
                  <a:pt x="136" y="171"/>
                  <a:pt x="134" y="171"/>
                  <a:pt x="132" y="170"/>
                </a:cubicBezTo>
                <a:cubicBezTo>
                  <a:pt x="127" y="170"/>
                  <a:pt x="123" y="169"/>
                  <a:pt x="119" y="167"/>
                </a:cubicBezTo>
                <a:cubicBezTo>
                  <a:pt x="114" y="165"/>
                  <a:pt x="112" y="160"/>
                  <a:pt x="113" y="155"/>
                </a:cubicBezTo>
                <a:cubicBezTo>
                  <a:pt x="115" y="152"/>
                  <a:pt x="117" y="150"/>
                  <a:pt x="121" y="151"/>
                </a:cubicBezTo>
                <a:cubicBezTo>
                  <a:pt x="123" y="151"/>
                  <a:pt x="126" y="153"/>
                  <a:pt x="128" y="154"/>
                </a:cubicBezTo>
                <a:cubicBezTo>
                  <a:pt x="132" y="157"/>
                  <a:pt x="135" y="159"/>
                  <a:pt x="139" y="162"/>
                </a:cubicBezTo>
                <a:cubicBezTo>
                  <a:pt x="139" y="162"/>
                  <a:pt x="139" y="163"/>
                  <a:pt x="140" y="162"/>
                </a:cubicBezTo>
                <a:cubicBezTo>
                  <a:pt x="140" y="162"/>
                  <a:pt x="140" y="162"/>
                  <a:pt x="140" y="161"/>
                </a:cubicBezTo>
                <a:cubicBezTo>
                  <a:pt x="139" y="159"/>
                  <a:pt x="138" y="157"/>
                  <a:pt x="138" y="155"/>
                </a:cubicBezTo>
                <a:cubicBezTo>
                  <a:pt x="135" y="148"/>
                  <a:pt x="132" y="141"/>
                  <a:pt x="129" y="134"/>
                </a:cubicBezTo>
                <a:cubicBezTo>
                  <a:pt x="126" y="130"/>
                  <a:pt x="125" y="130"/>
                  <a:pt x="121" y="131"/>
                </a:cubicBezTo>
                <a:cubicBezTo>
                  <a:pt x="117" y="132"/>
                  <a:pt x="114" y="133"/>
                  <a:pt x="110" y="132"/>
                </a:cubicBezTo>
                <a:cubicBezTo>
                  <a:pt x="106" y="132"/>
                  <a:pt x="103" y="130"/>
                  <a:pt x="101" y="128"/>
                </a:cubicBezTo>
                <a:cubicBezTo>
                  <a:pt x="100" y="127"/>
                  <a:pt x="99" y="126"/>
                  <a:pt x="99" y="124"/>
                </a:cubicBezTo>
                <a:cubicBezTo>
                  <a:pt x="98" y="122"/>
                  <a:pt x="98" y="119"/>
                  <a:pt x="100" y="117"/>
                </a:cubicBezTo>
                <a:cubicBezTo>
                  <a:pt x="102" y="115"/>
                  <a:pt x="105" y="114"/>
                  <a:pt x="108" y="115"/>
                </a:cubicBezTo>
                <a:cubicBezTo>
                  <a:pt x="109" y="116"/>
                  <a:pt x="111" y="117"/>
                  <a:pt x="112" y="118"/>
                </a:cubicBezTo>
                <a:cubicBezTo>
                  <a:pt x="114" y="120"/>
                  <a:pt x="115" y="121"/>
                  <a:pt x="116" y="122"/>
                </a:cubicBezTo>
                <a:cubicBezTo>
                  <a:pt x="118" y="124"/>
                  <a:pt x="120" y="125"/>
                  <a:pt x="122" y="126"/>
                </a:cubicBezTo>
                <a:cubicBezTo>
                  <a:pt x="122" y="126"/>
                  <a:pt x="123" y="126"/>
                  <a:pt x="123" y="126"/>
                </a:cubicBezTo>
                <a:cubicBezTo>
                  <a:pt x="124" y="125"/>
                  <a:pt x="123" y="125"/>
                  <a:pt x="123" y="124"/>
                </a:cubicBezTo>
                <a:cubicBezTo>
                  <a:pt x="121" y="121"/>
                  <a:pt x="119" y="118"/>
                  <a:pt x="117" y="115"/>
                </a:cubicBezTo>
                <a:cubicBezTo>
                  <a:pt x="108" y="103"/>
                  <a:pt x="98" y="93"/>
                  <a:pt x="86" y="84"/>
                </a:cubicBezTo>
                <a:cubicBezTo>
                  <a:pt x="82" y="80"/>
                  <a:pt x="77" y="79"/>
                  <a:pt x="72" y="80"/>
                </a:cubicBezTo>
                <a:cubicBezTo>
                  <a:pt x="69" y="81"/>
                  <a:pt x="66" y="82"/>
                  <a:pt x="63" y="83"/>
                </a:cubicBezTo>
                <a:cubicBezTo>
                  <a:pt x="61" y="83"/>
                  <a:pt x="59" y="84"/>
                  <a:pt x="57" y="84"/>
                </a:cubicBezTo>
                <a:cubicBezTo>
                  <a:pt x="55" y="84"/>
                  <a:pt x="54" y="84"/>
                  <a:pt x="53" y="84"/>
                </a:cubicBezTo>
                <a:cubicBezTo>
                  <a:pt x="48" y="83"/>
                  <a:pt x="46" y="78"/>
                  <a:pt x="49" y="74"/>
                </a:cubicBezTo>
                <a:cubicBezTo>
                  <a:pt x="51" y="71"/>
                  <a:pt x="56" y="69"/>
                  <a:pt x="60" y="71"/>
                </a:cubicBezTo>
                <a:cubicBezTo>
                  <a:pt x="61" y="71"/>
                  <a:pt x="63" y="72"/>
                  <a:pt x="64" y="73"/>
                </a:cubicBezTo>
                <a:cubicBezTo>
                  <a:pt x="66" y="75"/>
                  <a:pt x="69" y="76"/>
                  <a:pt x="72" y="76"/>
                </a:cubicBezTo>
                <a:cubicBezTo>
                  <a:pt x="73" y="76"/>
                  <a:pt x="74" y="77"/>
                  <a:pt x="75" y="77"/>
                </a:cubicBezTo>
                <a:cubicBezTo>
                  <a:pt x="75" y="77"/>
                  <a:pt x="76" y="77"/>
                  <a:pt x="76" y="77"/>
                </a:cubicBezTo>
                <a:cubicBezTo>
                  <a:pt x="73" y="74"/>
                  <a:pt x="70" y="73"/>
                  <a:pt x="67" y="71"/>
                </a:cubicBezTo>
                <a:cubicBezTo>
                  <a:pt x="62" y="69"/>
                  <a:pt x="58" y="67"/>
                  <a:pt x="54" y="65"/>
                </a:cubicBezTo>
                <a:cubicBezTo>
                  <a:pt x="48" y="63"/>
                  <a:pt x="42" y="60"/>
                  <a:pt x="37" y="57"/>
                </a:cubicBezTo>
                <a:cubicBezTo>
                  <a:pt x="35" y="57"/>
                  <a:pt x="34" y="56"/>
                  <a:pt x="33" y="57"/>
                </a:cubicBezTo>
                <a:cubicBezTo>
                  <a:pt x="30" y="57"/>
                  <a:pt x="27" y="58"/>
                  <a:pt x="24" y="58"/>
                </a:cubicBezTo>
                <a:cubicBezTo>
                  <a:pt x="21" y="57"/>
                  <a:pt x="19" y="56"/>
                  <a:pt x="16" y="55"/>
                </a:cubicBezTo>
                <a:cubicBezTo>
                  <a:pt x="14" y="54"/>
                  <a:pt x="12" y="52"/>
                  <a:pt x="11" y="50"/>
                </a:cubicBezTo>
                <a:cubicBezTo>
                  <a:pt x="10" y="47"/>
                  <a:pt x="9" y="44"/>
                  <a:pt x="10" y="42"/>
                </a:cubicBezTo>
                <a:cubicBezTo>
                  <a:pt x="11" y="37"/>
                  <a:pt x="14" y="35"/>
                  <a:pt x="18" y="36"/>
                </a:cubicBezTo>
                <a:cubicBezTo>
                  <a:pt x="20" y="36"/>
                  <a:pt x="22" y="38"/>
                  <a:pt x="23" y="40"/>
                </a:cubicBezTo>
                <a:cubicBezTo>
                  <a:pt x="24" y="42"/>
                  <a:pt x="25" y="45"/>
                  <a:pt x="25" y="48"/>
                </a:cubicBezTo>
                <a:cubicBezTo>
                  <a:pt x="26" y="50"/>
                  <a:pt x="26" y="52"/>
                  <a:pt x="27" y="53"/>
                </a:cubicBezTo>
                <a:cubicBezTo>
                  <a:pt x="28" y="54"/>
                  <a:pt x="29" y="54"/>
                  <a:pt x="30" y="53"/>
                </a:cubicBezTo>
                <a:cubicBezTo>
                  <a:pt x="30" y="53"/>
                  <a:pt x="30" y="53"/>
                  <a:pt x="30" y="53"/>
                </a:cubicBezTo>
                <a:cubicBezTo>
                  <a:pt x="30" y="53"/>
                  <a:pt x="30" y="53"/>
                  <a:pt x="30" y="53"/>
                </a:cubicBezTo>
                <a:cubicBezTo>
                  <a:pt x="31" y="53"/>
                  <a:pt x="31" y="54"/>
                  <a:pt x="31" y="54"/>
                </a:cubicBezTo>
                <a:cubicBezTo>
                  <a:pt x="32" y="54"/>
                  <a:pt x="32" y="54"/>
                  <a:pt x="32" y="54"/>
                </a:cubicBezTo>
                <a:cubicBezTo>
                  <a:pt x="32" y="53"/>
                  <a:pt x="32" y="53"/>
                  <a:pt x="32" y="53"/>
                </a:cubicBezTo>
                <a:cubicBezTo>
                  <a:pt x="28" y="48"/>
                  <a:pt x="27" y="42"/>
                  <a:pt x="28" y="36"/>
                </a:cubicBezTo>
                <a:cubicBezTo>
                  <a:pt x="28" y="36"/>
                  <a:pt x="29" y="35"/>
                  <a:pt x="29" y="35"/>
                </a:cubicBezTo>
                <a:cubicBezTo>
                  <a:pt x="29" y="33"/>
                  <a:pt x="30" y="32"/>
                  <a:pt x="31" y="30"/>
                </a:cubicBezTo>
                <a:cubicBezTo>
                  <a:pt x="31" y="30"/>
                  <a:pt x="31" y="29"/>
                  <a:pt x="32" y="29"/>
                </a:cubicBezTo>
                <a:cubicBezTo>
                  <a:pt x="32" y="29"/>
                  <a:pt x="32" y="29"/>
                  <a:pt x="32" y="28"/>
                </a:cubicBezTo>
                <a:cubicBezTo>
                  <a:pt x="33" y="28"/>
                  <a:pt x="33" y="27"/>
                  <a:pt x="33" y="27"/>
                </a:cubicBezTo>
                <a:cubicBezTo>
                  <a:pt x="33" y="27"/>
                  <a:pt x="33" y="26"/>
                  <a:pt x="33" y="26"/>
                </a:cubicBezTo>
                <a:cubicBezTo>
                  <a:pt x="33" y="26"/>
                  <a:pt x="33" y="26"/>
                  <a:pt x="33" y="26"/>
                </a:cubicBezTo>
                <a:cubicBezTo>
                  <a:pt x="33" y="25"/>
                  <a:pt x="34" y="24"/>
                  <a:pt x="34" y="23"/>
                </a:cubicBezTo>
                <a:cubicBezTo>
                  <a:pt x="34" y="23"/>
                  <a:pt x="34" y="23"/>
                  <a:pt x="34" y="23"/>
                </a:cubicBezTo>
                <a:cubicBezTo>
                  <a:pt x="34" y="23"/>
                  <a:pt x="34" y="23"/>
                  <a:pt x="34" y="23"/>
                </a:cubicBezTo>
                <a:cubicBezTo>
                  <a:pt x="34" y="20"/>
                  <a:pt x="34" y="17"/>
                  <a:pt x="35" y="14"/>
                </a:cubicBezTo>
                <a:cubicBezTo>
                  <a:pt x="36" y="13"/>
                  <a:pt x="36" y="13"/>
                  <a:pt x="36" y="12"/>
                </a:cubicBezTo>
                <a:cubicBezTo>
                  <a:pt x="37" y="10"/>
                  <a:pt x="38" y="8"/>
                  <a:pt x="38" y="6"/>
                </a:cubicBezTo>
                <a:cubicBezTo>
                  <a:pt x="39" y="6"/>
                  <a:pt x="39" y="5"/>
                  <a:pt x="40" y="4"/>
                </a:cubicBezTo>
                <a:cubicBezTo>
                  <a:pt x="41" y="3"/>
                  <a:pt x="41" y="2"/>
                  <a:pt x="43" y="1"/>
                </a:cubicBezTo>
                <a:cubicBezTo>
                  <a:pt x="45" y="0"/>
                  <a:pt x="47" y="0"/>
                  <a:pt x="49" y="2"/>
                </a:cubicBezTo>
                <a:cubicBezTo>
                  <a:pt x="50" y="4"/>
                  <a:pt x="51" y="7"/>
                  <a:pt x="50" y="9"/>
                </a:cubicBezTo>
                <a:cubicBezTo>
                  <a:pt x="50" y="10"/>
                  <a:pt x="50" y="11"/>
                  <a:pt x="50" y="11"/>
                </a:cubicBezTo>
                <a:cubicBezTo>
                  <a:pt x="49" y="13"/>
                  <a:pt x="48" y="15"/>
                  <a:pt x="48" y="17"/>
                </a:cubicBezTo>
                <a:cubicBezTo>
                  <a:pt x="47" y="19"/>
                  <a:pt x="45" y="20"/>
                  <a:pt x="44" y="21"/>
                </a:cubicBezTo>
                <a:cubicBezTo>
                  <a:pt x="43" y="22"/>
                  <a:pt x="43" y="22"/>
                  <a:pt x="43" y="22"/>
                </a:cubicBezTo>
                <a:cubicBezTo>
                  <a:pt x="43" y="22"/>
                  <a:pt x="43" y="22"/>
                  <a:pt x="43" y="22"/>
                </a:cubicBezTo>
                <a:cubicBezTo>
                  <a:pt x="42" y="23"/>
                  <a:pt x="42" y="23"/>
                  <a:pt x="42" y="23"/>
                </a:cubicBezTo>
                <a:cubicBezTo>
                  <a:pt x="43" y="23"/>
                  <a:pt x="43" y="23"/>
                  <a:pt x="44" y="23"/>
                </a:cubicBezTo>
                <a:cubicBezTo>
                  <a:pt x="46" y="23"/>
                  <a:pt x="48" y="23"/>
                  <a:pt x="50" y="23"/>
                </a:cubicBezTo>
                <a:cubicBezTo>
                  <a:pt x="53" y="24"/>
                  <a:pt x="56" y="25"/>
                  <a:pt x="59" y="27"/>
                </a:cubicBezTo>
                <a:cubicBezTo>
                  <a:pt x="61" y="28"/>
                  <a:pt x="63" y="29"/>
                  <a:pt x="65" y="31"/>
                </a:cubicBezTo>
                <a:cubicBezTo>
                  <a:pt x="65" y="31"/>
                  <a:pt x="65" y="31"/>
                  <a:pt x="66" y="31"/>
                </a:cubicBezTo>
                <a:cubicBezTo>
                  <a:pt x="66" y="31"/>
                  <a:pt x="66" y="30"/>
                  <a:pt x="65" y="30"/>
                </a:cubicBezTo>
                <a:cubicBezTo>
                  <a:pt x="64" y="24"/>
                  <a:pt x="65" y="18"/>
                  <a:pt x="68" y="13"/>
                </a:cubicBezTo>
                <a:cubicBezTo>
                  <a:pt x="68" y="12"/>
                  <a:pt x="69" y="12"/>
                  <a:pt x="69" y="11"/>
                </a:cubicBezTo>
                <a:cubicBezTo>
                  <a:pt x="72" y="9"/>
                  <a:pt x="75" y="9"/>
                  <a:pt x="77" y="12"/>
                </a:cubicBezTo>
                <a:cubicBezTo>
                  <a:pt x="79" y="14"/>
                  <a:pt x="80" y="17"/>
                  <a:pt x="79" y="21"/>
                </a:cubicBezTo>
                <a:cubicBezTo>
                  <a:pt x="79" y="22"/>
                  <a:pt x="79" y="22"/>
                  <a:pt x="79" y="23"/>
                </a:cubicBezTo>
                <a:cubicBezTo>
                  <a:pt x="79" y="24"/>
                  <a:pt x="78" y="25"/>
                  <a:pt x="78" y="26"/>
                </a:cubicBezTo>
                <a:cubicBezTo>
                  <a:pt x="78" y="26"/>
                  <a:pt x="77" y="26"/>
                  <a:pt x="77" y="27"/>
                </a:cubicBezTo>
                <a:cubicBezTo>
                  <a:pt x="77" y="27"/>
                  <a:pt x="76" y="28"/>
                  <a:pt x="76" y="28"/>
                </a:cubicBezTo>
                <a:cubicBezTo>
                  <a:pt x="75" y="30"/>
                  <a:pt x="74" y="31"/>
                  <a:pt x="72" y="33"/>
                </a:cubicBezTo>
                <a:cubicBezTo>
                  <a:pt x="71" y="33"/>
                  <a:pt x="71" y="34"/>
                  <a:pt x="71" y="35"/>
                </a:cubicBezTo>
                <a:cubicBezTo>
                  <a:pt x="71" y="36"/>
                  <a:pt x="72" y="37"/>
                  <a:pt x="73" y="37"/>
                </a:cubicBezTo>
                <a:cubicBezTo>
                  <a:pt x="78" y="42"/>
                  <a:pt x="83" y="47"/>
                  <a:pt x="88" y="52"/>
                </a:cubicBezTo>
                <a:cubicBezTo>
                  <a:pt x="90" y="55"/>
                  <a:pt x="92" y="58"/>
                  <a:pt x="95" y="61"/>
                </a:cubicBezTo>
                <a:cubicBezTo>
                  <a:pt x="96" y="62"/>
                  <a:pt x="96" y="62"/>
                  <a:pt x="97" y="62"/>
                </a:cubicBezTo>
                <a:cubicBezTo>
                  <a:pt x="97" y="61"/>
                  <a:pt x="96" y="60"/>
                  <a:pt x="96" y="60"/>
                </a:cubicBezTo>
                <a:cubicBezTo>
                  <a:pt x="95" y="54"/>
                  <a:pt x="93" y="49"/>
                  <a:pt x="92" y="44"/>
                </a:cubicBezTo>
                <a:cubicBezTo>
                  <a:pt x="92" y="42"/>
                  <a:pt x="92" y="40"/>
                  <a:pt x="92" y="38"/>
                </a:cubicBezTo>
                <a:cubicBezTo>
                  <a:pt x="93" y="34"/>
                  <a:pt x="97" y="32"/>
                  <a:pt x="100" y="35"/>
                </a:cubicBezTo>
                <a:cubicBezTo>
                  <a:pt x="103" y="37"/>
                  <a:pt x="105" y="40"/>
                  <a:pt x="106" y="44"/>
                </a:cubicBezTo>
                <a:cubicBezTo>
                  <a:pt x="106" y="46"/>
                  <a:pt x="106" y="49"/>
                  <a:pt x="106" y="52"/>
                </a:cubicBezTo>
                <a:cubicBezTo>
                  <a:pt x="105" y="52"/>
                  <a:pt x="105" y="53"/>
                  <a:pt x="105" y="54"/>
                </a:cubicBezTo>
                <a:cubicBezTo>
                  <a:pt x="105" y="54"/>
                  <a:pt x="105" y="54"/>
                  <a:pt x="105" y="54"/>
                </a:cubicBezTo>
                <a:cubicBezTo>
                  <a:pt x="104" y="55"/>
                  <a:pt x="104" y="56"/>
                  <a:pt x="104" y="58"/>
                </a:cubicBezTo>
                <a:cubicBezTo>
                  <a:pt x="104" y="58"/>
                  <a:pt x="104" y="58"/>
                  <a:pt x="103" y="59"/>
                </a:cubicBezTo>
                <a:cubicBezTo>
                  <a:pt x="103" y="60"/>
                  <a:pt x="102" y="61"/>
                  <a:pt x="102" y="62"/>
                </a:cubicBezTo>
                <a:cubicBezTo>
                  <a:pt x="102" y="63"/>
                  <a:pt x="102" y="63"/>
                  <a:pt x="102" y="63"/>
                </a:cubicBezTo>
                <a:cubicBezTo>
                  <a:pt x="102" y="64"/>
                  <a:pt x="101" y="64"/>
                  <a:pt x="102" y="65"/>
                </a:cubicBezTo>
                <a:cubicBezTo>
                  <a:pt x="101" y="67"/>
                  <a:pt x="101" y="69"/>
                  <a:pt x="103" y="71"/>
                </a:cubicBezTo>
                <a:cubicBezTo>
                  <a:pt x="108" y="78"/>
                  <a:pt x="112" y="85"/>
                  <a:pt x="117" y="92"/>
                </a:cubicBezTo>
                <a:cubicBezTo>
                  <a:pt x="117" y="92"/>
                  <a:pt x="117" y="92"/>
                  <a:pt x="117" y="92"/>
                </a:cubicBezTo>
                <a:cubicBezTo>
                  <a:pt x="117" y="93"/>
                  <a:pt x="117" y="93"/>
                  <a:pt x="118" y="94"/>
                </a:cubicBezTo>
                <a:cubicBezTo>
                  <a:pt x="118" y="93"/>
                  <a:pt x="118" y="92"/>
                  <a:pt x="118" y="92"/>
                </a:cubicBezTo>
                <a:cubicBezTo>
                  <a:pt x="118" y="89"/>
                  <a:pt x="119" y="87"/>
                  <a:pt x="119" y="85"/>
                </a:cubicBezTo>
                <a:cubicBezTo>
                  <a:pt x="119" y="85"/>
                  <a:pt x="120" y="84"/>
                  <a:pt x="119" y="83"/>
                </a:cubicBezTo>
                <a:cubicBezTo>
                  <a:pt x="121" y="80"/>
                  <a:pt x="122" y="77"/>
                  <a:pt x="125" y="75"/>
                </a:cubicBezTo>
                <a:cubicBezTo>
                  <a:pt x="126" y="73"/>
                  <a:pt x="128" y="72"/>
                  <a:pt x="130" y="72"/>
                </a:cubicBezTo>
                <a:cubicBezTo>
                  <a:pt x="134" y="72"/>
                  <a:pt x="138" y="76"/>
                  <a:pt x="137" y="80"/>
                </a:cubicBezTo>
                <a:cubicBezTo>
                  <a:pt x="137" y="80"/>
                  <a:pt x="137" y="81"/>
                  <a:pt x="137" y="82"/>
                </a:cubicBezTo>
                <a:cubicBezTo>
                  <a:pt x="137" y="83"/>
                  <a:pt x="136" y="85"/>
                  <a:pt x="135" y="86"/>
                </a:cubicBezTo>
                <a:cubicBezTo>
                  <a:pt x="135" y="86"/>
                  <a:pt x="135" y="87"/>
                  <a:pt x="135" y="87"/>
                </a:cubicBezTo>
                <a:cubicBezTo>
                  <a:pt x="134" y="87"/>
                  <a:pt x="134" y="88"/>
                  <a:pt x="133" y="89"/>
                </a:cubicBezTo>
                <a:cubicBezTo>
                  <a:pt x="132" y="91"/>
                  <a:pt x="131" y="93"/>
                  <a:pt x="129" y="95"/>
                </a:cubicBezTo>
                <a:cubicBezTo>
                  <a:pt x="128" y="95"/>
                  <a:pt x="128" y="96"/>
                  <a:pt x="128" y="96"/>
                </a:cubicBezTo>
                <a:cubicBezTo>
                  <a:pt x="127" y="97"/>
                  <a:pt x="127" y="97"/>
                  <a:pt x="127" y="97"/>
                </a:cubicBezTo>
                <a:cubicBezTo>
                  <a:pt x="125" y="99"/>
                  <a:pt x="124" y="102"/>
                  <a:pt x="124" y="104"/>
                </a:cubicBezTo>
                <a:cubicBezTo>
                  <a:pt x="125" y="106"/>
                  <a:pt x="126" y="108"/>
                  <a:pt x="127" y="110"/>
                </a:cubicBezTo>
                <a:cubicBezTo>
                  <a:pt x="129" y="114"/>
                  <a:pt x="131" y="118"/>
                  <a:pt x="133" y="121"/>
                </a:cubicBezTo>
                <a:cubicBezTo>
                  <a:pt x="133" y="122"/>
                  <a:pt x="133" y="122"/>
                  <a:pt x="133" y="122"/>
                </a:cubicBezTo>
                <a:cubicBezTo>
                  <a:pt x="133" y="122"/>
                  <a:pt x="133" y="122"/>
                  <a:pt x="133" y="122"/>
                </a:cubicBezTo>
                <a:cubicBezTo>
                  <a:pt x="133" y="122"/>
                  <a:pt x="133" y="122"/>
                  <a:pt x="133" y="122"/>
                </a:cubicBezTo>
                <a:cubicBezTo>
                  <a:pt x="134" y="124"/>
                  <a:pt x="134" y="125"/>
                  <a:pt x="135" y="127"/>
                </a:cubicBezTo>
                <a:cubicBezTo>
                  <a:pt x="135" y="127"/>
                  <a:pt x="135" y="127"/>
                  <a:pt x="135" y="127"/>
                </a:cubicBezTo>
                <a:cubicBezTo>
                  <a:pt x="136" y="129"/>
                  <a:pt x="136" y="131"/>
                  <a:pt x="137" y="132"/>
                </a:cubicBezTo>
                <a:cubicBezTo>
                  <a:pt x="137" y="133"/>
                  <a:pt x="137" y="133"/>
                  <a:pt x="138" y="133"/>
                </a:cubicBezTo>
                <a:cubicBezTo>
                  <a:pt x="138" y="133"/>
                  <a:pt x="138" y="133"/>
                  <a:pt x="138" y="133"/>
                </a:cubicBezTo>
                <a:cubicBezTo>
                  <a:pt x="138" y="134"/>
                  <a:pt x="139" y="135"/>
                  <a:pt x="139" y="137"/>
                </a:cubicBezTo>
                <a:cubicBezTo>
                  <a:pt x="139" y="135"/>
                  <a:pt x="140" y="134"/>
                  <a:pt x="139" y="133"/>
                </a:cubicBezTo>
                <a:cubicBezTo>
                  <a:pt x="139" y="130"/>
                  <a:pt x="140" y="126"/>
                  <a:pt x="140" y="122"/>
                </a:cubicBezTo>
                <a:cubicBezTo>
                  <a:pt x="141" y="120"/>
                  <a:pt x="142" y="117"/>
                  <a:pt x="144" y="114"/>
                </a:cubicBezTo>
                <a:cubicBezTo>
                  <a:pt x="146" y="112"/>
                  <a:pt x="152" y="111"/>
                  <a:pt x="154" y="114"/>
                </a:cubicBezTo>
                <a:cubicBezTo>
                  <a:pt x="154" y="115"/>
                  <a:pt x="155" y="116"/>
                  <a:pt x="156" y="117"/>
                </a:cubicBezTo>
                <a:cubicBezTo>
                  <a:pt x="158" y="119"/>
                  <a:pt x="158" y="121"/>
                  <a:pt x="157" y="124"/>
                </a:cubicBezTo>
                <a:cubicBezTo>
                  <a:pt x="157" y="125"/>
                  <a:pt x="157" y="125"/>
                  <a:pt x="157" y="126"/>
                </a:cubicBezTo>
                <a:cubicBezTo>
                  <a:pt x="157" y="127"/>
                  <a:pt x="156" y="129"/>
                  <a:pt x="155" y="130"/>
                </a:cubicBezTo>
                <a:cubicBezTo>
                  <a:pt x="155" y="130"/>
                  <a:pt x="155" y="131"/>
                  <a:pt x="155" y="131"/>
                </a:cubicBezTo>
                <a:cubicBezTo>
                  <a:pt x="154" y="131"/>
                  <a:pt x="154" y="132"/>
                  <a:pt x="154" y="133"/>
                </a:cubicBezTo>
                <a:cubicBezTo>
                  <a:pt x="152" y="136"/>
                  <a:pt x="150" y="138"/>
                  <a:pt x="148" y="140"/>
                </a:cubicBezTo>
                <a:cubicBezTo>
                  <a:pt x="147" y="141"/>
                  <a:pt x="146" y="142"/>
                  <a:pt x="145" y="143"/>
                </a:cubicBezTo>
                <a:cubicBezTo>
                  <a:pt x="144" y="143"/>
                  <a:pt x="144" y="144"/>
                  <a:pt x="144" y="144"/>
                </a:cubicBezTo>
                <a:cubicBezTo>
                  <a:pt x="142" y="146"/>
                  <a:pt x="143" y="148"/>
                  <a:pt x="143" y="149"/>
                </a:cubicBezTo>
                <a:cubicBezTo>
                  <a:pt x="145" y="157"/>
                  <a:pt x="147" y="165"/>
                  <a:pt x="147" y="173"/>
                </a:cubicBezTo>
                <a:cubicBezTo>
                  <a:pt x="147" y="177"/>
                  <a:pt x="147" y="181"/>
                  <a:pt x="147" y="185"/>
                </a:cubicBezTo>
                <a:cubicBezTo>
                  <a:pt x="147" y="187"/>
                  <a:pt x="148" y="188"/>
                  <a:pt x="148" y="190"/>
                </a:cubicBezTo>
                <a:cubicBezTo>
                  <a:pt x="147" y="190"/>
                  <a:pt x="148" y="191"/>
                  <a:pt x="148" y="192"/>
                </a:cubicBezTo>
                <a:cubicBezTo>
                  <a:pt x="148" y="190"/>
                  <a:pt x="149" y="189"/>
                  <a:pt x="149" y="188"/>
                </a:cubicBezTo>
                <a:cubicBezTo>
                  <a:pt x="150" y="186"/>
                  <a:pt x="151" y="184"/>
                  <a:pt x="152" y="181"/>
                </a:cubicBezTo>
                <a:cubicBezTo>
                  <a:pt x="153" y="181"/>
                  <a:pt x="153" y="181"/>
                  <a:pt x="153" y="180"/>
                </a:cubicBezTo>
                <a:cubicBezTo>
                  <a:pt x="155" y="178"/>
                  <a:pt x="156" y="177"/>
                  <a:pt x="158" y="175"/>
                </a:cubicBezTo>
                <a:cubicBezTo>
                  <a:pt x="159" y="174"/>
                  <a:pt x="161" y="174"/>
                  <a:pt x="162" y="174"/>
                </a:cubicBezTo>
                <a:cubicBezTo>
                  <a:pt x="164" y="174"/>
                  <a:pt x="165" y="174"/>
                  <a:pt x="166" y="175"/>
                </a:cubicBezTo>
                <a:cubicBezTo>
                  <a:pt x="168" y="178"/>
                  <a:pt x="169" y="180"/>
                  <a:pt x="168" y="184"/>
                </a:cubicBezTo>
                <a:cubicBezTo>
                  <a:pt x="167" y="186"/>
                  <a:pt x="167" y="188"/>
                  <a:pt x="165" y="190"/>
                </a:cubicBezTo>
                <a:close/>
                <a:moveTo>
                  <a:pt x="115" y="129"/>
                </a:moveTo>
                <a:cubicBezTo>
                  <a:pt x="115" y="129"/>
                  <a:pt x="115" y="129"/>
                  <a:pt x="115" y="129"/>
                </a:cubicBezTo>
                <a:cubicBezTo>
                  <a:pt x="115" y="129"/>
                  <a:pt x="115" y="129"/>
                  <a:pt x="115" y="129"/>
                </a:cubicBezTo>
                <a:cubicBezTo>
                  <a:pt x="115" y="129"/>
                  <a:pt x="114" y="129"/>
                  <a:pt x="114" y="128"/>
                </a:cubicBezTo>
                <a:cubicBezTo>
                  <a:pt x="109" y="127"/>
                  <a:pt x="105" y="126"/>
                  <a:pt x="102" y="122"/>
                </a:cubicBezTo>
                <a:cubicBezTo>
                  <a:pt x="102" y="122"/>
                  <a:pt x="102" y="122"/>
                  <a:pt x="101" y="122"/>
                </a:cubicBezTo>
                <a:cubicBezTo>
                  <a:pt x="101" y="124"/>
                  <a:pt x="102" y="125"/>
                  <a:pt x="103" y="126"/>
                </a:cubicBezTo>
                <a:cubicBezTo>
                  <a:pt x="107" y="129"/>
                  <a:pt x="110" y="130"/>
                  <a:pt x="115" y="129"/>
                </a:cubicBezTo>
                <a:close/>
                <a:moveTo>
                  <a:pt x="135" y="222"/>
                </a:moveTo>
                <a:cubicBezTo>
                  <a:pt x="135" y="222"/>
                  <a:pt x="135" y="222"/>
                  <a:pt x="136" y="222"/>
                </a:cubicBezTo>
                <a:cubicBezTo>
                  <a:pt x="136" y="222"/>
                  <a:pt x="136" y="222"/>
                  <a:pt x="135" y="222"/>
                </a:cubicBezTo>
                <a:cubicBezTo>
                  <a:pt x="135" y="222"/>
                  <a:pt x="135" y="222"/>
                  <a:pt x="135" y="222"/>
                </a:cubicBezTo>
                <a:cubicBezTo>
                  <a:pt x="134" y="221"/>
                  <a:pt x="132" y="221"/>
                  <a:pt x="130" y="220"/>
                </a:cubicBezTo>
                <a:cubicBezTo>
                  <a:pt x="125" y="220"/>
                  <a:pt x="120" y="220"/>
                  <a:pt x="114" y="217"/>
                </a:cubicBezTo>
                <a:cubicBezTo>
                  <a:pt x="115" y="220"/>
                  <a:pt x="116" y="221"/>
                  <a:pt x="118" y="222"/>
                </a:cubicBezTo>
                <a:cubicBezTo>
                  <a:pt x="124" y="225"/>
                  <a:pt x="129" y="224"/>
                  <a:pt x="135" y="222"/>
                </a:cubicBezTo>
                <a:close/>
                <a:moveTo>
                  <a:pt x="142" y="156"/>
                </a:moveTo>
                <a:cubicBezTo>
                  <a:pt x="142" y="156"/>
                  <a:pt x="142" y="155"/>
                  <a:pt x="141" y="154"/>
                </a:cubicBezTo>
                <a:cubicBezTo>
                  <a:pt x="140" y="149"/>
                  <a:pt x="139" y="144"/>
                  <a:pt x="137" y="139"/>
                </a:cubicBezTo>
                <a:cubicBezTo>
                  <a:pt x="134" y="131"/>
                  <a:pt x="131" y="124"/>
                  <a:pt x="127" y="117"/>
                </a:cubicBezTo>
                <a:cubicBezTo>
                  <a:pt x="115" y="93"/>
                  <a:pt x="101" y="71"/>
                  <a:pt x="83" y="51"/>
                </a:cubicBezTo>
                <a:cubicBezTo>
                  <a:pt x="75" y="42"/>
                  <a:pt x="66" y="34"/>
                  <a:pt x="55" y="28"/>
                </a:cubicBezTo>
                <a:cubicBezTo>
                  <a:pt x="51" y="26"/>
                  <a:pt x="46" y="25"/>
                  <a:pt x="41" y="26"/>
                </a:cubicBezTo>
                <a:cubicBezTo>
                  <a:pt x="39" y="27"/>
                  <a:pt x="37" y="27"/>
                  <a:pt x="36" y="28"/>
                </a:cubicBezTo>
                <a:cubicBezTo>
                  <a:pt x="28" y="35"/>
                  <a:pt x="30" y="49"/>
                  <a:pt x="37" y="54"/>
                </a:cubicBezTo>
                <a:cubicBezTo>
                  <a:pt x="39" y="56"/>
                  <a:pt x="42" y="57"/>
                  <a:pt x="46" y="58"/>
                </a:cubicBezTo>
                <a:cubicBezTo>
                  <a:pt x="45" y="57"/>
                  <a:pt x="44" y="56"/>
                  <a:pt x="43" y="54"/>
                </a:cubicBezTo>
                <a:cubicBezTo>
                  <a:pt x="42" y="51"/>
                  <a:pt x="41" y="47"/>
                  <a:pt x="42" y="43"/>
                </a:cubicBezTo>
                <a:cubicBezTo>
                  <a:pt x="43" y="41"/>
                  <a:pt x="44" y="39"/>
                  <a:pt x="45" y="37"/>
                </a:cubicBezTo>
                <a:cubicBezTo>
                  <a:pt x="46" y="35"/>
                  <a:pt x="48" y="34"/>
                  <a:pt x="50" y="35"/>
                </a:cubicBezTo>
                <a:cubicBezTo>
                  <a:pt x="52" y="36"/>
                  <a:pt x="52" y="37"/>
                  <a:pt x="53" y="38"/>
                </a:cubicBezTo>
                <a:cubicBezTo>
                  <a:pt x="56" y="42"/>
                  <a:pt x="56" y="47"/>
                  <a:pt x="53" y="51"/>
                </a:cubicBezTo>
                <a:cubicBezTo>
                  <a:pt x="52" y="52"/>
                  <a:pt x="51" y="53"/>
                  <a:pt x="50" y="55"/>
                </a:cubicBezTo>
                <a:cubicBezTo>
                  <a:pt x="48" y="57"/>
                  <a:pt x="49" y="60"/>
                  <a:pt x="52" y="61"/>
                </a:cubicBezTo>
                <a:cubicBezTo>
                  <a:pt x="54" y="62"/>
                  <a:pt x="56" y="63"/>
                  <a:pt x="59" y="64"/>
                </a:cubicBezTo>
                <a:cubicBezTo>
                  <a:pt x="64" y="67"/>
                  <a:pt x="70" y="69"/>
                  <a:pt x="75" y="73"/>
                </a:cubicBezTo>
                <a:cubicBezTo>
                  <a:pt x="77" y="74"/>
                  <a:pt x="79" y="75"/>
                  <a:pt x="81" y="76"/>
                </a:cubicBezTo>
                <a:cubicBezTo>
                  <a:pt x="80" y="75"/>
                  <a:pt x="80" y="74"/>
                  <a:pt x="79" y="73"/>
                </a:cubicBezTo>
                <a:cubicBezTo>
                  <a:pt x="76" y="69"/>
                  <a:pt x="74" y="64"/>
                  <a:pt x="73" y="59"/>
                </a:cubicBezTo>
                <a:cubicBezTo>
                  <a:pt x="73" y="58"/>
                  <a:pt x="73" y="56"/>
                  <a:pt x="73" y="54"/>
                </a:cubicBezTo>
                <a:cubicBezTo>
                  <a:pt x="74" y="51"/>
                  <a:pt x="78" y="49"/>
                  <a:pt x="81" y="51"/>
                </a:cubicBezTo>
                <a:cubicBezTo>
                  <a:pt x="81" y="52"/>
                  <a:pt x="82" y="53"/>
                  <a:pt x="83" y="54"/>
                </a:cubicBezTo>
                <a:cubicBezTo>
                  <a:pt x="85" y="56"/>
                  <a:pt x="86" y="60"/>
                  <a:pt x="87" y="63"/>
                </a:cubicBezTo>
                <a:cubicBezTo>
                  <a:pt x="88" y="68"/>
                  <a:pt x="88" y="72"/>
                  <a:pt x="88" y="77"/>
                </a:cubicBezTo>
                <a:cubicBezTo>
                  <a:pt x="87" y="79"/>
                  <a:pt x="88" y="81"/>
                  <a:pt x="90" y="83"/>
                </a:cubicBezTo>
                <a:cubicBezTo>
                  <a:pt x="114" y="102"/>
                  <a:pt x="131" y="126"/>
                  <a:pt x="141" y="154"/>
                </a:cubicBezTo>
                <a:cubicBezTo>
                  <a:pt x="141" y="155"/>
                  <a:pt x="141" y="156"/>
                  <a:pt x="142" y="156"/>
                </a:cubicBezTo>
                <a:cubicBezTo>
                  <a:pt x="141" y="157"/>
                  <a:pt x="142" y="158"/>
                  <a:pt x="142" y="159"/>
                </a:cubicBezTo>
                <a:cubicBezTo>
                  <a:pt x="142" y="158"/>
                  <a:pt x="143" y="157"/>
                  <a:pt x="142" y="156"/>
                </a:cubicBezTo>
                <a:close/>
                <a:moveTo>
                  <a:pt x="67" y="144"/>
                </a:moveTo>
                <a:cubicBezTo>
                  <a:pt x="68" y="143"/>
                  <a:pt x="68" y="143"/>
                  <a:pt x="68" y="142"/>
                </a:cubicBezTo>
                <a:cubicBezTo>
                  <a:pt x="70" y="138"/>
                  <a:pt x="71" y="133"/>
                  <a:pt x="74" y="129"/>
                </a:cubicBezTo>
                <a:cubicBezTo>
                  <a:pt x="75" y="127"/>
                  <a:pt x="77" y="125"/>
                  <a:pt x="79" y="124"/>
                </a:cubicBezTo>
                <a:cubicBezTo>
                  <a:pt x="84" y="122"/>
                  <a:pt x="87" y="125"/>
                  <a:pt x="87" y="129"/>
                </a:cubicBezTo>
                <a:cubicBezTo>
                  <a:pt x="87" y="131"/>
                  <a:pt x="86" y="133"/>
                  <a:pt x="85" y="135"/>
                </a:cubicBezTo>
                <a:cubicBezTo>
                  <a:pt x="84" y="137"/>
                  <a:pt x="82" y="139"/>
                  <a:pt x="80" y="140"/>
                </a:cubicBezTo>
                <a:cubicBezTo>
                  <a:pt x="77" y="142"/>
                  <a:pt x="74" y="145"/>
                  <a:pt x="72" y="147"/>
                </a:cubicBezTo>
                <a:cubicBezTo>
                  <a:pt x="70" y="149"/>
                  <a:pt x="70" y="149"/>
                  <a:pt x="71" y="151"/>
                </a:cubicBezTo>
                <a:cubicBezTo>
                  <a:pt x="75" y="159"/>
                  <a:pt x="79" y="168"/>
                  <a:pt x="82" y="176"/>
                </a:cubicBezTo>
                <a:cubicBezTo>
                  <a:pt x="83" y="181"/>
                  <a:pt x="86" y="184"/>
                  <a:pt x="90" y="186"/>
                </a:cubicBezTo>
                <a:cubicBezTo>
                  <a:pt x="90" y="187"/>
                  <a:pt x="90" y="187"/>
                  <a:pt x="90" y="187"/>
                </a:cubicBezTo>
                <a:cubicBezTo>
                  <a:pt x="92" y="188"/>
                  <a:pt x="92" y="188"/>
                  <a:pt x="93" y="186"/>
                </a:cubicBezTo>
                <a:cubicBezTo>
                  <a:pt x="93" y="186"/>
                  <a:pt x="93" y="185"/>
                  <a:pt x="93" y="185"/>
                </a:cubicBezTo>
                <a:cubicBezTo>
                  <a:pt x="96" y="173"/>
                  <a:pt x="98" y="160"/>
                  <a:pt x="97" y="146"/>
                </a:cubicBezTo>
                <a:cubicBezTo>
                  <a:pt x="97" y="132"/>
                  <a:pt x="94" y="119"/>
                  <a:pt x="87" y="107"/>
                </a:cubicBezTo>
                <a:cubicBezTo>
                  <a:pt x="84" y="101"/>
                  <a:pt x="80" y="96"/>
                  <a:pt x="75" y="92"/>
                </a:cubicBezTo>
                <a:cubicBezTo>
                  <a:pt x="70" y="88"/>
                  <a:pt x="65" y="89"/>
                  <a:pt x="61" y="93"/>
                </a:cubicBezTo>
                <a:cubicBezTo>
                  <a:pt x="60" y="94"/>
                  <a:pt x="60" y="94"/>
                  <a:pt x="60" y="95"/>
                </a:cubicBezTo>
                <a:cubicBezTo>
                  <a:pt x="56" y="100"/>
                  <a:pt x="53" y="107"/>
                  <a:pt x="52" y="114"/>
                </a:cubicBezTo>
                <a:cubicBezTo>
                  <a:pt x="52" y="116"/>
                  <a:pt x="53" y="118"/>
                  <a:pt x="54" y="120"/>
                </a:cubicBezTo>
                <a:cubicBezTo>
                  <a:pt x="55" y="119"/>
                  <a:pt x="55" y="119"/>
                  <a:pt x="55" y="118"/>
                </a:cubicBezTo>
                <a:cubicBezTo>
                  <a:pt x="55" y="116"/>
                  <a:pt x="56" y="114"/>
                  <a:pt x="56" y="112"/>
                </a:cubicBezTo>
                <a:cubicBezTo>
                  <a:pt x="58" y="106"/>
                  <a:pt x="62" y="103"/>
                  <a:pt x="68" y="102"/>
                </a:cubicBezTo>
                <a:cubicBezTo>
                  <a:pt x="72" y="101"/>
                  <a:pt x="75" y="103"/>
                  <a:pt x="76" y="107"/>
                </a:cubicBezTo>
                <a:cubicBezTo>
                  <a:pt x="77" y="112"/>
                  <a:pt x="75" y="116"/>
                  <a:pt x="71" y="118"/>
                </a:cubicBezTo>
                <a:cubicBezTo>
                  <a:pt x="71" y="119"/>
                  <a:pt x="70" y="119"/>
                  <a:pt x="69" y="120"/>
                </a:cubicBezTo>
                <a:cubicBezTo>
                  <a:pt x="66" y="121"/>
                  <a:pt x="63" y="123"/>
                  <a:pt x="61" y="124"/>
                </a:cubicBezTo>
                <a:cubicBezTo>
                  <a:pt x="57" y="127"/>
                  <a:pt x="58" y="126"/>
                  <a:pt x="60" y="129"/>
                </a:cubicBezTo>
                <a:cubicBezTo>
                  <a:pt x="60" y="130"/>
                  <a:pt x="60" y="130"/>
                  <a:pt x="60" y="130"/>
                </a:cubicBezTo>
                <a:cubicBezTo>
                  <a:pt x="62" y="135"/>
                  <a:pt x="65" y="139"/>
                  <a:pt x="67" y="144"/>
                </a:cubicBezTo>
                <a:close/>
                <a:moveTo>
                  <a:pt x="72" y="329"/>
                </a:moveTo>
                <a:cubicBezTo>
                  <a:pt x="73" y="329"/>
                  <a:pt x="73" y="328"/>
                  <a:pt x="74" y="327"/>
                </a:cubicBezTo>
                <a:cubicBezTo>
                  <a:pt x="74" y="326"/>
                  <a:pt x="75" y="324"/>
                  <a:pt x="76" y="323"/>
                </a:cubicBezTo>
                <a:cubicBezTo>
                  <a:pt x="78" y="321"/>
                  <a:pt x="80" y="319"/>
                  <a:pt x="82" y="318"/>
                </a:cubicBezTo>
                <a:cubicBezTo>
                  <a:pt x="85" y="316"/>
                  <a:pt x="88" y="317"/>
                  <a:pt x="89" y="320"/>
                </a:cubicBezTo>
                <a:cubicBezTo>
                  <a:pt x="90" y="322"/>
                  <a:pt x="90" y="325"/>
                  <a:pt x="89" y="327"/>
                </a:cubicBezTo>
                <a:cubicBezTo>
                  <a:pt x="87" y="332"/>
                  <a:pt x="84" y="336"/>
                  <a:pt x="80" y="339"/>
                </a:cubicBezTo>
                <a:cubicBezTo>
                  <a:pt x="78" y="341"/>
                  <a:pt x="75" y="343"/>
                  <a:pt x="73" y="345"/>
                </a:cubicBezTo>
                <a:cubicBezTo>
                  <a:pt x="71" y="346"/>
                  <a:pt x="70" y="348"/>
                  <a:pt x="70" y="350"/>
                </a:cubicBezTo>
                <a:cubicBezTo>
                  <a:pt x="70" y="354"/>
                  <a:pt x="71" y="358"/>
                  <a:pt x="73" y="361"/>
                </a:cubicBezTo>
                <a:cubicBezTo>
                  <a:pt x="76" y="365"/>
                  <a:pt x="79" y="365"/>
                  <a:pt x="83" y="363"/>
                </a:cubicBezTo>
                <a:cubicBezTo>
                  <a:pt x="86" y="362"/>
                  <a:pt x="88" y="360"/>
                  <a:pt x="89" y="358"/>
                </a:cubicBezTo>
                <a:cubicBezTo>
                  <a:pt x="92" y="354"/>
                  <a:pt x="94" y="350"/>
                  <a:pt x="96" y="346"/>
                </a:cubicBezTo>
                <a:cubicBezTo>
                  <a:pt x="100" y="334"/>
                  <a:pt x="101" y="323"/>
                  <a:pt x="97" y="311"/>
                </a:cubicBezTo>
                <a:cubicBezTo>
                  <a:pt x="95" y="302"/>
                  <a:pt x="91" y="293"/>
                  <a:pt x="88" y="284"/>
                </a:cubicBezTo>
                <a:cubicBezTo>
                  <a:pt x="88" y="284"/>
                  <a:pt x="88" y="283"/>
                  <a:pt x="87" y="283"/>
                </a:cubicBezTo>
                <a:cubicBezTo>
                  <a:pt x="87" y="285"/>
                  <a:pt x="86" y="287"/>
                  <a:pt x="85" y="289"/>
                </a:cubicBezTo>
                <a:cubicBezTo>
                  <a:pt x="83" y="295"/>
                  <a:pt x="80" y="301"/>
                  <a:pt x="78" y="306"/>
                </a:cubicBezTo>
                <a:cubicBezTo>
                  <a:pt x="76" y="314"/>
                  <a:pt x="74" y="321"/>
                  <a:pt x="72" y="329"/>
                </a:cubicBezTo>
                <a:close/>
                <a:moveTo>
                  <a:pt x="88" y="214"/>
                </a:moveTo>
                <a:cubicBezTo>
                  <a:pt x="82" y="233"/>
                  <a:pt x="81" y="252"/>
                  <a:pt x="88" y="271"/>
                </a:cubicBezTo>
                <a:cubicBezTo>
                  <a:pt x="93" y="252"/>
                  <a:pt x="91" y="233"/>
                  <a:pt x="88" y="214"/>
                </a:cubicBezTo>
                <a:close/>
                <a:moveTo>
                  <a:pt x="53" y="123"/>
                </a:moveTo>
                <a:cubicBezTo>
                  <a:pt x="52" y="123"/>
                  <a:pt x="52" y="123"/>
                  <a:pt x="52" y="124"/>
                </a:cubicBezTo>
                <a:cubicBezTo>
                  <a:pt x="52" y="133"/>
                  <a:pt x="55" y="142"/>
                  <a:pt x="59" y="151"/>
                </a:cubicBezTo>
                <a:cubicBezTo>
                  <a:pt x="59" y="152"/>
                  <a:pt x="60" y="152"/>
                  <a:pt x="60" y="152"/>
                </a:cubicBezTo>
                <a:cubicBezTo>
                  <a:pt x="63" y="154"/>
                  <a:pt x="66" y="155"/>
                  <a:pt x="70" y="156"/>
                </a:cubicBezTo>
                <a:cubicBezTo>
                  <a:pt x="65" y="144"/>
                  <a:pt x="59" y="134"/>
                  <a:pt x="53" y="123"/>
                </a:cubicBezTo>
                <a:close/>
                <a:moveTo>
                  <a:pt x="105" y="198"/>
                </a:moveTo>
                <a:cubicBezTo>
                  <a:pt x="101" y="197"/>
                  <a:pt x="98" y="195"/>
                  <a:pt x="94" y="193"/>
                </a:cubicBezTo>
                <a:cubicBezTo>
                  <a:pt x="93" y="195"/>
                  <a:pt x="93" y="197"/>
                  <a:pt x="92" y="199"/>
                </a:cubicBezTo>
                <a:cubicBezTo>
                  <a:pt x="91" y="203"/>
                  <a:pt x="90" y="206"/>
                  <a:pt x="91" y="210"/>
                </a:cubicBezTo>
                <a:cubicBezTo>
                  <a:pt x="92" y="212"/>
                  <a:pt x="92" y="214"/>
                  <a:pt x="92" y="216"/>
                </a:cubicBezTo>
                <a:cubicBezTo>
                  <a:pt x="92" y="216"/>
                  <a:pt x="92" y="217"/>
                  <a:pt x="93" y="218"/>
                </a:cubicBezTo>
                <a:cubicBezTo>
                  <a:pt x="93" y="217"/>
                  <a:pt x="94" y="215"/>
                  <a:pt x="94" y="214"/>
                </a:cubicBezTo>
                <a:cubicBezTo>
                  <a:pt x="95" y="212"/>
                  <a:pt x="96" y="210"/>
                  <a:pt x="97" y="208"/>
                </a:cubicBezTo>
                <a:cubicBezTo>
                  <a:pt x="99" y="204"/>
                  <a:pt x="102" y="201"/>
                  <a:pt x="105" y="198"/>
                </a:cubicBezTo>
                <a:close/>
                <a:moveTo>
                  <a:pt x="152" y="195"/>
                </a:moveTo>
                <a:cubicBezTo>
                  <a:pt x="156" y="193"/>
                  <a:pt x="159" y="192"/>
                  <a:pt x="162" y="189"/>
                </a:cubicBezTo>
                <a:cubicBezTo>
                  <a:pt x="164" y="187"/>
                  <a:pt x="165" y="184"/>
                  <a:pt x="165" y="182"/>
                </a:cubicBezTo>
                <a:cubicBezTo>
                  <a:pt x="166" y="180"/>
                  <a:pt x="165" y="179"/>
                  <a:pt x="165" y="178"/>
                </a:cubicBezTo>
                <a:cubicBezTo>
                  <a:pt x="164" y="177"/>
                  <a:pt x="163" y="176"/>
                  <a:pt x="161" y="177"/>
                </a:cubicBezTo>
                <a:cubicBezTo>
                  <a:pt x="159" y="177"/>
                  <a:pt x="158" y="178"/>
                  <a:pt x="157" y="179"/>
                </a:cubicBezTo>
                <a:cubicBezTo>
                  <a:pt x="155" y="182"/>
                  <a:pt x="154" y="185"/>
                  <a:pt x="153" y="188"/>
                </a:cubicBezTo>
                <a:cubicBezTo>
                  <a:pt x="152" y="188"/>
                  <a:pt x="152" y="189"/>
                  <a:pt x="152" y="189"/>
                </a:cubicBezTo>
                <a:cubicBezTo>
                  <a:pt x="155" y="186"/>
                  <a:pt x="158" y="184"/>
                  <a:pt x="161" y="181"/>
                </a:cubicBezTo>
                <a:cubicBezTo>
                  <a:pt x="162" y="180"/>
                  <a:pt x="163" y="179"/>
                  <a:pt x="164" y="180"/>
                </a:cubicBezTo>
                <a:cubicBezTo>
                  <a:pt x="164" y="181"/>
                  <a:pt x="164" y="182"/>
                  <a:pt x="163" y="183"/>
                </a:cubicBezTo>
                <a:cubicBezTo>
                  <a:pt x="162" y="184"/>
                  <a:pt x="161" y="184"/>
                  <a:pt x="161" y="185"/>
                </a:cubicBezTo>
                <a:cubicBezTo>
                  <a:pt x="157" y="188"/>
                  <a:pt x="154" y="191"/>
                  <a:pt x="152" y="195"/>
                </a:cubicBezTo>
                <a:close/>
                <a:moveTo>
                  <a:pt x="137" y="219"/>
                </a:moveTo>
                <a:cubicBezTo>
                  <a:pt x="135" y="217"/>
                  <a:pt x="133" y="215"/>
                  <a:pt x="131" y="213"/>
                </a:cubicBezTo>
                <a:cubicBezTo>
                  <a:pt x="128" y="211"/>
                  <a:pt x="124" y="210"/>
                  <a:pt x="120" y="211"/>
                </a:cubicBezTo>
                <a:cubicBezTo>
                  <a:pt x="119" y="211"/>
                  <a:pt x="117" y="211"/>
                  <a:pt x="116" y="212"/>
                </a:cubicBezTo>
                <a:cubicBezTo>
                  <a:pt x="115" y="213"/>
                  <a:pt x="115" y="214"/>
                  <a:pt x="116" y="215"/>
                </a:cubicBezTo>
                <a:cubicBezTo>
                  <a:pt x="118" y="216"/>
                  <a:pt x="120" y="216"/>
                  <a:pt x="122" y="217"/>
                </a:cubicBezTo>
                <a:cubicBezTo>
                  <a:pt x="127" y="217"/>
                  <a:pt x="132" y="217"/>
                  <a:pt x="137" y="219"/>
                </a:cubicBezTo>
                <a:close/>
                <a:moveTo>
                  <a:pt x="75" y="274"/>
                </a:moveTo>
                <a:cubicBezTo>
                  <a:pt x="74" y="270"/>
                  <a:pt x="72" y="266"/>
                  <a:pt x="71" y="263"/>
                </a:cubicBezTo>
                <a:cubicBezTo>
                  <a:pt x="71" y="261"/>
                  <a:pt x="70" y="260"/>
                  <a:pt x="69" y="259"/>
                </a:cubicBezTo>
                <a:cubicBezTo>
                  <a:pt x="68" y="257"/>
                  <a:pt x="66" y="256"/>
                  <a:pt x="64" y="257"/>
                </a:cubicBezTo>
                <a:cubicBezTo>
                  <a:pt x="63" y="260"/>
                  <a:pt x="64" y="264"/>
                  <a:pt x="66" y="267"/>
                </a:cubicBezTo>
                <a:cubicBezTo>
                  <a:pt x="68" y="270"/>
                  <a:pt x="71" y="272"/>
                  <a:pt x="75" y="274"/>
                </a:cubicBezTo>
                <a:close/>
                <a:moveTo>
                  <a:pt x="143" y="135"/>
                </a:moveTo>
                <a:cubicBezTo>
                  <a:pt x="145" y="131"/>
                  <a:pt x="148" y="126"/>
                  <a:pt x="150" y="121"/>
                </a:cubicBezTo>
                <a:cubicBezTo>
                  <a:pt x="150" y="120"/>
                  <a:pt x="150" y="118"/>
                  <a:pt x="151" y="117"/>
                </a:cubicBezTo>
                <a:cubicBezTo>
                  <a:pt x="151" y="116"/>
                  <a:pt x="150" y="115"/>
                  <a:pt x="149" y="115"/>
                </a:cubicBezTo>
                <a:cubicBezTo>
                  <a:pt x="148" y="115"/>
                  <a:pt x="147" y="115"/>
                  <a:pt x="147" y="116"/>
                </a:cubicBezTo>
                <a:cubicBezTo>
                  <a:pt x="146" y="117"/>
                  <a:pt x="145" y="118"/>
                  <a:pt x="145" y="119"/>
                </a:cubicBezTo>
                <a:cubicBezTo>
                  <a:pt x="142" y="124"/>
                  <a:pt x="142" y="130"/>
                  <a:pt x="143" y="135"/>
                </a:cubicBezTo>
                <a:close/>
                <a:moveTo>
                  <a:pt x="79" y="178"/>
                </a:moveTo>
                <a:cubicBezTo>
                  <a:pt x="78" y="173"/>
                  <a:pt x="76" y="169"/>
                  <a:pt x="74" y="165"/>
                </a:cubicBezTo>
                <a:cubicBezTo>
                  <a:pt x="72" y="161"/>
                  <a:pt x="72" y="161"/>
                  <a:pt x="68" y="163"/>
                </a:cubicBezTo>
                <a:cubicBezTo>
                  <a:pt x="67" y="164"/>
                  <a:pt x="67" y="164"/>
                  <a:pt x="68" y="165"/>
                </a:cubicBezTo>
                <a:cubicBezTo>
                  <a:pt x="71" y="170"/>
                  <a:pt x="75" y="174"/>
                  <a:pt x="79" y="178"/>
                </a:cubicBezTo>
                <a:close/>
                <a:moveTo>
                  <a:pt x="124" y="96"/>
                </a:moveTo>
                <a:cubicBezTo>
                  <a:pt x="126" y="93"/>
                  <a:pt x="128" y="91"/>
                  <a:pt x="130" y="88"/>
                </a:cubicBezTo>
                <a:cubicBezTo>
                  <a:pt x="131" y="87"/>
                  <a:pt x="132" y="85"/>
                  <a:pt x="133" y="84"/>
                </a:cubicBezTo>
                <a:cubicBezTo>
                  <a:pt x="134" y="82"/>
                  <a:pt x="135" y="80"/>
                  <a:pt x="134" y="78"/>
                </a:cubicBezTo>
                <a:cubicBezTo>
                  <a:pt x="134" y="76"/>
                  <a:pt x="133" y="76"/>
                  <a:pt x="132" y="77"/>
                </a:cubicBezTo>
                <a:cubicBezTo>
                  <a:pt x="131" y="79"/>
                  <a:pt x="130" y="80"/>
                  <a:pt x="129" y="82"/>
                </a:cubicBezTo>
                <a:cubicBezTo>
                  <a:pt x="127" y="86"/>
                  <a:pt x="125" y="91"/>
                  <a:pt x="124" y="96"/>
                </a:cubicBezTo>
                <a:close/>
                <a:moveTo>
                  <a:pt x="136" y="168"/>
                </a:moveTo>
                <a:cubicBezTo>
                  <a:pt x="134" y="166"/>
                  <a:pt x="132" y="165"/>
                  <a:pt x="130" y="165"/>
                </a:cubicBezTo>
                <a:cubicBezTo>
                  <a:pt x="125" y="163"/>
                  <a:pt x="120" y="161"/>
                  <a:pt x="116" y="158"/>
                </a:cubicBezTo>
                <a:cubicBezTo>
                  <a:pt x="116" y="161"/>
                  <a:pt x="118" y="164"/>
                  <a:pt x="122" y="166"/>
                </a:cubicBezTo>
                <a:cubicBezTo>
                  <a:pt x="126" y="167"/>
                  <a:pt x="131" y="168"/>
                  <a:pt x="136" y="168"/>
                </a:cubicBezTo>
                <a:close/>
                <a:moveTo>
                  <a:pt x="44" y="159"/>
                </a:moveTo>
                <a:cubicBezTo>
                  <a:pt x="45" y="162"/>
                  <a:pt x="46" y="163"/>
                  <a:pt x="47" y="164"/>
                </a:cubicBezTo>
                <a:cubicBezTo>
                  <a:pt x="52" y="167"/>
                  <a:pt x="57" y="166"/>
                  <a:pt x="62" y="164"/>
                </a:cubicBezTo>
                <a:cubicBezTo>
                  <a:pt x="63" y="163"/>
                  <a:pt x="63" y="162"/>
                  <a:pt x="62" y="162"/>
                </a:cubicBezTo>
                <a:cubicBezTo>
                  <a:pt x="61" y="161"/>
                  <a:pt x="60" y="161"/>
                  <a:pt x="59" y="161"/>
                </a:cubicBezTo>
                <a:cubicBezTo>
                  <a:pt x="54" y="162"/>
                  <a:pt x="49" y="161"/>
                  <a:pt x="44" y="159"/>
                </a:cubicBezTo>
                <a:close/>
                <a:moveTo>
                  <a:pt x="60" y="158"/>
                </a:moveTo>
                <a:cubicBezTo>
                  <a:pt x="58" y="157"/>
                  <a:pt x="58" y="155"/>
                  <a:pt x="57" y="154"/>
                </a:cubicBezTo>
                <a:cubicBezTo>
                  <a:pt x="54" y="153"/>
                  <a:pt x="52" y="153"/>
                  <a:pt x="49" y="153"/>
                </a:cubicBezTo>
                <a:cubicBezTo>
                  <a:pt x="48" y="153"/>
                  <a:pt x="47" y="153"/>
                  <a:pt x="46" y="154"/>
                </a:cubicBezTo>
                <a:cubicBezTo>
                  <a:pt x="44" y="155"/>
                  <a:pt x="44" y="156"/>
                  <a:pt x="46" y="157"/>
                </a:cubicBezTo>
                <a:cubicBezTo>
                  <a:pt x="50" y="158"/>
                  <a:pt x="55" y="159"/>
                  <a:pt x="60" y="158"/>
                </a:cubicBezTo>
                <a:close/>
                <a:moveTo>
                  <a:pt x="57" y="348"/>
                </a:moveTo>
                <a:cubicBezTo>
                  <a:pt x="57" y="347"/>
                  <a:pt x="57" y="347"/>
                  <a:pt x="57" y="347"/>
                </a:cubicBezTo>
                <a:cubicBezTo>
                  <a:pt x="53" y="343"/>
                  <a:pt x="50" y="340"/>
                  <a:pt x="47" y="336"/>
                </a:cubicBezTo>
                <a:cubicBezTo>
                  <a:pt x="47" y="335"/>
                  <a:pt x="46" y="335"/>
                  <a:pt x="45" y="336"/>
                </a:cubicBezTo>
                <a:cubicBezTo>
                  <a:pt x="45" y="338"/>
                  <a:pt x="45" y="340"/>
                  <a:pt x="46" y="341"/>
                </a:cubicBezTo>
                <a:cubicBezTo>
                  <a:pt x="48" y="346"/>
                  <a:pt x="52" y="347"/>
                  <a:pt x="57" y="348"/>
                </a:cubicBezTo>
                <a:close/>
                <a:moveTo>
                  <a:pt x="85" y="320"/>
                </a:moveTo>
                <a:cubicBezTo>
                  <a:pt x="80" y="321"/>
                  <a:pt x="73" y="331"/>
                  <a:pt x="72" y="338"/>
                </a:cubicBezTo>
                <a:cubicBezTo>
                  <a:pt x="75" y="336"/>
                  <a:pt x="83" y="324"/>
                  <a:pt x="85" y="320"/>
                </a:cubicBezTo>
                <a:close/>
                <a:moveTo>
                  <a:pt x="70" y="105"/>
                </a:moveTo>
                <a:cubicBezTo>
                  <a:pt x="64" y="104"/>
                  <a:pt x="58" y="111"/>
                  <a:pt x="58" y="119"/>
                </a:cubicBezTo>
                <a:cubicBezTo>
                  <a:pt x="62" y="114"/>
                  <a:pt x="67" y="110"/>
                  <a:pt x="70" y="105"/>
                </a:cubicBezTo>
                <a:close/>
                <a:moveTo>
                  <a:pt x="77" y="191"/>
                </a:moveTo>
                <a:cubicBezTo>
                  <a:pt x="74" y="188"/>
                  <a:pt x="72" y="185"/>
                  <a:pt x="68" y="183"/>
                </a:cubicBezTo>
                <a:cubicBezTo>
                  <a:pt x="67" y="183"/>
                  <a:pt x="65" y="182"/>
                  <a:pt x="63" y="183"/>
                </a:cubicBezTo>
                <a:cubicBezTo>
                  <a:pt x="63" y="183"/>
                  <a:pt x="62" y="183"/>
                  <a:pt x="61" y="183"/>
                </a:cubicBezTo>
                <a:cubicBezTo>
                  <a:pt x="60" y="184"/>
                  <a:pt x="60" y="185"/>
                  <a:pt x="61" y="185"/>
                </a:cubicBezTo>
                <a:cubicBezTo>
                  <a:pt x="64" y="186"/>
                  <a:pt x="66" y="187"/>
                  <a:pt x="68" y="188"/>
                </a:cubicBezTo>
                <a:cubicBezTo>
                  <a:pt x="71" y="189"/>
                  <a:pt x="74" y="190"/>
                  <a:pt x="77" y="191"/>
                </a:cubicBezTo>
                <a:close/>
                <a:moveTo>
                  <a:pt x="73" y="107"/>
                </a:moveTo>
                <a:cubicBezTo>
                  <a:pt x="68" y="111"/>
                  <a:pt x="62" y="118"/>
                  <a:pt x="61" y="121"/>
                </a:cubicBezTo>
                <a:cubicBezTo>
                  <a:pt x="64" y="119"/>
                  <a:pt x="67" y="118"/>
                  <a:pt x="69" y="116"/>
                </a:cubicBezTo>
                <a:cubicBezTo>
                  <a:pt x="73" y="114"/>
                  <a:pt x="74" y="112"/>
                  <a:pt x="73" y="107"/>
                </a:cubicBezTo>
                <a:close/>
                <a:moveTo>
                  <a:pt x="117" y="155"/>
                </a:moveTo>
                <a:cubicBezTo>
                  <a:pt x="119" y="157"/>
                  <a:pt x="121" y="158"/>
                  <a:pt x="123" y="159"/>
                </a:cubicBezTo>
                <a:cubicBezTo>
                  <a:pt x="127" y="161"/>
                  <a:pt x="132" y="162"/>
                  <a:pt x="137" y="165"/>
                </a:cubicBezTo>
                <a:cubicBezTo>
                  <a:pt x="135" y="162"/>
                  <a:pt x="127" y="156"/>
                  <a:pt x="124" y="155"/>
                </a:cubicBezTo>
                <a:cubicBezTo>
                  <a:pt x="123" y="155"/>
                  <a:pt x="122" y="154"/>
                  <a:pt x="121" y="154"/>
                </a:cubicBezTo>
                <a:cubicBezTo>
                  <a:pt x="120" y="154"/>
                  <a:pt x="119" y="153"/>
                  <a:pt x="117" y="155"/>
                </a:cubicBezTo>
                <a:close/>
                <a:moveTo>
                  <a:pt x="101" y="247"/>
                </a:moveTo>
                <a:cubicBezTo>
                  <a:pt x="102" y="247"/>
                  <a:pt x="103" y="247"/>
                  <a:pt x="105" y="247"/>
                </a:cubicBezTo>
                <a:cubicBezTo>
                  <a:pt x="108" y="246"/>
                  <a:pt x="111" y="244"/>
                  <a:pt x="113" y="242"/>
                </a:cubicBezTo>
                <a:cubicBezTo>
                  <a:pt x="116" y="239"/>
                  <a:pt x="116" y="237"/>
                  <a:pt x="116" y="234"/>
                </a:cubicBezTo>
                <a:cubicBezTo>
                  <a:pt x="112" y="240"/>
                  <a:pt x="106" y="243"/>
                  <a:pt x="101" y="247"/>
                </a:cubicBezTo>
                <a:close/>
                <a:moveTo>
                  <a:pt x="60" y="188"/>
                </a:moveTo>
                <a:cubicBezTo>
                  <a:pt x="60" y="189"/>
                  <a:pt x="60" y="190"/>
                  <a:pt x="61" y="191"/>
                </a:cubicBezTo>
                <a:cubicBezTo>
                  <a:pt x="63" y="193"/>
                  <a:pt x="65" y="194"/>
                  <a:pt x="67" y="194"/>
                </a:cubicBezTo>
                <a:cubicBezTo>
                  <a:pt x="70" y="195"/>
                  <a:pt x="73" y="195"/>
                  <a:pt x="76" y="195"/>
                </a:cubicBezTo>
                <a:cubicBezTo>
                  <a:pt x="77" y="195"/>
                  <a:pt x="78" y="195"/>
                  <a:pt x="78" y="194"/>
                </a:cubicBezTo>
                <a:cubicBezTo>
                  <a:pt x="72" y="192"/>
                  <a:pt x="66" y="190"/>
                  <a:pt x="60" y="188"/>
                </a:cubicBezTo>
                <a:close/>
                <a:moveTo>
                  <a:pt x="36" y="103"/>
                </a:moveTo>
                <a:cubicBezTo>
                  <a:pt x="35" y="103"/>
                  <a:pt x="35" y="103"/>
                  <a:pt x="35" y="102"/>
                </a:cubicBezTo>
                <a:cubicBezTo>
                  <a:pt x="34" y="102"/>
                  <a:pt x="32" y="103"/>
                  <a:pt x="31" y="103"/>
                </a:cubicBezTo>
                <a:cubicBezTo>
                  <a:pt x="28" y="104"/>
                  <a:pt x="25" y="104"/>
                  <a:pt x="23" y="105"/>
                </a:cubicBezTo>
                <a:cubicBezTo>
                  <a:pt x="22" y="105"/>
                  <a:pt x="21" y="105"/>
                  <a:pt x="20" y="105"/>
                </a:cubicBezTo>
                <a:cubicBezTo>
                  <a:pt x="20" y="105"/>
                  <a:pt x="19" y="104"/>
                  <a:pt x="19" y="103"/>
                </a:cubicBezTo>
                <a:cubicBezTo>
                  <a:pt x="19" y="103"/>
                  <a:pt x="20" y="102"/>
                  <a:pt x="20" y="102"/>
                </a:cubicBezTo>
                <a:cubicBezTo>
                  <a:pt x="21" y="102"/>
                  <a:pt x="21" y="102"/>
                  <a:pt x="22" y="102"/>
                </a:cubicBezTo>
                <a:cubicBezTo>
                  <a:pt x="25" y="102"/>
                  <a:pt x="28" y="101"/>
                  <a:pt x="30" y="100"/>
                </a:cubicBezTo>
                <a:cubicBezTo>
                  <a:pt x="31" y="100"/>
                  <a:pt x="31" y="100"/>
                  <a:pt x="32" y="99"/>
                </a:cubicBezTo>
                <a:cubicBezTo>
                  <a:pt x="28" y="99"/>
                  <a:pt x="24" y="99"/>
                  <a:pt x="21" y="101"/>
                </a:cubicBezTo>
                <a:cubicBezTo>
                  <a:pt x="19" y="101"/>
                  <a:pt x="18" y="102"/>
                  <a:pt x="18" y="103"/>
                </a:cubicBezTo>
                <a:cubicBezTo>
                  <a:pt x="19" y="105"/>
                  <a:pt x="20" y="105"/>
                  <a:pt x="21" y="106"/>
                </a:cubicBezTo>
                <a:cubicBezTo>
                  <a:pt x="23" y="106"/>
                  <a:pt x="26" y="106"/>
                  <a:pt x="28" y="106"/>
                </a:cubicBezTo>
                <a:cubicBezTo>
                  <a:pt x="31" y="105"/>
                  <a:pt x="33" y="104"/>
                  <a:pt x="36" y="103"/>
                </a:cubicBezTo>
                <a:close/>
                <a:moveTo>
                  <a:pt x="23" y="51"/>
                </a:moveTo>
                <a:cubicBezTo>
                  <a:pt x="22" y="48"/>
                  <a:pt x="22" y="46"/>
                  <a:pt x="21" y="43"/>
                </a:cubicBezTo>
                <a:cubicBezTo>
                  <a:pt x="21" y="41"/>
                  <a:pt x="20" y="40"/>
                  <a:pt x="18" y="39"/>
                </a:cubicBezTo>
                <a:cubicBezTo>
                  <a:pt x="16" y="38"/>
                  <a:pt x="15" y="39"/>
                  <a:pt x="15" y="41"/>
                </a:cubicBezTo>
                <a:cubicBezTo>
                  <a:pt x="15" y="42"/>
                  <a:pt x="16" y="44"/>
                  <a:pt x="17" y="45"/>
                </a:cubicBezTo>
                <a:cubicBezTo>
                  <a:pt x="18" y="47"/>
                  <a:pt x="20" y="49"/>
                  <a:pt x="23" y="51"/>
                </a:cubicBezTo>
                <a:close/>
                <a:moveTo>
                  <a:pt x="145" y="138"/>
                </a:moveTo>
                <a:cubicBezTo>
                  <a:pt x="147" y="136"/>
                  <a:pt x="149" y="134"/>
                  <a:pt x="151" y="131"/>
                </a:cubicBezTo>
                <a:cubicBezTo>
                  <a:pt x="153" y="129"/>
                  <a:pt x="154" y="126"/>
                  <a:pt x="155" y="124"/>
                </a:cubicBezTo>
                <a:cubicBezTo>
                  <a:pt x="155" y="122"/>
                  <a:pt x="155" y="120"/>
                  <a:pt x="153" y="118"/>
                </a:cubicBezTo>
                <a:cubicBezTo>
                  <a:pt x="152" y="125"/>
                  <a:pt x="148" y="132"/>
                  <a:pt x="145" y="138"/>
                </a:cubicBezTo>
                <a:close/>
                <a:moveTo>
                  <a:pt x="127" y="271"/>
                </a:moveTo>
                <a:cubicBezTo>
                  <a:pt x="121" y="272"/>
                  <a:pt x="115" y="273"/>
                  <a:pt x="110" y="278"/>
                </a:cubicBezTo>
                <a:cubicBezTo>
                  <a:pt x="117" y="278"/>
                  <a:pt x="123" y="276"/>
                  <a:pt x="127" y="271"/>
                </a:cubicBezTo>
                <a:close/>
                <a:moveTo>
                  <a:pt x="100" y="244"/>
                </a:moveTo>
                <a:cubicBezTo>
                  <a:pt x="105" y="240"/>
                  <a:pt x="111" y="237"/>
                  <a:pt x="114" y="231"/>
                </a:cubicBezTo>
                <a:cubicBezTo>
                  <a:pt x="109" y="232"/>
                  <a:pt x="103" y="237"/>
                  <a:pt x="100" y="244"/>
                </a:cubicBezTo>
                <a:close/>
                <a:moveTo>
                  <a:pt x="60" y="346"/>
                </a:moveTo>
                <a:cubicBezTo>
                  <a:pt x="59" y="342"/>
                  <a:pt x="58" y="339"/>
                  <a:pt x="56" y="336"/>
                </a:cubicBezTo>
                <a:cubicBezTo>
                  <a:pt x="55" y="334"/>
                  <a:pt x="53" y="333"/>
                  <a:pt x="51" y="333"/>
                </a:cubicBezTo>
                <a:cubicBezTo>
                  <a:pt x="51" y="332"/>
                  <a:pt x="50" y="332"/>
                  <a:pt x="49" y="333"/>
                </a:cubicBezTo>
                <a:cubicBezTo>
                  <a:pt x="49" y="333"/>
                  <a:pt x="49" y="334"/>
                  <a:pt x="50" y="335"/>
                </a:cubicBezTo>
                <a:cubicBezTo>
                  <a:pt x="53" y="338"/>
                  <a:pt x="56" y="342"/>
                  <a:pt x="60" y="346"/>
                </a:cubicBezTo>
                <a:close/>
                <a:moveTo>
                  <a:pt x="73" y="276"/>
                </a:moveTo>
                <a:cubicBezTo>
                  <a:pt x="66" y="273"/>
                  <a:pt x="61" y="267"/>
                  <a:pt x="60" y="259"/>
                </a:cubicBezTo>
                <a:cubicBezTo>
                  <a:pt x="56" y="266"/>
                  <a:pt x="63" y="276"/>
                  <a:pt x="73" y="276"/>
                </a:cubicBezTo>
                <a:close/>
                <a:moveTo>
                  <a:pt x="121" y="95"/>
                </a:moveTo>
                <a:cubicBezTo>
                  <a:pt x="123" y="88"/>
                  <a:pt x="125" y="81"/>
                  <a:pt x="130" y="75"/>
                </a:cubicBezTo>
                <a:cubicBezTo>
                  <a:pt x="127" y="76"/>
                  <a:pt x="126" y="77"/>
                  <a:pt x="125" y="78"/>
                </a:cubicBezTo>
                <a:cubicBezTo>
                  <a:pt x="122" y="83"/>
                  <a:pt x="121" y="89"/>
                  <a:pt x="121" y="95"/>
                </a:cubicBezTo>
                <a:close/>
                <a:moveTo>
                  <a:pt x="109" y="340"/>
                </a:moveTo>
                <a:cubicBezTo>
                  <a:pt x="111" y="340"/>
                  <a:pt x="113" y="340"/>
                  <a:pt x="115" y="340"/>
                </a:cubicBezTo>
                <a:cubicBezTo>
                  <a:pt x="117" y="340"/>
                  <a:pt x="119" y="340"/>
                  <a:pt x="120" y="339"/>
                </a:cubicBezTo>
                <a:cubicBezTo>
                  <a:pt x="122" y="338"/>
                  <a:pt x="123" y="337"/>
                  <a:pt x="124" y="335"/>
                </a:cubicBezTo>
                <a:cubicBezTo>
                  <a:pt x="118" y="336"/>
                  <a:pt x="113" y="337"/>
                  <a:pt x="109" y="340"/>
                </a:cubicBezTo>
                <a:close/>
                <a:moveTo>
                  <a:pt x="68" y="29"/>
                </a:moveTo>
                <a:cubicBezTo>
                  <a:pt x="71" y="23"/>
                  <a:pt x="73" y="16"/>
                  <a:pt x="72" y="13"/>
                </a:cubicBezTo>
                <a:cubicBezTo>
                  <a:pt x="71" y="13"/>
                  <a:pt x="70" y="14"/>
                  <a:pt x="70" y="16"/>
                </a:cubicBezTo>
                <a:cubicBezTo>
                  <a:pt x="68" y="19"/>
                  <a:pt x="68" y="22"/>
                  <a:pt x="68" y="26"/>
                </a:cubicBezTo>
                <a:cubicBezTo>
                  <a:pt x="68" y="27"/>
                  <a:pt x="68" y="28"/>
                  <a:pt x="68" y="29"/>
                </a:cubicBezTo>
                <a:close/>
                <a:moveTo>
                  <a:pt x="115" y="126"/>
                </a:moveTo>
                <a:cubicBezTo>
                  <a:pt x="113" y="123"/>
                  <a:pt x="111" y="121"/>
                  <a:pt x="109" y="119"/>
                </a:cubicBezTo>
                <a:cubicBezTo>
                  <a:pt x="107" y="118"/>
                  <a:pt x="105" y="117"/>
                  <a:pt x="103" y="118"/>
                </a:cubicBezTo>
                <a:cubicBezTo>
                  <a:pt x="106" y="123"/>
                  <a:pt x="109" y="125"/>
                  <a:pt x="115" y="126"/>
                </a:cubicBezTo>
                <a:close/>
                <a:moveTo>
                  <a:pt x="120" y="297"/>
                </a:moveTo>
                <a:cubicBezTo>
                  <a:pt x="114" y="292"/>
                  <a:pt x="106" y="294"/>
                  <a:pt x="104" y="301"/>
                </a:cubicBezTo>
                <a:cubicBezTo>
                  <a:pt x="109" y="298"/>
                  <a:pt x="114" y="297"/>
                  <a:pt x="120" y="297"/>
                </a:cubicBezTo>
                <a:close/>
                <a:moveTo>
                  <a:pt x="142" y="251"/>
                </a:moveTo>
                <a:cubicBezTo>
                  <a:pt x="144" y="253"/>
                  <a:pt x="151" y="254"/>
                  <a:pt x="157" y="256"/>
                </a:cubicBezTo>
                <a:cubicBezTo>
                  <a:pt x="155" y="252"/>
                  <a:pt x="148" y="249"/>
                  <a:pt x="142" y="251"/>
                </a:cubicBezTo>
                <a:close/>
                <a:moveTo>
                  <a:pt x="101" y="57"/>
                </a:moveTo>
                <a:cubicBezTo>
                  <a:pt x="103" y="51"/>
                  <a:pt x="105" y="45"/>
                  <a:pt x="100" y="38"/>
                </a:cubicBezTo>
                <a:cubicBezTo>
                  <a:pt x="100" y="45"/>
                  <a:pt x="100" y="51"/>
                  <a:pt x="101" y="57"/>
                </a:cubicBezTo>
                <a:close/>
                <a:moveTo>
                  <a:pt x="81" y="70"/>
                </a:moveTo>
                <a:cubicBezTo>
                  <a:pt x="80" y="66"/>
                  <a:pt x="80" y="61"/>
                  <a:pt x="78" y="57"/>
                </a:cubicBezTo>
                <a:cubicBezTo>
                  <a:pt x="77" y="55"/>
                  <a:pt x="77" y="55"/>
                  <a:pt x="80" y="55"/>
                </a:cubicBezTo>
                <a:cubicBezTo>
                  <a:pt x="79" y="54"/>
                  <a:pt x="78" y="53"/>
                  <a:pt x="77" y="53"/>
                </a:cubicBezTo>
                <a:cubicBezTo>
                  <a:pt x="76" y="54"/>
                  <a:pt x="76" y="55"/>
                  <a:pt x="76" y="56"/>
                </a:cubicBezTo>
                <a:cubicBezTo>
                  <a:pt x="76" y="57"/>
                  <a:pt x="76" y="57"/>
                  <a:pt x="76" y="58"/>
                </a:cubicBezTo>
                <a:cubicBezTo>
                  <a:pt x="77" y="62"/>
                  <a:pt x="78" y="66"/>
                  <a:pt x="81" y="70"/>
                </a:cubicBezTo>
                <a:close/>
                <a:moveTo>
                  <a:pt x="106" y="303"/>
                </a:moveTo>
                <a:cubicBezTo>
                  <a:pt x="110" y="303"/>
                  <a:pt x="113" y="303"/>
                  <a:pt x="117" y="303"/>
                </a:cubicBezTo>
                <a:cubicBezTo>
                  <a:pt x="119" y="303"/>
                  <a:pt x="120" y="302"/>
                  <a:pt x="121" y="300"/>
                </a:cubicBezTo>
                <a:cubicBezTo>
                  <a:pt x="116" y="299"/>
                  <a:pt x="111" y="300"/>
                  <a:pt x="106" y="303"/>
                </a:cubicBezTo>
                <a:close/>
                <a:moveTo>
                  <a:pt x="50" y="39"/>
                </a:moveTo>
                <a:cubicBezTo>
                  <a:pt x="49" y="43"/>
                  <a:pt x="48" y="47"/>
                  <a:pt x="48" y="52"/>
                </a:cubicBezTo>
                <a:cubicBezTo>
                  <a:pt x="53" y="48"/>
                  <a:pt x="54" y="43"/>
                  <a:pt x="50" y="39"/>
                </a:cubicBezTo>
                <a:close/>
                <a:moveTo>
                  <a:pt x="106" y="338"/>
                </a:moveTo>
                <a:cubicBezTo>
                  <a:pt x="108" y="337"/>
                  <a:pt x="110" y="335"/>
                  <a:pt x="113" y="335"/>
                </a:cubicBezTo>
                <a:cubicBezTo>
                  <a:pt x="115" y="334"/>
                  <a:pt x="118" y="333"/>
                  <a:pt x="121" y="332"/>
                </a:cubicBezTo>
                <a:cubicBezTo>
                  <a:pt x="115" y="330"/>
                  <a:pt x="108" y="332"/>
                  <a:pt x="106" y="338"/>
                </a:cubicBezTo>
                <a:close/>
                <a:moveTo>
                  <a:pt x="111" y="281"/>
                </a:moveTo>
                <a:cubicBezTo>
                  <a:pt x="117" y="284"/>
                  <a:pt x="125" y="281"/>
                  <a:pt x="128" y="275"/>
                </a:cubicBezTo>
                <a:cubicBezTo>
                  <a:pt x="125" y="277"/>
                  <a:pt x="123" y="278"/>
                  <a:pt x="120" y="279"/>
                </a:cubicBezTo>
                <a:cubicBezTo>
                  <a:pt x="117" y="280"/>
                  <a:pt x="114" y="280"/>
                  <a:pt x="111" y="281"/>
                </a:cubicBezTo>
                <a:close/>
                <a:moveTo>
                  <a:pt x="43" y="5"/>
                </a:moveTo>
                <a:cubicBezTo>
                  <a:pt x="39" y="12"/>
                  <a:pt x="37" y="17"/>
                  <a:pt x="37" y="21"/>
                </a:cubicBezTo>
                <a:cubicBezTo>
                  <a:pt x="40" y="16"/>
                  <a:pt x="43" y="11"/>
                  <a:pt x="43" y="5"/>
                </a:cubicBezTo>
                <a:close/>
                <a:moveTo>
                  <a:pt x="87" y="324"/>
                </a:moveTo>
                <a:cubicBezTo>
                  <a:pt x="83" y="329"/>
                  <a:pt x="80" y="334"/>
                  <a:pt x="76" y="338"/>
                </a:cubicBezTo>
                <a:cubicBezTo>
                  <a:pt x="81" y="335"/>
                  <a:pt x="86" y="330"/>
                  <a:pt x="87" y="324"/>
                </a:cubicBezTo>
                <a:close/>
                <a:moveTo>
                  <a:pt x="86" y="188"/>
                </a:moveTo>
                <a:cubicBezTo>
                  <a:pt x="87" y="191"/>
                  <a:pt x="88" y="195"/>
                  <a:pt x="89" y="199"/>
                </a:cubicBezTo>
                <a:cubicBezTo>
                  <a:pt x="90" y="197"/>
                  <a:pt x="90" y="196"/>
                  <a:pt x="90" y="195"/>
                </a:cubicBezTo>
                <a:cubicBezTo>
                  <a:pt x="91" y="191"/>
                  <a:pt x="91" y="191"/>
                  <a:pt x="88" y="189"/>
                </a:cubicBezTo>
                <a:cubicBezTo>
                  <a:pt x="87" y="188"/>
                  <a:pt x="87" y="188"/>
                  <a:pt x="86" y="188"/>
                </a:cubicBezTo>
                <a:close/>
                <a:moveTo>
                  <a:pt x="63" y="77"/>
                </a:moveTo>
                <a:cubicBezTo>
                  <a:pt x="60" y="73"/>
                  <a:pt x="55" y="72"/>
                  <a:pt x="53" y="75"/>
                </a:cubicBezTo>
                <a:cubicBezTo>
                  <a:pt x="56" y="77"/>
                  <a:pt x="59" y="77"/>
                  <a:pt x="63" y="77"/>
                </a:cubicBezTo>
                <a:close/>
                <a:moveTo>
                  <a:pt x="141" y="253"/>
                </a:moveTo>
                <a:cubicBezTo>
                  <a:pt x="144" y="258"/>
                  <a:pt x="152" y="261"/>
                  <a:pt x="156" y="259"/>
                </a:cubicBezTo>
                <a:cubicBezTo>
                  <a:pt x="151" y="257"/>
                  <a:pt x="145" y="256"/>
                  <a:pt x="141" y="253"/>
                </a:cubicBezTo>
                <a:close/>
                <a:moveTo>
                  <a:pt x="84" y="128"/>
                </a:moveTo>
                <a:cubicBezTo>
                  <a:pt x="81" y="132"/>
                  <a:pt x="78" y="135"/>
                  <a:pt x="76" y="139"/>
                </a:cubicBezTo>
                <a:cubicBezTo>
                  <a:pt x="80" y="137"/>
                  <a:pt x="84" y="134"/>
                  <a:pt x="84" y="128"/>
                </a:cubicBezTo>
                <a:close/>
                <a:moveTo>
                  <a:pt x="72" y="28"/>
                </a:moveTo>
                <a:cubicBezTo>
                  <a:pt x="77" y="24"/>
                  <a:pt x="78" y="19"/>
                  <a:pt x="76" y="15"/>
                </a:cubicBezTo>
                <a:cubicBezTo>
                  <a:pt x="75" y="20"/>
                  <a:pt x="73" y="24"/>
                  <a:pt x="72" y="28"/>
                </a:cubicBezTo>
                <a:close/>
                <a:moveTo>
                  <a:pt x="46" y="4"/>
                </a:moveTo>
                <a:cubicBezTo>
                  <a:pt x="45" y="9"/>
                  <a:pt x="45" y="14"/>
                  <a:pt x="42" y="18"/>
                </a:cubicBezTo>
                <a:cubicBezTo>
                  <a:pt x="47" y="15"/>
                  <a:pt x="49" y="9"/>
                  <a:pt x="46" y="4"/>
                </a:cubicBezTo>
                <a:close/>
                <a:moveTo>
                  <a:pt x="96" y="37"/>
                </a:moveTo>
                <a:cubicBezTo>
                  <a:pt x="95" y="39"/>
                  <a:pt x="95" y="46"/>
                  <a:pt x="98" y="53"/>
                </a:cubicBezTo>
                <a:cubicBezTo>
                  <a:pt x="97" y="47"/>
                  <a:pt x="98" y="42"/>
                  <a:pt x="96" y="37"/>
                </a:cubicBezTo>
                <a:close/>
                <a:moveTo>
                  <a:pt x="85" y="72"/>
                </a:moveTo>
                <a:cubicBezTo>
                  <a:pt x="86" y="66"/>
                  <a:pt x="84" y="59"/>
                  <a:pt x="81" y="56"/>
                </a:cubicBezTo>
                <a:cubicBezTo>
                  <a:pt x="83" y="61"/>
                  <a:pt x="83" y="67"/>
                  <a:pt x="85" y="72"/>
                </a:cubicBezTo>
                <a:close/>
                <a:moveTo>
                  <a:pt x="81" y="127"/>
                </a:moveTo>
                <a:cubicBezTo>
                  <a:pt x="75" y="129"/>
                  <a:pt x="74" y="135"/>
                  <a:pt x="72" y="140"/>
                </a:cubicBezTo>
                <a:cubicBezTo>
                  <a:pt x="75" y="135"/>
                  <a:pt x="78" y="131"/>
                  <a:pt x="81" y="127"/>
                </a:cubicBezTo>
                <a:close/>
                <a:moveTo>
                  <a:pt x="30" y="63"/>
                </a:moveTo>
                <a:cubicBezTo>
                  <a:pt x="28" y="63"/>
                  <a:pt x="26" y="64"/>
                  <a:pt x="26" y="66"/>
                </a:cubicBezTo>
                <a:cubicBezTo>
                  <a:pt x="26" y="68"/>
                  <a:pt x="26" y="70"/>
                  <a:pt x="26" y="72"/>
                </a:cubicBezTo>
                <a:cubicBezTo>
                  <a:pt x="28" y="69"/>
                  <a:pt x="30" y="66"/>
                  <a:pt x="30" y="63"/>
                </a:cubicBezTo>
                <a:close/>
                <a:moveTo>
                  <a:pt x="51" y="78"/>
                </a:moveTo>
                <a:cubicBezTo>
                  <a:pt x="51" y="80"/>
                  <a:pt x="52" y="81"/>
                  <a:pt x="54" y="81"/>
                </a:cubicBezTo>
                <a:cubicBezTo>
                  <a:pt x="57" y="82"/>
                  <a:pt x="59" y="81"/>
                  <a:pt x="61" y="80"/>
                </a:cubicBezTo>
                <a:cubicBezTo>
                  <a:pt x="58" y="79"/>
                  <a:pt x="54" y="79"/>
                  <a:pt x="51" y="78"/>
                </a:cubicBezTo>
                <a:close/>
                <a:moveTo>
                  <a:pt x="22" y="54"/>
                </a:moveTo>
                <a:cubicBezTo>
                  <a:pt x="20" y="52"/>
                  <a:pt x="19" y="51"/>
                  <a:pt x="17" y="50"/>
                </a:cubicBezTo>
                <a:cubicBezTo>
                  <a:pt x="15" y="48"/>
                  <a:pt x="14" y="46"/>
                  <a:pt x="13" y="44"/>
                </a:cubicBezTo>
                <a:cubicBezTo>
                  <a:pt x="14" y="50"/>
                  <a:pt x="17" y="53"/>
                  <a:pt x="22" y="54"/>
                </a:cubicBezTo>
                <a:close/>
                <a:moveTo>
                  <a:pt x="47" y="40"/>
                </a:moveTo>
                <a:cubicBezTo>
                  <a:pt x="44" y="45"/>
                  <a:pt x="44" y="48"/>
                  <a:pt x="46" y="52"/>
                </a:cubicBezTo>
                <a:cubicBezTo>
                  <a:pt x="46" y="48"/>
                  <a:pt x="46" y="44"/>
                  <a:pt x="47" y="40"/>
                </a:cubicBezTo>
                <a:close/>
                <a:moveTo>
                  <a:pt x="33" y="64"/>
                </a:moveTo>
                <a:cubicBezTo>
                  <a:pt x="32" y="67"/>
                  <a:pt x="31" y="70"/>
                  <a:pt x="30" y="73"/>
                </a:cubicBezTo>
                <a:cubicBezTo>
                  <a:pt x="32" y="71"/>
                  <a:pt x="35" y="68"/>
                  <a:pt x="33" y="64"/>
                </a:cubicBezTo>
                <a:close/>
                <a:moveTo>
                  <a:pt x="62" y="156"/>
                </a:moveTo>
                <a:cubicBezTo>
                  <a:pt x="63" y="159"/>
                  <a:pt x="63" y="159"/>
                  <a:pt x="66" y="158"/>
                </a:cubicBezTo>
                <a:cubicBezTo>
                  <a:pt x="64" y="157"/>
                  <a:pt x="63" y="157"/>
                  <a:pt x="62" y="156"/>
                </a:cubicBezTo>
                <a:close/>
              </a:path>
            </a:pathLst>
          </a:custGeom>
          <a:solidFill>
            <a:srgbClr val="B0D1C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2E3949"/>
              </a:solidFill>
              <a:effectLst/>
              <a:uLnTx/>
              <a:uFillTx/>
              <a:cs typeface="+mn-ea"/>
              <a:sym typeface="+mn-lt"/>
            </a:endParaRPr>
          </a:p>
        </p:txBody>
      </p:sp>
    </p:spTree>
    <p:extLst>
      <p:ext uri="{BB962C8B-B14F-4D97-AF65-F5344CB8AC3E}">
        <p14:creationId xmlns:p14="http://schemas.microsoft.com/office/powerpoint/2010/main" val="331871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extLst>
              <a:ext uri="{FF2B5EF4-FFF2-40B4-BE49-F238E27FC236}">
                <a16:creationId xmlns:a16="http://schemas.microsoft.com/office/drawing/2014/main" id="{10AE5A0D-FD68-456E-956D-E1D1AA7DB655}"/>
              </a:ext>
            </a:extLst>
          </p:cNvPr>
          <p:cNvSpPr/>
          <p:nvPr/>
        </p:nvSpPr>
        <p:spPr>
          <a:xfrm>
            <a:off x="6813184" y="-1127760"/>
            <a:ext cx="10500360" cy="10500360"/>
          </a:xfrm>
          <a:prstGeom prst="ellipse">
            <a:avLst/>
          </a:prstGeom>
          <a:blipFill dpi="0" rotWithShape="1">
            <a:blip r:embed="rId2"/>
            <a:srcRect/>
            <a:stretch>
              <a:fillRect l="-1000" t="1000" r="9000" b="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4">
            <a:extLst>
              <a:ext uri="{FF2B5EF4-FFF2-40B4-BE49-F238E27FC236}">
                <a16:creationId xmlns:a16="http://schemas.microsoft.com/office/drawing/2014/main" id="{056FC10A-0AC9-478A-B83A-6698C02C3259}"/>
              </a:ext>
            </a:extLst>
          </p:cNvPr>
          <p:cNvSpPr/>
          <p:nvPr/>
        </p:nvSpPr>
        <p:spPr>
          <a:xfrm>
            <a:off x="6077561" y="-1863383"/>
            <a:ext cx="11971606" cy="11971606"/>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673E5416-6AF9-4C3B-BAA7-6F29C485C97C}"/>
              </a:ext>
            </a:extLst>
          </p:cNvPr>
          <p:cNvSpPr/>
          <p:nvPr/>
        </p:nvSpPr>
        <p:spPr>
          <a:xfrm>
            <a:off x="-2193973" y="-5322863"/>
            <a:ext cx="11971606" cy="11971606"/>
          </a:xfrm>
          <a:prstGeom prst="ellipse">
            <a:avLst/>
          </a:prstGeom>
          <a:noFill/>
          <a:ln w="127000">
            <a:solidFill>
              <a:srgbClr val="E3E3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6">
            <a:extLst>
              <a:ext uri="{FF2B5EF4-FFF2-40B4-BE49-F238E27FC236}">
                <a16:creationId xmlns:a16="http://schemas.microsoft.com/office/drawing/2014/main" id="{0C239011-E1EB-4B8C-93B0-854CE05DD560}"/>
              </a:ext>
            </a:extLst>
          </p:cNvPr>
          <p:cNvSpPr/>
          <p:nvPr/>
        </p:nvSpPr>
        <p:spPr>
          <a:xfrm>
            <a:off x="8568715" y="-2380957"/>
            <a:ext cx="10500360" cy="10500360"/>
          </a:xfrm>
          <a:prstGeom prst="ellipse">
            <a:avLst/>
          </a:prstGeom>
          <a:noFill/>
          <a:ln w="127000">
            <a:solidFill>
              <a:srgbClr val="ABD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259">
            <a:extLst>
              <a:ext uri="{FF2B5EF4-FFF2-40B4-BE49-F238E27FC236}">
                <a16:creationId xmlns:a16="http://schemas.microsoft.com/office/drawing/2014/main" id="{B88B45B8-0AC9-4E3D-BCE1-671BDB18DEA8}"/>
              </a:ext>
            </a:extLst>
          </p:cNvPr>
          <p:cNvSpPr>
            <a:spLocks noChangeArrowheads="1"/>
          </p:cNvSpPr>
          <p:nvPr/>
        </p:nvSpPr>
        <p:spPr bwMode="auto">
          <a:xfrm>
            <a:off x="649094" y="3215389"/>
            <a:ext cx="54006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7200" b="1"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13">
            <a:extLst>
              <a:ext uri="{FF2B5EF4-FFF2-40B4-BE49-F238E27FC236}">
                <a16:creationId xmlns:a16="http://schemas.microsoft.com/office/drawing/2014/main" id="{85BAB640-7DB3-48C9-ACD2-66138B94682F}"/>
              </a:ext>
            </a:extLst>
          </p:cNvPr>
          <p:cNvSpPr txBox="1"/>
          <p:nvPr/>
        </p:nvSpPr>
        <p:spPr>
          <a:xfrm>
            <a:off x="1365364" y="1048351"/>
            <a:ext cx="3968061" cy="2215991"/>
          </a:xfrm>
          <a:prstGeom prst="rect">
            <a:avLst/>
          </a:prstGeom>
          <a:noFill/>
        </p:spPr>
        <p:txBody>
          <a:bodyPr wrap="square" rtlCol="0">
            <a:spAutoFit/>
          </a:bodyPr>
          <a:lstStyle>
            <a:defPPr>
              <a:defRPr lang="zh-CN"/>
            </a:defPPr>
            <a:lvl1pPr>
              <a:defRPr sz="13800">
                <a:solidFill>
                  <a:srgbClr val="C00000"/>
                </a:solidFill>
                <a:latin typeface="Swiss911 UCm BT" panose="020B0608020202060204" pitchFamily="34" charset="0"/>
                <a:ea typeface="造字工房形黑（非商用）细体" pitchFamily="50" charset="-122"/>
              </a:defRPr>
            </a:lvl1pPr>
          </a:lstStyle>
          <a:p>
            <a:pPr algn="ctr"/>
            <a:r>
              <a:rPr lang="en-US" altLang="zh-CN" dirty="0">
                <a:solidFill>
                  <a:srgbClr val="2E97BC"/>
                </a:solidFill>
                <a:effectLst>
                  <a:outerShdw blurRad="254000" dist="127000" dir="2700000" algn="tl" rotWithShape="0">
                    <a:schemeClr val="bg1">
                      <a:lumMod val="65000"/>
                      <a:alpha val="40000"/>
                    </a:schemeClr>
                  </a:outerShdw>
                </a:effectLst>
                <a:latin typeface="Impact" panose="020B0806030902050204" pitchFamily="34" charset="0"/>
                <a:sym typeface="+mn-lt"/>
              </a:rPr>
              <a:t>02</a:t>
            </a:r>
          </a:p>
        </p:txBody>
      </p:sp>
      <p:sp>
        <p:nvSpPr>
          <p:cNvPr id="12" name="11">
            <a:extLst>
              <a:ext uri="{FF2B5EF4-FFF2-40B4-BE49-F238E27FC236}">
                <a16:creationId xmlns:a16="http://schemas.microsoft.com/office/drawing/2014/main" id="{F44ED3AE-9321-4FD9-A1D9-9C3FB70545D8}"/>
              </a:ext>
            </a:extLst>
          </p:cNvPr>
          <p:cNvSpPr/>
          <p:nvPr/>
        </p:nvSpPr>
        <p:spPr>
          <a:xfrm>
            <a:off x="711608" y="1821950"/>
            <a:ext cx="689021" cy="689021"/>
          </a:xfrm>
          <a:prstGeom prst="ellipse">
            <a:avLst/>
          </a:prstGeom>
          <a:solidFill>
            <a:schemeClr val="bg1"/>
          </a:solidFill>
          <a:ln>
            <a:noFill/>
          </a:ln>
          <a:effectLst>
            <a:outerShdw blurRad="279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3715413"/>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4AFF72F6-43EE-4E5F-85C3-5FF8BB5A352D}"/>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FF59998-9362-4CE0-8C07-9A43298E782B}"/>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6" name="17">
            <a:extLst>
              <a:ext uri="{FF2B5EF4-FFF2-40B4-BE49-F238E27FC236}">
                <a16:creationId xmlns:a16="http://schemas.microsoft.com/office/drawing/2014/main" id="{145FDC38-BF41-44F4-AC25-F3238D58570C}"/>
              </a:ext>
            </a:extLst>
          </p:cNvPr>
          <p:cNvSpPr/>
          <p:nvPr/>
        </p:nvSpPr>
        <p:spPr>
          <a:xfrm>
            <a:off x="2933858" y="1091310"/>
            <a:ext cx="2018245" cy="2009148"/>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cs typeface="+mn-ea"/>
              <a:sym typeface="+mn-lt"/>
            </a:endParaRPr>
          </a:p>
        </p:txBody>
      </p:sp>
      <p:sp>
        <p:nvSpPr>
          <p:cNvPr id="7" name="19">
            <a:extLst>
              <a:ext uri="{FF2B5EF4-FFF2-40B4-BE49-F238E27FC236}">
                <a16:creationId xmlns:a16="http://schemas.microsoft.com/office/drawing/2014/main" id="{FC408D7C-7A5E-4CE6-A0A9-940A12668992}"/>
              </a:ext>
            </a:extLst>
          </p:cNvPr>
          <p:cNvSpPr/>
          <p:nvPr/>
        </p:nvSpPr>
        <p:spPr>
          <a:xfrm rot="16200000">
            <a:off x="7244448" y="1086761"/>
            <a:ext cx="2009148" cy="2018245"/>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cs typeface="+mn-ea"/>
              <a:sym typeface="+mn-lt"/>
            </a:endParaRPr>
          </a:p>
        </p:txBody>
      </p:sp>
      <p:sp>
        <p:nvSpPr>
          <p:cNvPr id="8" name="2">
            <a:extLst>
              <a:ext uri="{FF2B5EF4-FFF2-40B4-BE49-F238E27FC236}">
                <a16:creationId xmlns:a16="http://schemas.microsoft.com/office/drawing/2014/main" id="{144D6F2D-7464-4104-83B4-57499865AAB7}"/>
              </a:ext>
            </a:extLst>
          </p:cNvPr>
          <p:cNvSpPr/>
          <p:nvPr/>
        </p:nvSpPr>
        <p:spPr>
          <a:xfrm>
            <a:off x="3368499" y="1091309"/>
            <a:ext cx="1208985" cy="1631216"/>
          </a:xfrm>
          <a:prstGeom prst="rect">
            <a:avLst/>
          </a:prstGeom>
        </p:spPr>
        <p:txBody>
          <a:bodyPr wrap="none">
            <a:spAutoFit/>
          </a:bodyPr>
          <a:lstStyle/>
          <a:p>
            <a:pPr algn="ctr"/>
            <a:r>
              <a:rPr lang="en-US" altLang="zh-CN" sz="10000" spc="3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iu</a:t>
            </a:r>
            <a:endParaRPr lang="zh-CN" altLang="en-US" sz="10000" spc="3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9" name="2">
            <a:extLst>
              <a:ext uri="{FF2B5EF4-FFF2-40B4-BE49-F238E27FC236}">
                <a16:creationId xmlns:a16="http://schemas.microsoft.com/office/drawing/2014/main" id="{31532AA4-DF27-4A9F-9A5F-4868EE19A945}"/>
              </a:ext>
            </a:extLst>
          </p:cNvPr>
          <p:cNvSpPr/>
          <p:nvPr/>
        </p:nvSpPr>
        <p:spPr>
          <a:xfrm>
            <a:off x="7440806" y="1091309"/>
            <a:ext cx="1633782" cy="1631216"/>
          </a:xfrm>
          <a:prstGeom prst="rect">
            <a:avLst/>
          </a:prstGeom>
        </p:spPr>
        <p:txBody>
          <a:bodyPr wrap="none">
            <a:spAutoFit/>
          </a:bodyPr>
          <a:lstStyle/>
          <a:p>
            <a:pPr algn="ctr"/>
            <a:r>
              <a:rPr lang="en-US" altLang="zh-CN" sz="10000" spc="3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ưu</a:t>
            </a:r>
            <a:endParaRPr lang="zh-CN" altLang="en-US" sz="10000" spc="3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aphicFrame>
        <p:nvGraphicFramePr>
          <p:cNvPr id="10" name="Table 9">
            <a:extLst>
              <a:ext uri="{FF2B5EF4-FFF2-40B4-BE49-F238E27FC236}">
                <a16:creationId xmlns:a16="http://schemas.microsoft.com/office/drawing/2014/main" id="{359E364E-2412-47AD-9836-B0C968966608}"/>
              </a:ext>
            </a:extLst>
          </p:cNvPr>
          <p:cNvGraphicFramePr>
            <a:graphicFrameLocks noGrp="1"/>
          </p:cNvGraphicFramePr>
          <p:nvPr>
            <p:extLst>
              <p:ext uri="{D42A27DB-BD31-4B8C-83A1-F6EECF244321}">
                <p14:modId xmlns:p14="http://schemas.microsoft.com/office/powerpoint/2010/main" val="2241371068"/>
              </p:ext>
            </p:extLst>
          </p:nvPr>
        </p:nvGraphicFramePr>
        <p:xfrm>
          <a:off x="2828857" y="3451466"/>
          <a:ext cx="6534286" cy="2981806"/>
        </p:xfrm>
        <a:graphic>
          <a:graphicData uri="http://schemas.openxmlformats.org/drawingml/2006/table">
            <a:tbl>
              <a:tblPr firstRow="1" bandRow="1">
                <a:tableStyleId>{5C22544A-7EE6-4342-B048-85BDC9FD1C3A}</a:tableStyleId>
              </a:tblPr>
              <a:tblGrid>
                <a:gridCol w="3267143">
                  <a:extLst>
                    <a:ext uri="{9D8B030D-6E8A-4147-A177-3AD203B41FA5}">
                      <a16:colId xmlns:a16="http://schemas.microsoft.com/office/drawing/2014/main" val="2230665530"/>
                    </a:ext>
                  </a:extLst>
                </a:gridCol>
                <a:gridCol w="3267143">
                  <a:extLst>
                    <a:ext uri="{9D8B030D-6E8A-4147-A177-3AD203B41FA5}">
                      <a16:colId xmlns:a16="http://schemas.microsoft.com/office/drawing/2014/main" val="3548881838"/>
                    </a:ext>
                  </a:extLst>
                </a:gridCol>
              </a:tblGrid>
              <a:tr h="1490903">
                <a:tc>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tc>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extLst>
                  <a:ext uri="{0D108BD9-81ED-4DB2-BD59-A6C34878D82A}">
                    <a16:rowId xmlns:a16="http://schemas.microsoft.com/office/drawing/2014/main" val="3346325200"/>
                  </a:ext>
                </a:extLst>
              </a:tr>
              <a:tr h="1490903">
                <a:tc gridSpan="2">
                  <a:txBody>
                    <a:bodyPr/>
                    <a:lstStyle/>
                    <a:p>
                      <a:endParaRPr lang="en-US" sz="2100" dirty="0"/>
                    </a:p>
                  </a:txBody>
                  <a:tcPr marL="108224" marR="108224" marT="54112" marB="54112">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C9DEE9"/>
                    </a:solidFill>
                  </a:tcPr>
                </a:tc>
                <a:tc hMerge="1">
                  <a:txBody>
                    <a:bodyPr/>
                    <a:lstStyle/>
                    <a:p>
                      <a:endParaRPr lang="en-US" dirty="0"/>
                    </a:p>
                  </a:txBody>
                  <a:tcPr/>
                </a:tc>
                <a:extLst>
                  <a:ext uri="{0D108BD9-81ED-4DB2-BD59-A6C34878D82A}">
                    <a16:rowId xmlns:a16="http://schemas.microsoft.com/office/drawing/2014/main" val="636793388"/>
                  </a:ext>
                </a:extLst>
              </a:tr>
            </a:tbl>
          </a:graphicData>
        </a:graphic>
      </p:graphicFrame>
      <p:sp>
        <p:nvSpPr>
          <p:cNvPr id="11" name="Text Box 66">
            <a:extLst>
              <a:ext uri="{FF2B5EF4-FFF2-40B4-BE49-F238E27FC236}">
                <a16:creationId xmlns:a16="http://schemas.microsoft.com/office/drawing/2014/main" id="{99D0F1BB-660F-4E5B-8337-D8D6398C9131}"/>
              </a:ext>
            </a:extLst>
          </p:cNvPr>
          <p:cNvSpPr txBox="1">
            <a:spLocks noChangeArrowheads="1"/>
          </p:cNvSpPr>
          <p:nvPr/>
        </p:nvSpPr>
        <p:spPr bwMode="auto">
          <a:xfrm>
            <a:off x="3880909" y="3340373"/>
            <a:ext cx="164055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a:latin typeface="Arial-Rounded" panose="020B0500000000000000" pitchFamily="34" charset="0"/>
                <a:ea typeface="Arial-Rounded" panose="020B0500000000000000" pitchFamily="34" charset="0"/>
                <a:cs typeface="Arial-Rounded" panose="020B0500000000000000" pitchFamily="34" charset="0"/>
              </a:rPr>
              <a:t>h</a:t>
            </a:r>
            <a:endParaRPr lang="vi-VN" sz="10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 Box 66">
            <a:extLst>
              <a:ext uri="{FF2B5EF4-FFF2-40B4-BE49-F238E27FC236}">
                <a16:creationId xmlns:a16="http://schemas.microsoft.com/office/drawing/2014/main" id="{8897FC92-802E-4741-9EEF-62B36FF7FCEA}"/>
              </a:ext>
            </a:extLst>
          </p:cNvPr>
          <p:cNvSpPr txBox="1">
            <a:spLocks noChangeArrowheads="1"/>
          </p:cNvSpPr>
          <p:nvPr/>
        </p:nvSpPr>
        <p:spPr bwMode="auto">
          <a:xfrm>
            <a:off x="6537203" y="3340373"/>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ưu</a:t>
            </a:r>
            <a:endParaRPr lang="vi-VN" sz="100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3" name="Group 12">
            <a:extLst>
              <a:ext uri="{FF2B5EF4-FFF2-40B4-BE49-F238E27FC236}">
                <a16:creationId xmlns:a16="http://schemas.microsoft.com/office/drawing/2014/main" id="{329E280B-7FDF-412F-B9A6-BD41FF02B74D}"/>
              </a:ext>
            </a:extLst>
          </p:cNvPr>
          <p:cNvGrpSpPr/>
          <p:nvPr/>
        </p:nvGrpSpPr>
        <p:grpSpPr>
          <a:xfrm>
            <a:off x="4752199" y="4753204"/>
            <a:ext cx="2840223" cy="1631216"/>
            <a:chOff x="4820004" y="4791656"/>
            <a:chExt cx="2840223" cy="1631216"/>
          </a:xfrm>
        </p:grpSpPr>
        <p:sp>
          <p:nvSpPr>
            <p:cNvPr id="14" name="Text Box 66">
              <a:extLst>
                <a:ext uri="{FF2B5EF4-FFF2-40B4-BE49-F238E27FC236}">
                  <a16:creationId xmlns:a16="http://schemas.microsoft.com/office/drawing/2014/main" id="{7BE32B0E-B7DE-45EF-A251-86096263C988}"/>
                </a:ext>
              </a:extLst>
            </p:cNvPr>
            <p:cNvSpPr txBox="1">
              <a:spLocks noChangeArrowheads="1"/>
            </p:cNvSpPr>
            <p:nvPr/>
          </p:nvSpPr>
          <p:spPr bwMode="auto">
            <a:xfrm>
              <a:off x="4820004" y="4791656"/>
              <a:ext cx="28402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latin typeface="Arial-Rounded" panose="020B0500000000000000" pitchFamily="34" charset="0"/>
                  <a:ea typeface="Arial-Rounded" panose="020B0500000000000000" pitchFamily="34" charset="0"/>
                  <a:cs typeface="Arial-Rounded" panose="020B0500000000000000" pitchFamily="34" charset="0"/>
                </a:rPr>
                <a:t>hưu</a:t>
              </a:r>
              <a:endParaRPr lang="vi-VN" sz="10000" dirty="0">
                <a:solidFill>
                  <a:srgbClr val="E52D56"/>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 Box 66">
              <a:extLst>
                <a:ext uri="{FF2B5EF4-FFF2-40B4-BE49-F238E27FC236}">
                  <a16:creationId xmlns:a16="http://schemas.microsoft.com/office/drawing/2014/main" id="{2A2D5B79-0482-4BA3-AD8E-11A099EC22D1}"/>
                </a:ext>
              </a:extLst>
            </p:cNvPr>
            <p:cNvSpPr txBox="1">
              <a:spLocks noChangeArrowheads="1"/>
            </p:cNvSpPr>
            <p:nvPr/>
          </p:nvSpPr>
          <p:spPr bwMode="auto">
            <a:xfrm>
              <a:off x="5576524" y="4791656"/>
              <a:ext cx="200456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HP001 4 hàng 2 ô ly" pitchFamily="34" charset="-93"/>
                  <a:cs typeface="Times New Roman" pitchFamily="18" charset="0"/>
                </a:defRPr>
              </a:lvl1pPr>
              <a:lvl2pPr marL="742950" indent="-285750" eaLnBrk="0" hangingPunct="0">
                <a:defRPr>
                  <a:solidFill>
                    <a:schemeClr val="tx1"/>
                  </a:solidFill>
                  <a:latin typeface="HP001 4 hàng 2 ô ly" pitchFamily="34" charset="-93"/>
                  <a:cs typeface="Times New Roman" pitchFamily="18" charset="0"/>
                </a:defRPr>
              </a:lvl2pPr>
              <a:lvl3pPr marL="1143000" indent="-228600" eaLnBrk="0" hangingPunct="0">
                <a:defRPr>
                  <a:solidFill>
                    <a:schemeClr val="tx1"/>
                  </a:solidFill>
                  <a:latin typeface="HP001 4 hàng 2 ô ly" pitchFamily="34" charset="-93"/>
                  <a:cs typeface="Times New Roman" pitchFamily="18" charset="0"/>
                </a:defRPr>
              </a:lvl3pPr>
              <a:lvl4pPr marL="1600200" indent="-228600" eaLnBrk="0" hangingPunct="0">
                <a:defRPr>
                  <a:solidFill>
                    <a:schemeClr val="tx1"/>
                  </a:solidFill>
                  <a:latin typeface="HP001 4 hàng 2 ô ly" pitchFamily="34" charset="-93"/>
                  <a:cs typeface="Times New Roman" pitchFamily="18" charset="0"/>
                </a:defRPr>
              </a:lvl4pPr>
              <a:lvl5pPr marL="2057400" indent="-228600" eaLnBrk="0" hangingPunct="0">
                <a:defRPr>
                  <a:solidFill>
                    <a:schemeClr val="tx1"/>
                  </a:solidFill>
                  <a:latin typeface="HP001 4 hàng 2 ô ly" pitchFamily="34" charset="-93"/>
                  <a:cs typeface="Times New Roman" pitchFamily="18" charset="0"/>
                </a:defRPr>
              </a:lvl5pPr>
              <a:lvl6pPr marL="25146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6pPr>
              <a:lvl7pPr marL="29718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7pPr>
              <a:lvl8pPr marL="34290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8pPr>
              <a:lvl9pPr marL="3886200" indent="-228600" eaLnBrk="0" fontAlgn="base" hangingPunct="0">
                <a:spcBef>
                  <a:spcPct val="0"/>
                </a:spcBef>
                <a:spcAft>
                  <a:spcPct val="0"/>
                </a:spcAft>
                <a:defRPr>
                  <a:solidFill>
                    <a:schemeClr val="tx1"/>
                  </a:solidFill>
                  <a:latin typeface="HP001 4 hàng 2 ô ly" pitchFamily="34" charset="-93"/>
                  <a:cs typeface="Times New Roman" pitchFamily="18" charset="0"/>
                </a:defRPr>
              </a:lvl9pPr>
            </a:lstStyle>
            <a:p>
              <a:pPr algn="ctr" eaLnBrk="1" hangingPunct="1"/>
              <a:r>
                <a:rPr lang="en-US" sz="10000" dirty="0" err="1">
                  <a:solidFill>
                    <a:srgbClr val="2E97BC"/>
                  </a:solidFill>
                  <a:latin typeface="Arial-Rounded" panose="020B0500000000000000" pitchFamily="34" charset="0"/>
                  <a:ea typeface="Arial-Rounded" panose="020B0500000000000000" pitchFamily="34" charset="0"/>
                  <a:cs typeface="Arial-Rounded" panose="020B0500000000000000" pitchFamily="34" charset="0"/>
                </a:rPr>
                <a:t>ưu</a:t>
              </a:r>
              <a:endParaRPr lang="vi-VN" sz="10000" dirty="0">
                <a:solidFill>
                  <a:srgbClr val="2E97BC"/>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3034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by="(-#ppt_w*2)" calcmode="lin" valueType="num">
                                      <p:cBhvr rctx="PPT">
                                        <p:cTn id="11" dur="500" autoRev="1" fill="hold">
                                          <p:stCondLst>
                                            <p:cond delay="0"/>
                                          </p:stCondLst>
                                        </p:cTn>
                                        <p:tgtEl>
                                          <p:spTgt spid="8"/>
                                        </p:tgtEl>
                                        <p:attrNameLst>
                                          <p:attrName>ppt_w</p:attrName>
                                        </p:attrNameLst>
                                      </p:cBhvr>
                                    </p:anim>
                                    <p:anim by="(#ppt_w*0.50)" calcmode="lin" valueType="num">
                                      <p:cBhvr>
                                        <p:cTn id="12" dur="500" decel="50000" autoRev="1" fill="hold">
                                          <p:stCondLst>
                                            <p:cond delay="0"/>
                                          </p:stCondLst>
                                        </p:cTn>
                                        <p:tgtEl>
                                          <p:spTgt spid="8"/>
                                        </p:tgtEl>
                                        <p:attrNameLst>
                                          <p:attrName>ppt_x</p:attrName>
                                        </p:attrNameLst>
                                      </p:cBhvr>
                                    </p:anim>
                                    <p:anim from="(-#ppt_h/2)" to="(#ppt_y)" calcmode="lin" valueType="num">
                                      <p:cBhvr>
                                        <p:cTn id="13" dur="1000" fill="hold">
                                          <p:stCondLst>
                                            <p:cond delay="0"/>
                                          </p:stCondLst>
                                        </p:cTn>
                                        <p:tgtEl>
                                          <p:spTgt spid="8"/>
                                        </p:tgtEl>
                                        <p:attrNameLst>
                                          <p:attrName>ppt_y</p:attrName>
                                        </p:attrNameLst>
                                      </p:cBhvr>
                                    </p:anim>
                                    <p:animRot by="21600000">
                                      <p:cBhvr>
                                        <p:cTn id="14" dur="1000" fill="hold">
                                          <p:stCondLst>
                                            <p:cond delay="0"/>
                                          </p:stCondLst>
                                        </p:cTn>
                                        <p:tgtEl>
                                          <p:spTgt spid="8"/>
                                        </p:tgtEl>
                                        <p:attrNameLst>
                                          <p:attrName>r</p:attrName>
                                        </p:attrNameLst>
                                      </p:cBhvr>
                                    </p:animRot>
                                  </p:childTnLst>
                                </p:cTn>
                              </p:par>
                            </p:childTnLst>
                          </p:cTn>
                        </p:par>
                        <p:par>
                          <p:cTn id="15" fill="hold">
                            <p:stCondLst>
                              <p:cond delay="1600"/>
                            </p:stCondLst>
                            <p:childTnLst>
                              <p:par>
                                <p:cTn id="16" presetID="34" presetClass="emph" presetSubtype="0" fill="hold" grpId="1" nodeType="afterEffect">
                                  <p:stCondLst>
                                    <p:cond delay="0"/>
                                  </p:stCondLst>
                                  <p:iterate type="lt">
                                    <p:tmPct val="10000"/>
                                  </p:iterate>
                                  <p:childTnLst>
                                    <p:animMotion origin="layout" path="M -1.25E-6 7.40741E-7 L -1.25E-6 -0.07222 " pathEditMode="relative" rAng="0" ptsTypes="AA">
                                      <p:cBhvr>
                                        <p:cTn id="17" dur="250" accel="50000" decel="50000" autoRev="1" fill="hold">
                                          <p:stCondLst>
                                            <p:cond delay="0"/>
                                          </p:stCondLst>
                                        </p:cTn>
                                        <p:tgtEl>
                                          <p:spTgt spid="8"/>
                                        </p:tgtEl>
                                        <p:attrNameLst>
                                          <p:attrName>ppt_x</p:attrName>
                                          <p:attrName>ppt_y</p:attrName>
                                        </p:attrNameLst>
                                      </p:cBhvr>
                                      <p:rCtr x="0" y="-3611"/>
                                    </p:animMotion>
                                    <p:animRot by="1500000">
                                      <p:cBhvr>
                                        <p:cTn id="18" dur="125" fill="hold">
                                          <p:stCondLst>
                                            <p:cond delay="0"/>
                                          </p:stCondLst>
                                        </p:cTn>
                                        <p:tgtEl>
                                          <p:spTgt spid="8"/>
                                        </p:tgtEl>
                                        <p:attrNameLst>
                                          <p:attrName>r</p:attrName>
                                        </p:attrNameLst>
                                      </p:cBhvr>
                                    </p:animRot>
                                    <p:animRot by="-1500000">
                                      <p:cBhvr>
                                        <p:cTn id="19" dur="125" fill="hold">
                                          <p:stCondLst>
                                            <p:cond delay="125"/>
                                          </p:stCondLst>
                                        </p:cTn>
                                        <p:tgtEl>
                                          <p:spTgt spid="8"/>
                                        </p:tgtEl>
                                        <p:attrNameLst>
                                          <p:attrName>r</p:attrName>
                                        </p:attrNameLst>
                                      </p:cBhvr>
                                    </p:animRot>
                                    <p:animRot by="-1500000">
                                      <p:cBhvr>
                                        <p:cTn id="20" dur="125" fill="hold">
                                          <p:stCondLst>
                                            <p:cond delay="250"/>
                                          </p:stCondLst>
                                        </p:cTn>
                                        <p:tgtEl>
                                          <p:spTgt spid="8"/>
                                        </p:tgtEl>
                                        <p:attrNameLst>
                                          <p:attrName>r</p:attrName>
                                        </p:attrNameLst>
                                      </p:cBhvr>
                                    </p:animRot>
                                    <p:animRot by="1500000">
                                      <p:cBhvr>
                                        <p:cTn id="21" dur="125" fill="hold">
                                          <p:stCondLst>
                                            <p:cond delay="375"/>
                                          </p:stCondLst>
                                        </p:cTn>
                                        <p:tgtEl>
                                          <p:spTgt spid="8"/>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9"/>
                                        </p:tgtEl>
                                        <p:attrNameLst>
                                          <p:attrName>style.visibility</p:attrName>
                                        </p:attrNameLst>
                                      </p:cBhvr>
                                      <p:to>
                                        <p:strVal val="visible"/>
                                      </p:to>
                                    </p:set>
                                    <p:anim by="(-#ppt_w*2)" calcmode="lin" valueType="num">
                                      <p:cBhvr rctx="PPT">
                                        <p:cTn id="30" dur="500" autoRev="1" fill="hold">
                                          <p:stCondLst>
                                            <p:cond delay="0"/>
                                          </p:stCondLst>
                                        </p:cTn>
                                        <p:tgtEl>
                                          <p:spTgt spid="9"/>
                                        </p:tgtEl>
                                        <p:attrNameLst>
                                          <p:attrName>ppt_w</p:attrName>
                                        </p:attrNameLst>
                                      </p:cBhvr>
                                    </p:anim>
                                    <p:anim by="(#ppt_w*0.50)" calcmode="lin" valueType="num">
                                      <p:cBhvr>
                                        <p:cTn id="31" dur="500" decel="50000" autoRev="1" fill="hold">
                                          <p:stCondLst>
                                            <p:cond delay="0"/>
                                          </p:stCondLst>
                                        </p:cTn>
                                        <p:tgtEl>
                                          <p:spTgt spid="9"/>
                                        </p:tgtEl>
                                        <p:attrNameLst>
                                          <p:attrName>ppt_x</p:attrName>
                                        </p:attrNameLst>
                                      </p:cBhvr>
                                    </p:anim>
                                    <p:anim from="(-#ppt_h/2)" to="(#ppt_y)" calcmode="lin" valueType="num">
                                      <p:cBhvr>
                                        <p:cTn id="32" dur="1000" fill="hold">
                                          <p:stCondLst>
                                            <p:cond delay="0"/>
                                          </p:stCondLst>
                                        </p:cTn>
                                        <p:tgtEl>
                                          <p:spTgt spid="9"/>
                                        </p:tgtEl>
                                        <p:attrNameLst>
                                          <p:attrName>ppt_y</p:attrName>
                                        </p:attrNameLst>
                                      </p:cBhvr>
                                    </p:anim>
                                    <p:animRot by="21600000">
                                      <p:cBhvr>
                                        <p:cTn id="33" dur="1000" fill="hold">
                                          <p:stCondLst>
                                            <p:cond delay="0"/>
                                          </p:stCondLst>
                                        </p:cTn>
                                        <p:tgtEl>
                                          <p:spTgt spid="9"/>
                                        </p:tgtEl>
                                        <p:attrNameLst>
                                          <p:attrName>r</p:attrName>
                                        </p:attrNameLst>
                                      </p:cBhvr>
                                    </p:animRot>
                                  </p:childTnLst>
                                </p:cTn>
                              </p:par>
                            </p:childTnLst>
                          </p:cTn>
                        </p:par>
                        <p:par>
                          <p:cTn id="34" fill="hold">
                            <p:stCondLst>
                              <p:cond delay="1600"/>
                            </p:stCondLst>
                            <p:childTnLst>
                              <p:par>
                                <p:cTn id="35" presetID="34" presetClass="emph" presetSubtype="0" fill="hold" grpId="1" nodeType="afterEffect">
                                  <p:stCondLst>
                                    <p:cond delay="0"/>
                                  </p:stCondLst>
                                  <p:iterate type="lt">
                                    <p:tmPct val="10000"/>
                                  </p:iterate>
                                  <p:childTnLst>
                                    <p:animMotion origin="layout" path="M -3.54167E-6 7.40741E-7 L -3.54167E-6 -0.07222 " pathEditMode="relative" rAng="0" ptsTypes="AA">
                                      <p:cBhvr>
                                        <p:cTn id="36" dur="250" accel="50000" decel="50000" autoRev="1" fill="hold">
                                          <p:stCondLst>
                                            <p:cond delay="0"/>
                                          </p:stCondLst>
                                        </p:cTn>
                                        <p:tgtEl>
                                          <p:spTgt spid="9"/>
                                        </p:tgtEl>
                                        <p:attrNameLst>
                                          <p:attrName>ppt_x</p:attrName>
                                          <p:attrName>ppt_y</p:attrName>
                                        </p:attrNameLst>
                                      </p:cBhvr>
                                      <p:rCtr x="0" y="-3611"/>
                                    </p:animMotion>
                                    <p:animRot by="1500000">
                                      <p:cBhvr>
                                        <p:cTn id="37" dur="125" fill="hold">
                                          <p:stCondLst>
                                            <p:cond delay="0"/>
                                          </p:stCondLst>
                                        </p:cTn>
                                        <p:tgtEl>
                                          <p:spTgt spid="9"/>
                                        </p:tgtEl>
                                        <p:attrNameLst>
                                          <p:attrName>r</p:attrName>
                                        </p:attrNameLst>
                                      </p:cBhvr>
                                    </p:animRot>
                                    <p:animRot by="-1500000">
                                      <p:cBhvr>
                                        <p:cTn id="38" dur="125" fill="hold">
                                          <p:stCondLst>
                                            <p:cond delay="125"/>
                                          </p:stCondLst>
                                        </p:cTn>
                                        <p:tgtEl>
                                          <p:spTgt spid="9"/>
                                        </p:tgtEl>
                                        <p:attrNameLst>
                                          <p:attrName>r</p:attrName>
                                        </p:attrNameLst>
                                      </p:cBhvr>
                                    </p:animRot>
                                    <p:animRot by="-1500000">
                                      <p:cBhvr>
                                        <p:cTn id="39" dur="125" fill="hold">
                                          <p:stCondLst>
                                            <p:cond delay="250"/>
                                          </p:stCondLst>
                                        </p:cTn>
                                        <p:tgtEl>
                                          <p:spTgt spid="9"/>
                                        </p:tgtEl>
                                        <p:attrNameLst>
                                          <p:attrName>r</p:attrName>
                                        </p:attrNameLst>
                                      </p:cBhvr>
                                    </p:animRot>
                                    <p:animRot by="1500000">
                                      <p:cBhvr>
                                        <p:cTn id="40" dur="125" fill="hold">
                                          <p:stCondLst>
                                            <p:cond delay="375"/>
                                          </p:stCondLst>
                                        </p:cTn>
                                        <p:tgtEl>
                                          <p:spTgt spid="9"/>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8" grpId="1"/>
      <p:bldP spid="9" grpId="0"/>
      <p:bldP spid="9" grpId="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FD37981C-AF28-492F-8B06-E1C85DE175D9}"/>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mc:AlternateContent xmlns:mc="http://schemas.openxmlformats.org/markup-compatibility/2006" xmlns:p14="http://schemas.microsoft.com/office/powerpoint/2010/main">
        <mc:Choice Requires="p14">
          <p:contentPart p14:bwMode="auto" r:id="rId2">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139808F2-B7B1-41EB-BAED-49D45ED05E36}"/>
                  </a:ext>
                </a:extLst>
              </p:cNvPr>
              <p:cNvPicPr/>
              <p:nvPr/>
            </p:nvPicPr>
            <p:blipFill>
              <a:blip r:embed="rId3"/>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4AFF72F6-43EE-4E5F-85C3-5FF8BB5A352D}"/>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0FF59998-9362-4CE0-8C07-9A43298E782B}"/>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52" name="PD-1">
            <a:extLst>
              <a:ext uri="{FF2B5EF4-FFF2-40B4-BE49-F238E27FC236}">
                <a16:creationId xmlns:a16="http://schemas.microsoft.com/office/drawing/2014/main" id="{25E5AAEC-7CD4-4920-BF12-64600FF61B65}"/>
              </a:ext>
            </a:extLst>
          </p:cNvPr>
          <p:cNvSpPr/>
          <p:nvPr/>
        </p:nvSpPr>
        <p:spPr>
          <a:xfrm>
            <a:off x="409" y="3514776"/>
            <a:ext cx="1152129" cy="573467"/>
          </a:xfrm>
          <a:prstGeom prst="homePlat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cxnSp>
        <p:nvCxnSpPr>
          <p:cNvPr id="53" name="2">
            <a:extLst>
              <a:ext uri="{FF2B5EF4-FFF2-40B4-BE49-F238E27FC236}">
                <a16:creationId xmlns:a16="http://schemas.microsoft.com/office/drawing/2014/main" id="{3B038D41-7208-4578-96A0-7D1ACE090A9A}"/>
              </a:ext>
            </a:extLst>
          </p:cNvPr>
          <p:cNvCxnSpPr>
            <a:cxnSpLocks/>
          </p:cNvCxnSpPr>
          <p:nvPr/>
        </p:nvCxnSpPr>
        <p:spPr>
          <a:xfrm>
            <a:off x="1035921" y="3801510"/>
            <a:ext cx="11050062" cy="0"/>
          </a:xfrm>
          <a:prstGeom prst="straightConnector1">
            <a:avLst/>
          </a:prstGeom>
          <a:ln>
            <a:solidFill>
              <a:srgbClr val="2E97BC"/>
            </a:solidFill>
            <a:tailEnd type="arrow"/>
          </a:ln>
        </p:spPr>
        <p:style>
          <a:lnRef idx="1">
            <a:schemeClr val="accent1"/>
          </a:lnRef>
          <a:fillRef idx="0">
            <a:schemeClr val="accent1"/>
          </a:fillRef>
          <a:effectRef idx="0">
            <a:schemeClr val="accent1"/>
          </a:effectRef>
          <a:fontRef idx="minor">
            <a:schemeClr val="tx1"/>
          </a:fontRef>
        </p:style>
      </p:cxnSp>
      <p:sp>
        <p:nvSpPr>
          <p:cNvPr id="54" name="3">
            <a:extLst>
              <a:ext uri="{FF2B5EF4-FFF2-40B4-BE49-F238E27FC236}">
                <a16:creationId xmlns:a16="http://schemas.microsoft.com/office/drawing/2014/main" id="{AB3E06D2-D907-470D-94F5-F1C06E6129F6}"/>
              </a:ext>
            </a:extLst>
          </p:cNvPr>
          <p:cNvSpPr/>
          <p:nvPr/>
        </p:nvSpPr>
        <p:spPr>
          <a:xfrm>
            <a:off x="1825583" y="3705935"/>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sp>
        <p:nvSpPr>
          <p:cNvPr id="55" name="4">
            <a:extLst>
              <a:ext uri="{FF2B5EF4-FFF2-40B4-BE49-F238E27FC236}">
                <a16:creationId xmlns:a16="http://schemas.microsoft.com/office/drawing/2014/main" id="{F9813DE7-CE0C-43FD-B87B-FE097EAF7484}"/>
              </a:ext>
            </a:extLst>
          </p:cNvPr>
          <p:cNvSpPr/>
          <p:nvPr/>
        </p:nvSpPr>
        <p:spPr>
          <a:xfrm>
            <a:off x="3617902"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sp>
        <p:nvSpPr>
          <p:cNvPr id="56" name="5">
            <a:extLst>
              <a:ext uri="{FF2B5EF4-FFF2-40B4-BE49-F238E27FC236}">
                <a16:creationId xmlns:a16="http://schemas.microsoft.com/office/drawing/2014/main" id="{12D05174-4A22-4D79-8B76-1F317F432654}"/>
              </a:ext>
            </a:extLst>
          </p:cNvPr>
          <p:cNvSpPr/>
          <p:nvPr/>
        </p:nvSpPr>
        <p:spPr>
          <a:xfrm>
            <a:off x="5410221"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sp>
        <p:nvSpPr>
          <p:cNvPr id="57" name="6">
            <a:extLst>
              <a:ext uri="{FF2B5EF4-FFF2-40B4-BE49-F238E27FC236}">
                <a16:creationId xmlns:a16="http://schemas.microsoft.com/office/drawing/2014/main" id="{F0927066-D660-40A3-9ACA-9D2861BC3D25}"/>
              </a:ext>
            </a:extLst>
          </p:cNvPr>
          <p:cNvSpPr/>
          <p:nvPr/>
        </p:nvSpPr>
        <p:spPr>
          <a:xfrm>
            <a:off x="7202539"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sp>
        <p:nvSpPr>
          <p:cNvPr id="58" name="7">
            <a:extLst>
              <a:ext uri="{FF2B5EF4-FFF2-40B4-BE49-F238E27FC236}">
                <a16:creationId xmlns:a16="http://schemas.microsoft.com/office/drawing/2014/main" id="{B3711E7C-F7EF-44BB-B523-B64F1083A88E}"/>
              </a:ext>
            </a:extLst>
          </p:cNvPr>
          <p:cNvSpPr/>
          <p:nvPr/>
        </p:nvSpPr>
        <p:spPr>
          <a:xfrm>
            <a:off x="8994857"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grpSp>
        <p:nvGrpSpPr>
          <p:cNvPr id="59" name="8">
            <a:extLst>
              <a:ext uri="{FF2B5EF4-FFF2-40B4-BE49-F238E27FC236}">
                <a16:creationId xmlns:a16="http://schemas.microsoft.com/office/drawing/2014/main" id="{9C21C244-B4F3-4D13-8A2B-09CE5DCEA2D1}"/>
              </a:ext>
            </a:extLst>
          </p:cNvPr>
          <p:cNvGrpSpPr/>
          <p:nvPr/>
        </p:nvGrpSpPr>
        <p:grpSpPr>
          <a:xfrm>
            <a:off x="893815" y="1148555"/>
            <a:ext cx="2483333" cy="1977459"/>
            <a:chOff x="1379555" y="1131151"/>
            <a:chExt cx="1862498" cy="1489809"/>
          </a:xfrm>
        </p:grpSpPr>
        <p:sp>
          <p:nvSpPr>
            <p:cNvPr id="60" name="9">
              <a:extLst>
                <a:ext uri="{FF2B5EF4-FFF2-40B4-BE49-F238E27FC236}">
                  <a16:creationId xmlns:a16="http://schemas.microsoft.com/office/drawing/2014/main" id="{63B8B8E5-7736-401D-B615-A4E851089CB6}"/>
                </a:ext>
              </a:extLst>
            </p:cNvPr>
            <p:cNvSpPr/>
            <p:nvPr/>
          </p:nvSpPr>
          <p:spPr>
            <a:xfrm rot="8100000">
              <a:off x="1379555"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dirty="0">
                <a:solidFill>
                  <a:schemeClr val="bg1"/>
                </a:solidFill>
                <a:cs typeface="+mn-ea"/>
                <a:sym typeface="+mn-lt"/>
              </a:endParaRPr>
            </a:p>
          </p:txBody>
        </p:sp>
        <p:sp>
          <p:nvSpPr>
            <p:cNvPr id="61" name="11">
              <a:extLst>
                <a:ext uri="{FF2B5EF4-FFF2-40B4-BE49-F238E27FC236}">
                  <a16:creationId xmlns:a16="http://schemas.microsoft.com/office/drawing/2014/main" id="{7610573A-B917-4DA0-ABFF-8BB264B3570B}"/>
                </a:ext>
              </a:extLst>
            </p:cNvPr>
            <p:cNvSpPr/>
            <p:nvPr/>
          </p:nvSpPr>
          <p:spPr bwMode="auto">
            <a:xfrm>
              <a:off x="1673704" y="1493457"/>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dịu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62" name="12">
            <a:extLst>
              <a:ext uri="{FF2B5EF4-FFF2-40B4-BE49-F238E27FC236}">
                <a16:creationId xmlns:a16="http://schemas.microsoft.com/office/drawing/2014/main" id="{3AFE43E5-3A03-4AA7-BCBC-871C4A15B542}"/>
              </a:ext>
            </a:extLst>
          </p:cNvPr>
          <p:cNvGrpSpPr/>
          <p:nvPr/>
        </p:nvGrpSpPr>
        <p:grpSpPr>
          <a:xfrm>
            <a:off x="4513022" y="1127777"/>
            <a:ext cx="2491478" cy="1977459"/>
            <a:chOff x="4068032" y="1131151"/>
            <a:chExt cx="1868610" cy="1489809"/>
          </a:xfrm>
        </p:grpSpPr>
        <p:sp>
          <p:nvSpPr>
            <p:cNvPr id="63" name="13">
              <a:extLst>
                <a:ext uri="{FF2B5EF4-FFF2-40B4-BE49-F238E27FC236}">
                  <a16:creationId xmlns:a16="http://schemas.microsoft.com/office/drawing/2014/main" id="{A1FBC953-8FF5-449A-9B6F-FAA7DE98E34E}"/>
                </a:ext>
              </a:extLst>
            </p:cNvPr>
            <p:cNvSpPr/>
            <p:nvPr/>
          </p:nvSpPr>
          <p:spPr>
            <a:xfrm rot="8100000">
              <a:off x="4068032"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dirty="0">
                <a:solidFill>
                  <a:schemeClr val="bg1"/>
                </a:solidFill>
                <a:cs typeface="+mn-ea"/>
                <a:sym typeface="+mn-lt"/>
              </a:endParaRPr>
            </a:p>
          </p:txBody>
        </p:sp>
        <p:sp>
          <p:nvSpPr>
            <p:cNvPr id="64" name="15">
              <a:extLst>
                <a:ext uri="{FF2B5EF4-FFF2-40B4-BE49-F238E27FC236}">
                  <a16:creationId xmlns:a16="http://schemas.microsoft.com/office/drawing/2014/main" id="{1E590C13-98CD-4073-8CA9-CE96CA04BDF0}"/>
                </a:ext>
              </a:extLst>
            </p:cNvPr>
            <p:cNvSpPr/>
            <p:nvPr/>
          </p:nvSpPr>
          <p:spPr bwMode="auto">
            <a:xfrm>
              <a:off x="4368293" y="1509110"/>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địu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65" name="16">
            <a:extLst>
              <a:ext uri="{FF2B5EF4-FFF2-40B4-BE49-F238E27FC236}">
                <a16:creationId xmlns:a16="http://schemas.microsoft.com/office/drawing/2014/main" id="{5F9A0A4C-C3F2-426B-A07E-7061A99C8C64}"/>
              </a:ext>
            </a:extLst>
          </p:cNvPr>
          <p:cNvGrpSpPr/>
          <p:nvPr/>
        </p:nvGrpSpPr>
        <p:grpSpPr>
          <a:xfrm>
            <a:off x="8097669" y="1127774"/>
            <a:ext cx="2528913" cy="1977459"/>
            <a:chOff x="6756509" y="1131151"/>
            <a:chExt cx="1896684" cy="1489809"/>
          </a:xfrm>
        </p:grpSpPr>
        <p:sp>
          <p:nvSpPr>
            <p:cNvPr id="66" name="17">
              <a:extLst>
                <a:ext uri="{FF2B5EF4-FFF2-40B4-BE49-F238E27FC236}">
                  <a16:creationId xmlns:a16="http://schemas.microsoft.com/office/drawing/2014/main" id="{5CF9F79B-E800-44D6-90DB-7AABC0484190}"/>
                </a:ext>
              </a:extLst>
            </p:cNvPr>
            <p:cNvSpPr/>
            <p:nvPr/>
          </p:nvSpPr>
          <p:spPr>
            <a:xfrm rot="8100000">
              <a:off x="6756509" y="1131151"/>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96" dirty="0">
                <a:solidFill>
                  <a:schemeClr val="bg1"/>
                </a:solidFill>
                <a:cs typeface="+mn-ea"/>
                <a:sym typeface="+mn-lt"/>
              </a:endParaRPr>
            </a:p>
          </p:txBody>
        </p:sp>
        <p:sp>
          <p:nvSpPr>
            <p:cNvPr id="67" name="19">
              <a:extLst>
                <a:ext uri="{FF2B5EF4-FFF2-40B4-BE49-F238E27FC236}">
                  <a16:creationId xmlns:a16="http://schemas.microsoft.com/office/drawing/2014/main" id="{F2F1E521-7F21-457D-A603-2BAEBA90F7B0}"/>
                </a:ext>
              </a:extLst>
            </p:cNvPr>
            <p:cNvSpPr/>
            <p:nvPr/>
          </p:nvSpPr>
          <p:spPr bwMode="auto">
            <a:xfrm>
              <a:off x="7084844" y="150911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xíu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68" name="6">
            <a:extLst>
              <a:ext uri="{FF2B5EF4-FFF2-40B4-BE49-F238E27FC236}">
                <a16:creationId xmlns:a16="http://schemas.microsoft.com/office/drawing/2014/main" id="{535C6DBA-A9BA-4EB3-8393-1F90298DFA46}"/>
              </a:ext>
            </a:extLst>
          </p:cNvPr>
          <p:cNvSpPr/>
          <p:nvPr/>
        </p:nvSpPr>
        <p:spPr>
          <a:xfrm>
            <a:off x="10540420" y="3717063"/>
            <a:ext cx="192022" cy="191156"/>
          </a:xfrm>
          <a:prstGeom prst="ellipse">
            <a:avLst/>
          </a:prstGeom>
          <a:solidFill>
            <a:srgbClr val="2E97BC"/>
          </a:solidFill>
          <a:ln>
            <a:solidFill>
              <a:srgbClr val="3090D8"/>
            </a:solidFill>
          </a:ln>
        </p:spPr>
        <p:style>
          <a:lnRef idx="2">
            <a:schemeClr val="accent1">
              <a:shade val="50000"/>
            </a:schemeClr>
          </a:lnRef>
          <a:fillRef idx="1">
            <a:schemeClr val="accent1"/>
          </a:fillRef>
          <a:effectRef idx="0">
            <a:schemeClr val="accent1"/>
          </a:effectRef>
          <a:fontRef idx="minor">
            <a:schemeClr val="lt1"/>
          </a:fontRef>
        </p:style>
        <p:txBody>
          <a:bodyPr lIns="121712" tIns="60856" rIns="121712" bIns="60856" rtlCol="0" anchor="ctr"/>
          <a:lstStyle/>
          <a:p>
            <a:pPr algn="ctr"/>
            <a:endParaRPr lang="zh-CN" altLang="en-US" sz="2438" dirty="0">
              <a:solidFill>
                <a:srgbClr val="F3DEB8"/>
              </a:solidFill>
              <a:cs typeface="+mn-ea"/>
              <a:sym typeface="+mn-lt"/>
            </a:endParaRPr>
          </a:p>
        </p:txBody>
      </p:sp>
      <p:grpSp>
        <p:nvGrpSpPr>
          <p:cNvPr id="69" name="20">
            <a:extLst>
              <a:ext uri="{FF2B5EF4-FFF2-40B4-BE49-F238E27FC236}">
                <a16:creationId xmlns:a16="http://schemas.microsoft.com/office/drawing/2014/main" id="{67CA476E-73D3-4CEE-B1FF-876FA3451BB4}"/>
              </a:ext>
            </a:extLst>
          </p:cNvPr>
          <p:cNvGrpSpPr/>
          <p:nvPr/>
        </p:nvGrpSpPr>
        <p:grpSpPr>
          <a:xfrm>
            <a:off x="2715176" y="4548702"/>
            <a:ext cx="2374333" cy="1977459"/>
            <a:chOff x="2749460" y="3723437"/>
            <a:chExt cx="1780749" cy="1489809"/>
          </a:xfrm>
        </p:grpSpPr>
        <p:sp>
          <p:nvSpPr>
            <p:cNvPr id="70" name="21">
              <a:extLst>
                <a:ext uri="{FF2B5EF4-FFF2-40B4-BE49-F238E27FC236}">
                  <a16:creationId xmlns:a16="http://schemas.microsoft.com/office/drawing/2014/main" id="{54DB1153-1BCC-498E-B34B-4A0306491DD0}"/>
                </a:ext>
              </a:extLst>
            </p:cNvPr>
            <p:cNvSpPr/>
            <p:nvPr/>
          </p:nvSpPr>
          <p:spPr>
            <a:xfrm rot="13500000" flipV="1">
              <a:off x="2749460"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1" name="23">
              <a:extLst>
                <a:ext uri="{FF2B5EF4-FFF2-40B4-BE49-F238E27FC236}">
                  <a16:creationId xmlns:a16="http://schemas.microsoft.com/office/drawing/2014/main" id="{AD30E67F-8C8A-4CBE-A30F-C41B18C450BA}"/>
                </a:ext>
              </a:extLst>
            </p:cNvPr>
            <p:cNvSpPr/>
            <p:nvPr/>
          </p:nvSpPr>
          <p:spPr bwMode="auto">
            <a:xfrm>
              <a:off x="2961860"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hưu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72" name="24">
            <a:extLst>
              <a:ext uri="{FF2B5EF4-FFF2-40B4-BE49-F238E27FC236}">
                <a16:creationId xmlns:a16="http://schemas.microsoft.com/office/drawing/2014/main" id="{13C6D578-9DFF-4492-B3F0-09CEFAEFC461}"/>
              </a:ext>
            </a:extLst>
          </p:cNvPr>
          <p:cNvGrpSpPr/>
          <p:nvPr/>
        </p:nvGrpSpPr>
        <p:grpSpPr>
          <a:xfrm>
            <a:off x="6299813" y="4548702"/>
            <a:ext cx="2260083" cy="1977459"/>
            <a:chOff x="5437937" y="3723437"/>
            <a:chExt cx="1695060" cy="1489809"/>
          </a:xfrm>
        </p:grpSpPr>
        <p:sp>
          <p:nvSpPr>
            <p:cNvPr id="73" name="25">
              <a:extLst>
                <a:ext uri="{FF2B5EF4-FFF2-40B4-BE49-F238E27FC236}">
                  <a16:creationId xmlns:a16="http://schemas.microsoft.com/office/drawing/2014/main" id="{95565D03-D7AF-4EB6-B048-3A452B9E65E0}"/>
                </a:ext>
              </a:extLst>
            </p:cNvPr>
            <p:cNvSpPr/>
            <p:nvPr/>
          </p:nvSpPr>
          <p:spPr>
            <a:xfrm rot="13500000" flipV="1">
              <a:off x="5437937"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4" name="27">
              <a:extLst>
                <a:ext uri="{FF2B5EF4-FFF2-40B4-BE49-F238E27FC236}">
                  <a16:creationId xmlns:a16="http://schemas.microsoft.com/office/drawing/2014/main" id="{D17C03B4-624F-4BC0-A498-E00644778D2F}"/>
                </a:ext>
              </a:extLst>
            </p:cNvPr>
            <p:cNvSpPr/>
            <p:nvPr/>
          </p:nvSpPr>
          <p:spPr bwMode="auto">
            <a:xfrm>
              <a:off x="5564648"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mưu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grpSp>
        <p:nvGrpSpPr>
          <p:cNvPr id="75" name="24">
            <a:extLst>
              <a:ext uri="{FF2B5EF4-FFF2-40B4-BE49-F238E27FC236}">
                <a16:creationId xmlns:a16="http://schemas.microsoft.com/office/drawing/2014/main" id="{7E04ECDE-9AF0-457F-8217-38D7EE9195E7}"/>
              </a:ext>
            </a:extLst>
          </p:cNvPr>
          <p:cNvGrpSpPr/>
          <p:nvPr/>
        </p:nvGrpSpPr>
        <p:grpSpPr>
          <a:xfrm>
            <a:off x="9638747" y="4548701"/>
            <a:ext cx="2571243" cy="1977459"/>
            <a:chOff x="5437937" y="3723437"/>
            <a:chExt cx="1928434" cy="1489809"/>
          </a:xfrm>
        </p:grpSpPr>
        <p:sp>
          <p:nvSpPr>
            <p:cNvPr id="76" name="25">
              <a:extLst>
                <a:ext uri="{FF2B5EF4-FFF2-40B4-BE49-F238E27FC236}">
                  <a16:creationId xmlns:a16="http://schemas.microsoft.com/office/drawing/2014/main" id="{AC3340C6-AD76-41F9-AB30-238E4F4BBE69}"/>
                </a:ext>
              </a:extLst>
            </p:cNvPr>
            <p:cNvSpPr/>
            <p:nvPr/>
          </p:nvSpPr>
          <p:spPr>
            <a:xfrm rot="13500000" flipV="1">
              <a:off x="5437937" y="3723437"/>
              <a:ext cx="1489809" cy="1489809"/>
            </a:xfrm>
            <a:prstGeom prst="teardrop">
              <a:avLst/>
            </a:prstGeom>
            <a:solidFill>
              <a:srgbClr val="2E9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77" name="27">
              <a:extLst>
                <a:ext uri="{FF2B5EF4-FFF2-40B4-BE49-F238E27FC236}">
                  <a16:creationId xmlns:a16="http://schemas.microsoft.com/office/drawing/2014/main" id="{D215D8B3-186F-4E00-AC3C-AABB11BCCBA0}"/>
                </a:ext>
              </a:extLst>
            </p:cNvPr>
            <p:cNvSpPr/>
            <p:nvPr/>
          </p:nvSpPr>
          <p:spPr bwMode="auto">
            <a:xfrm>
              <a:off x="5798022" y="3956562"/>
              <a:ext cx="1568349" cy="765196"/>
            </a:xfrm>
            <a:prstGeom prst="rect">
              <a:avLst/>
            </a:prstGeom>
          </p:spPr>
          <p:txBody>
            <a:bodyPr wrap="square">
              <a:spAutoFit/>
            </a:bodyPr>
            <a:lstStyle/>
            <a:p>
              <a:pPr>
                <a:defRPr/>
              </a:pPr>
              <a:r>
                <a:rPr lang="en-US" altLang="zh-CN" sz="60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rPr>
                <a:t>lựu</a:t>
              </a:r>
              <a:endParaRPr lang="zh-CN" altLang="en-US" sz="6000" dirty="0">
                <a:solidFill>
                  <a:schemeClr val="bg1"/>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329698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500" fill="hold"/>
                                        <p:tgtEl>
                                          <p:spTgt spid="69"/>
                                        </p:tgtEl>
                                        <p:attrNameLst>
                                          <p:attrName>ppt_w</p:attrName>
                                        </p:attrNameLst>
                                      </p:cBhvr>
                                      <p:tavLst>
                                        <p:tav tm="0">
                                          <p:val>
                                            <p:fltVal val="0"/>
                                          </p:val>
                                        </p:tav>
                                        <p:tav tm="100000">
                                          <p:val>
                                            <p:strVal val="#ppt_w"/>
                                          </p:val>
                                        </p:tav>
                                      </p:tavLst>
                                    </p:anim>
                                    <p:anim calcmode="lin" valueType="num">
                                      <p:cBhvr>
                                        <p:cTn id="25" dur="500" fill="hold"/>
                                        <p:tgtEl>
                                          <p:spTgt spid="69"/>
                                        </p:tgtEl>
                                        <p:attrNameLst>
                                          <p:attrName>ppt_h</p:attrName>
                                        </p:attrNameLst>
                                      </p:cBhvr>
                                      <p:tavLst>
                                        <p:tav tm="0">
                                          <p:val>
                                            <p:fltVal val="0"/>
                                          </p:val>
                                        </p:tav>
                                        <p:tav tm="100000">
                                          <p:val>
                                            <p:strVal val="#ppt_h"/>
                                          </p:val>
                                        </p:tav>
                                      </p:tavLst>
                                    </p:anim>
                                    <p:animEffect transition="in" filter="fade">
                                      <p:cBhvr>
                                        <p:cTn id="26" dur="500"/>
                                        <p:tgtEl>
                                          <p:spTgt spid="69"/>
                                        </p:tgtEl>
                                      </p:cBhvr>
                                    </p:animEffect>
                                  </p:childTnLst>
                                </p:cTn>
                              </p:par>
                              <p:par>
                                <p:cTn id="27" presetID="53" presetClass="entr" presetSubtype="16"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500" fill="hold"/>
                                        <p:tgtEl>
                                          <p:spTgt spid="72"/>
                                        </p:tgtEl>
                                        <p:attrNameLst>
                                          <p:attrName>ppt_w</p:attrName>
                                        </p:attrNameLst>
                                      </p:cBhvr>
                                      <p:tavLst>
                                        <p:tav tm="0">
                                          <p:val>
                                            <p:fltVal val="0"/>
                                          </p:val>
                                        </p:tav>
                                        <p:tav tm="100000">
                                          <p:val>
                                            <p:strVal val="#ppt_w"/>
                                          </p:val>
                                        </p:tav>
                                      </p:tavLst>
                                    </p:anim>
                                    <p:anim calcmode="lin" valueType="num">
                                      <p:cBhvr>
                                        <p:cTn id="30" dur="500" fill="hold"/>
                                        <p:tgtEl>
                                          <p:spTgt spid="72"/>
                                        </p:tgtEl>
                                        <p:attrNameLst>
                                          <p:attrName>ppt_h</p:attrName>
                                        </p:attrNameLst>
                                      </p:cBhvr>
                                      <p:tavLst>
                                        <p:tav tm="0">
                                          <p:val>
                                            <p:fltVal val="0"/>
                                          </p:val>
                                        </p:tav>
                                        <p:tav tm="100000">
                                          <p:val>
                                            <p:strVal val="#ppt_h"/>
                                          </p:val>
                                        </p:tav>
                                      </p:tavLst>
                                    </p:anim>
                                    <p:animEffect transition="in" filter="fade">
                                      <p:cBhvr>
                                        <p:cTn id="31" dur="500"/>
                                        <p:tgtEl>
                                          <p:spTgt spid="72"/>
                                        </p:tgtEl>
                                      </p:cBhvr>
                                    </p:animEffect>
                                  </p:childTnLst>
                                </p:cTn>
                              </p:par>
                              <p:par>
                                <p:cTn id="32" presetID="53" presetClass="entr" presetSubtype="16"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9E98328-30CA-4138-91EE-735E7DB2E42C}"/>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xmlns:p14="http://schemas.microsoft.com/office/powerpoint/2010/main">
        <mc:Choice Requires="p14">
          <p:contentPart p14:bwMode="auto" r:id="rId3">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14:cNvPr>
              <p14:cNvContentPartPr/>
              <p14:nvPr/>
            </p14:nvContentPartPr>
            <p14:xfrm>
              <a:off x="-268378" y="-315591"/>
              <a:ext cx="3043080" cy="4772520"/>
            </p14:xfrm>
          </p:contentPart>
        </mc:Choice>
        <mc:Fallback xmlns="">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cNvPr>
              <p:cNvPicPr/>
              <p:nvPr/>
            </p:nvPicPr>
            <p:blipFill>
              <a:blip r:embed="rId5"/>
              <a:stretch>
                <a:fillRect/>
              </a:stretch>
            </p:blipFill>
            <p:spPr>
              <a:xfrm>
                <a:off x="-277739" y="-324951"/>
                <a:ext cx="3061802" cy="4791240"/>
              </a:xfrm>
              <a:prstGeom prst="rect">
                <a:avLst/>
              </a:prstGeom>
            </p:spPr>
          </p:pic>
        </mc:Fallback>
      </mc:AlternateContent>
      <p:grpSp>
        <p:nvGrpSpPr>
          <p:cNvPr id="6" name="Group 5">
            <a:extLst>
              <a:ext uri="{FF2B5EF4-FFF2-40B4-BE49-F238E27FC236}">
                <a16:creationId xmlns:a16="http://schemas.microsoft.com/office/drawing/2014/main" id="{FD9A1FE4-F0D4-4D86-9F6A-35A88A2680A2}"/>
              </a:ext>
            </a:extLst>
          </p:cNvPr>
          <p:cNvGrpSpPr/>
          <p:nvPr/>
        </p:nvGrpSpPr>
        <p:grpSpPr>
          <a:xfrm>
            <a:off x="1819574" y="1441545"/>
            <a:ext cx="3430089" cy="4487306"/>
            <a:chOff x="1819574" y="1441545"/>
            <a:chExt cx="3430089" cy="4487306"/>
          </a:xfrm>
        </p:grpSpPr>
        <p:grpSp>
          <p:nvGrpSpPr>
            <p:cNvPr id="97" name="PD -  68">
              <a:extLst>
                <a:ext uri="{FF2B5EF4-FFF2-40B4-BE49-F238E27FC236}">
                  <a16:creationId xmlns:a16="http://schemas.microsoft.com/office/drawing/2014/main" id="{7493F6CB-3DA4-448A-BCE2-134FC7E6F8BF}"/>
                </a:ext>
              </a:extLst>
            </p:cNvPr>
            <p:cNvGrpSpPr/>
            <p:nvPr/>
          </p:nvGrpSpPr>
          <p:grpSpPr>
            <a:xfrm>
              <a:off x="1819574" y="1441545"/>
              <a:ext cx="3430089" cy="4487306"/>
              <a:chOff x="4391955" y="1441545"/>
              <a:chExt cx="3430089" cy="4487306"/>
            </a:xfrm>
          </p:grpSpPr>
          <p:sp>
            <p:nvSpPr>
              <p:cNvPr id="98" name="2">
                <a:extLst>
                  <a:ext uri="{FF2B5EF4-FFF2-40B4-BE49-F238E27FC236}">
                    <a16:creationId xmlns:a16="http://schemas.microsoft.com/office/drawing/2014/main" id="{38B4B4A2-5546-4424-9716-1A0175D1B891}"/>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99" name="3">
                <a:extLst>
                  <a:ext uri="{FF2B5EF4-FFF2-40B4-BE49-F238E27FC236}">
                    <a16:creationId xmlns:a16="http://schemas.microsoft.com/office/drawing/2014/main" id="{F8B02887-EE12-496D-822E-9B31BEE32F9B}"/>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100" name="4">
                <a:extLst>
                  <a:ext uri="{FF2B5EF4-FFF2-40B4-BE49-F238E27FC236}">
                    <a16:creationId xmlns:a16="http://schemas.microsoft.com/office/drawing/2014/main" id="{F567E7A7-6AF2-4262-A04D-6C5BDC84883E}"/>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22" name="Picture 21">
              <a:extLst>
                <a:ext uri="{FF2B5EF4-FFF2-40B4-BE49-F238E27FC236}">
                  <a16:creationId xmlns:a16="http://schemas.microsoft.com/office/drawing/2014/main" id="{AD955A3F-FA85-4D80-A182-147F973520B4}"/>
                </a:ext>
              </a:extLst>
            </p:cNvPr>
            <p:cNvPicPr>
              <a:picLocks noChangeAspect="1"/>
            </p:cNvPicPr>
            <p:nvPr/>
          </p:nvPicPr>
          <p:blipFill>
            <a:blip r:embed="rId6"/>
            <a:stretch>
              <a:fillRect/>
            </a:stretch>
          </p:blipFill>
          <p:spPr>
            <a:xfrm>
              <a:off x="2097042" y="1833571"/>
              <a:ext cx="2829024" cy="2067364"/>
            </a:xfrm>
            <a:prstGeom prst="rect">
              <a:avLst/>
            </a:prstGeom>
          </p:spPr>
        </p:pic>
      </p:grpSp>
      <p:grpSp>
        <p:nvGrpSpPr>
          <p:cNvPr id="11" name="Group 10">
            <a:extLst>
              <a:ext uri="{FF2B5EF4-FFF2-40B4-BE49-F238E27FC236}">
                <a16:creationId xmlns:a16="http://schemas.microsoft.com/office/drawing/2014/main" id="{E784990B-6867-4962-A66A-09C9D836CE00}"/>
              </a:ext>
            </a:extLst>
          </p:cNvPr>
          <p:cNvGrpSpPr/>
          <p:nvPr/>
        </p:nvGrpSpPr>
        <p:grpSpPr>
          <a:xfrm>
            <a:off x="7053105" y="1441545"/>
            <a:ext cx="3430089" cy="4487306"/>
            <a:chOff x="7053105" y="1441545"/>
            <a:chExt cx="3430089" cy="4487306"/>
          </a:xfrm>
        </p:grpSpPr>
        <p:grpSp>
          <p:nvGrpSpPr>
            <p:cNvPr id="85" name="PD -  68">
              <a:extLst>
                <a:ext uri="{FF2B5EF4-FFF2-40B4-BE49-F238E27FC236}">
                  <a16:creationId xmlns:a16="http://schemas.microsoft.com/office/drawing/2014/main" id="{A9E09CAB-8D4E-4C88-B2D2-30D4C52B4C3C}"/>
                </a:ext>
              </a:extLst>
            </p:cNvPr>
            <p:cNvGrpSpPr/>
            <p:nvPr/>
          </p:nvGrpSpPr>
          <p:grpSpPr>
            <a:xfrm>
              <a:off x="7053105" y="1441545"/>
              <a:ext cx="3430089" cy="4487306"/>
              <a:chOff x="4391955" y="1441545"/>
              <a:chExt cx="3430089" cy="4487306"/>
            </a:xfrm>
          </p:grpSpPr>
          <p:sp>
            <p:nvSpPr>
              <p:cNvPr id="87" name="2">
                <a:extLst>
                  <a:ext uri="{FF2B5EF4-FFF2-40B4-BE49-F238E27FC236}">
                    <a16:creationId xmlns:a16="http://schemas.microsoft.com/office/drawing/2014/main" id="{39BB7BF3-6700-4A4B-870D-EFB76C197956}"/>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88" name="3">
                <a:extLst>
                  <a:ext uri="{FF2B5EF4-FFF2-40B4-BE49-F238E27FC236}">
                    <a16:creationId xmlns:a16="http://schemas.microsoft.com/office/drawing/2014/main" id="{8FBD9B7F-253E-4F61-AD1A-0778026AAE1E}"/>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89" name="4">
                <a:extLst>
                  <a:ext uri="{FF2B5EF4-FFF2-40B4-BE49-F238E27FC236}">
                    <a16:creationId xmlns:a16="http://schemas.microsoft.com/office/drawing/2014/main" id="{FBA215DF-1BD0-424A-9EC6-179EF199DA6F}"/>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25" name="Picture 24">
              <a:extLst>
                <a:ext uri="{FF2B5EF4-FFF2-40B4-BE49-F238E27FC236}">
                  <a16:creationId xmlns:a16="http://schemas.microsoft.com/office/drawing/2014/main" id="{0B69FBB4-2DA0-4186-997D-2D4B4AD8F97A}"/>
                </a:ext>
              </a:extLst>
            </p:cNvPr>
            <p:cNvPicPr>
              <a:picLocks noChangeAspect="1"/>
            </p:cNvPicPr>
            <p:nvPr/>
          </p:nvPicPr>
          <p:blipFill>
            <a:blip r:embed="rId7"/>
            <a:stretch>
              <a:fillRect/>
            </a:stretch>
          </p:blipFill>
          <p:spPr>
            <a:xfrm>
              <a:off x="7539604" y="1618607"/>
              <a:ext cx="2526863" cy="2282328"/>
            </a:xfrm>
            <a:prstGeom prst="rect">
              <a:avLst/>
            </a:prstGeom>
          </p:spPr>
        </p:pic>
      </p:grpSp>
      <p:sp>
        <p:nvSpPr>
          <p:cNvPr id="4" name="Oval 3">
            <a:extLst>
              <a:ext uri="{FF2B5EF4-FFF2-40B4-BE49-F238E27FC236}">
                <a16:creationId xmlns:a16="http://schemas.microsoft.com/office/drawing/2014/main" id="{12162C27-7863-41BA-8928-616F0962B4C2}"/>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276D6B5-D3C3-4049-A8B0-085C35830212}"/>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sp>
        <p:nvSpPr>
          <p:cNvPr id="102" name="11">
            <a:extLst>
              <a:ext uri="{FF2B5EF4-FFF2-40B4-BE49-F238E27FC236}">
                <a16:creationId xmlns:a16="http://schemas.microsoft.com/office/drawing/2014/main" id="{3F5B297E-7C4A-4B7A-A1DA-72395AC7ECED}"/>
              </a:ext>
            </a:extLst>
          </p:cNvPr>
          <p:cNvSpPr txBox="1"/>
          <p:nvPr/>
        </p:nvSpPr>
        <p:spPr>
          <a:xfrm>
            <a:off x="1930104" y="4740324"/>
            <a:ext cx="3186019" cy="1048395"/>
          </a:xfrm>
          <a:prstGeom prst="rect">
            <a:avLst/>
          </a:prstGeom>
          <a:noFill/>
        </p:spPr>
        <p:txBody>
          <a:bodyPr wrap="square" lIns="123855" tIns="61928" rIns="123855" bIns="61928" rtlCol="0">
            <a:spAutoFit/>
          </a:bodyPr>
          <a:lstStyle/>
          <a:p>
            <a:pPr algn="ctr" defTabSz="1217056">
              <a:defRPr/>
            </a:pP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cái</a:t>
            </a: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rìu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3" name="11">
            <a:extLst>
              <a:ext uri="{FF2B5EF4-FFF2-40B4-BE49-F238E27FC236}">
                <a16:creationId xmlns:a16="http://schemas.microsoft.com/office/drawing/2014/main" id="{BF7ACDC7-1853-4AB0-9225-138A11024C0C}"/>
              </a:ext>
            </a:extLst>
          </p:cNvPr>
          <p:cNvSpPr txBox="1"/>
          <p:nvPr/>
        </p:nvSpPr>
        <p:spPr>
          <a:xfrm>
            <a:off x="7305176"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cái</a:t>
            </a: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địu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37595DDA-C52C-48E4-83BC-4AB9314985D3}"/>
              </a:ext>
            </a:extLst>
          </p:cNvPr>
          <p:cNvPicPr>
            <a:picLocks noChangeAspect="1"/>
          </p:cNvPicPr>
          <p:nvPr/>
        </p:nvPicPr>
        <p:blipFill>
          <a:blip r:embed="rId8"/>
          <a:stretch>
            <a:fillRect/>
          </a:stretch>
        </p:blipFill>
        <p:spPr>
          <a:xfrm>
            <a:off x="3879956" y="5114597"/>
            <a:ext cx="627942" cy="463336"/>
          </a:xfrm>
          <a:prstGeom prst="rect">
            <a:avLst/>
          </a:prstGeom>
        </p:spPr>
      </p:pic>
      <p:pic>
        <p:nvPicPr>
          <p:cNvPr id="31" name="Picture 30">
            <a:extLst>
              <a:ext uri="{FF2B5EF4-FFF2-40B4-BE49-F238E27FC236}">
                <a16:creationId xmlns:a16="http://schemas.microsoft.com/office/drawing/2014/main" id="{97389915-C97E-4AFF-B77F-E56A2FB0A85F}"/>
              </a:ext>
            </a:extLst>
          </p:cNvPr>
          <p:cNvPicPr>
            <a:picLocks noChangeAspect="1"/>
          </p:cNvPicPr>
          <p:nvPr/>
        </p:nvPicPr>
        <p:blipFill>
          <a:blip r:embed="rId8"/>
          <a:stretch>
            <a:fillRect/>
          </a:stretch>
        </p:blipFill>
        <p:spPr>
          <a:xfrm>
            <a:off x="9226410" y="5117268"/>
            <a:ext cx="627942" cy="463336"/>
          </a:xfrm>
          <a:prstGeom prst="rect">
            <a:avLst/>
          </a:prstGeom>
        </p:spPr>
      </p:pic>
    </p:spTree>
    <p:extLst>
      <p:ext uri="{BB962C8B-B14F-4D97-AF65-F5344CB8AC3E}">
        <p14:creationId xmlns:p14="http://schemas.microsoft.com/office/powerpoint/2010/main" val="426517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wipe(left)">
                                      <p:cBhvr>
                                        <p:cTn id="29" dur="500"/>
                                        <p:tgtEl>
                                          <p:spTgt spid="10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5FEF35-2FB0-51D2-3FCF-899C850E7FCF}"/>
              </a:ext>
            </a:extLst>
          </p:cNvPr>
          <p:cNvGrpSpPr/>
          <p:nvPr/>
        </p:nvGrpSpPr>
        <p:grpSpPr>
          <a:xfrm>
            <a:off x="-268378" y="-315591"/>
            <a:ext cx="3202236" cy="5068993"/>
            <a:chOff x="-268378" y="-315591"/>
            <a:chExt cx="3202236" cy="5068993"/>
          </a:xfrm>
        </p:grpSpPr>
        <p:sp>
          <p:nvSpPr>
            <p:cNvPr id="2" name="7"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59E98328-30CA-4138-91EE-735E7DB2E42C}"/>
                </a:ext>
              </a:extLst>
            </p:cNvPr>
            <p:cNvSpPr/>
            <p:nvPr/>
          </p:nvSpPr>
          <p:spPr>
            <a:xfrm>
              <a:off x="0" y="0"/>
              <a:ext cx="2933858" cy="4753402"/>
            </a:xfrm>
            <a:custGeom>
              <a:avLst/>
              <a:gdLst>
                <a:gd name="connsiteX0" fmla="*/ 1629153 w 2933858"/>
                <a:gd name="connsiteY0" fmla="*/ 2403749 h 4753402"/>
                <a:gd name="connsiteX1" fmla="*/ 1628757 w 2933858"/>
                <a:gd name="connsiteY1" fmla="*/ 2405117 h 4753402"/>
                <a:gd name="connsiteX2" fmla="*/ 1627626 w 2933858"/>
                <a:gd name="connsiteY2" fmla="*/ 2408553 h 4753402"/>
                <a:gd name="connsiteX3" fmla="*/ 2500716 w 2933858"/>
                <a:gd name="connsiteY3" fmla="*/ 784736 h 4753402"/>
                <a:gd name="connsiteX4" fmla="*/ 2499496 w 2933858"/>
                <a:gd name="connsiteY4" fmla="*/ 786370 h 4753402"/>
                <a:gd name="connsiteX5" fmla="*/ 2499829 w 2933858"/>
                <a:gd name="connsiteY5" fmla="*/ 785888 h 4753402"/>
                <a:gd name="connsiteX6" fmla="*/ 2500716 w 2933858"/>
                <a:gd name="connsiteY6" fmla="*/ 784736 h 4753402"/>
                <a:gd name="connsiteX7" fmla="*/ 0 w 2933858"/>
                <a:gd name="connsiteY7" fmla="*/ 0 h 4753402"/>
                <a:gd name="connsiteX8" fmla="*/ 2933858 w 2933858"/>
                <a:gd name="connsiteY8" fmla="*/ 0 h 4753402"/>
                <a:gd name="connsiteX9" fmla="*/ 2932078 w 2933858"/>
                <a:gd name="connsiteY9" fmla="*/ 3120 h 4753402"/>
                <a:gd name="connsiteX10" fmla="*/ 2903838 w 2933858"/>
                <a:gd name="connsiteY10" fmla="*/ 49427 h 4753402"/>
                <a:gd name="connsiteX11" fmla="*/ 2879124 w 2933858"/>
                <a:gd name="connsiteY11" fmla="*/ 86497 h 4753402"/>
                <a:gd name="connsiteX12" fmla="*/ 2829697 w 2933858"/>
                <a:gd name="connsiteY12" fmla="*/ 197708 h 4753402"/>
                <a:gd name="connsiteX13" fmla="*/ 2817341 w 2933858"/>
                <a:gd name="connsiteY13" fmla="*/ 234778 h 4753402"/>
                <a:gd name="connsiteX14" fmla="*/ 2755557 w 2933858"/>
                <a:gd name="connsiteY14" fmla="*/ 284205 h 4753402"/>
                <a:gd name="connsiteX15" fmla="*/ 2730843 w 2933858"/>
                <a:gd name="connsiteY15" fmla="*/ 358346 h 4753402"/>
                <a:gd name="connsiteX16" fmla="*/ 2706130 w 2933858"/>
                <a:gd name="connsiteY16" fmla="*/ 432486 h 4753402"/>
                <a:gd name="connsiteX17" fmla="*/ 2693773 w 2933858"/>
                <a:gd name="connsiteY17" fmla="*/ 469557 h 4753402"/>
                <a:gd name="connsiteX18" fmla="*/ 2644346 w 2933858"/>
                <a:gd name="connsiteY18" fmla="*/ 543697 h 4753402"/>
                <a:gd name="connsiteX19" fmla="*/ 2619632 w 2933858"/>
                <a:gd name="connsiteY19" fmla="*/ 580768 h 4753402"/>
                <a:gd name="connsiteX20" fmla="*/ 2582562 w 2933858"/>
                <a:gd name="connsiteY20" fmla="*/ 605481 h 4753402"/>
                <a:gd name="connsiteX21" fmla="*/ 2545492 w 2933858"/>
                <a:gd name="connsiteY21" fmla="*/ 679622 h 4753402"/>
                <a:gd name="connsiteX22" fmla="*/ 2533135 w 2933858"/>
                <a:gd name="connsiteY22" fmla="*/ 716692 h 4753402"/>
                <a:gd name="connsiteX23" fmla="*/ 2508422 w 2933858"/>
                <a:gd name="connsiteY23" fmla="*/ 753762 h 4753402"/>
                <a:gd name="connsiteX24" fmla="*/ 2497262 w 2933858"/>
                <a:gd name="connsiteY24" fmla="*/ 789362 h 4753402"/>
                <a:gd name="connsiteX25" fmla="*/ 2499496 w 2933858"/>
                <a:gd name="connsiteY25" fmla="*/ 786370 h 4753402"/>
                <a:gd name="connsiteX26" fmla="*/ 2491180 w 2933858"/>
                <a:gd name="connsiteY26" fmla="*/ 798412 h 4753402"/>
                <a:gd name="connsiteX27" fmla="*/ 2471351 w 2933858"/>
                <a:gd name="connsiteY27" fmla="*/ 827903 h 4753402"/>
                <a:gd name="connsiteX28" fmla="*/ 2446638 w 2933858"/>
                <a:gd name="connsiteY28" fmla="*/ 902043 h 4753402"/>
                <a:gd name="connsiteX29" fmla="*/ 2421924 w 2933858"/>
                <a:gd name="connsiteY29" fmla="*/ 988541 h 4753402"/>
                <a:gd name="connsiteX30" fmla="*/ 2397211 w 2933858"/>
                <a:gd name="connsiteY30" fmla="*/ 1099751 h 4753402"/>
                <a:gd name="connsiteX31" fmla="*/ 2347784 w 2933858"/>
                <a:gd name="connsiteY31" fmla="*/ 1173892 h 4753402"/>
                <a:gd name="connsiteX32" fmla="*/ 2323070 w 2933858"/>
                <a:gd name="connsiteY32" fmla="*/ 1248032 h 4753402"/>
                <a:gd name="connsiteX33" fmla="*/ 2298357 w 2933858"/>
                <a:gd name="connsiteY33" fmla="*/ 1285103 h 4753402"/>
                <a:gd name="connsiteX34" fmla="*/ 2236573 w 2933858"/>
                <a:gd name="connsiteY34" fmla="*/ 1359243 h 4753402"/>
                <a:gd name="connsiteX35" fmla="*/ 2211859 w 2933858"/>
                <a:gd name="connsiteY35" fmla="*/ 1433384 h 4753402"/>
                <a:gd name="connsiteX36" fmla="*/ 2199503 w 2933858"/>
                <a:gd name="connsiteY36" fmla="*/ 1470454 h 4753402"/>
                <a:gd name="connsiteX37" fmla="*/ 2162432 w 2933858"/>
                <a:gd name="connsiteY37" fmla="*/ 1495168 h 4753402"/>
                <a:gd name="connsiteX38" fmla="*/ 2088292 w 2933858"/>
                <a:gd name="connsiteY38" fmla="*/ 1643449 h 4753402"/>
                <a:gd name="connsiteX39" fmla="*/ 2075935 w 2933858"/>
                <a:gd name="connsiteY39" fmla="*/ 1680519 h 4753402"/>
                <a:gd name="connsiteX40" fmla="*/ 2001795 w 2933858"/>
                <a:gd name="connsiteY40" fmla="*/ 1729946 h 4753402"/>
                <a:gd name="connsiteX41" fmla="*/ 1952368 w 2933858"/>
                <a:gd name="connsiteY41" fmla="*/ 1841157 h 4753402"/>
                <a:gd name="connsiteX42" fmla="*/ 1940011 w 2933858"/>
                <a:gd name="connsiteY42" fmla="*/ 1902941 h 4753402"/>
                <a:gd name="connsiteX43" fmla="*/ 1902941 w 2933858"/>
                <a:gd name="connsiteY43" fmla="*/ 1940011 h 4753402"/>
                <a:gd name="connsiteX44" fmla="*/ 1828800 w 2933858"/>
                <a:gd name="connsiteY44" fmla="*/ 1964724 h 4753402"/>
                <a:gd name="connsiteX45" fmla="*/ 1804086 w 2933858"/>
                <a:gd name="connsiteY45" fmla="*/ 2038865 h 4753402"/>
                <a:gd name="connsiteX46" fmla="*/ 1754659 w 2933858"/>
                <a:gd name="connsiteY46" fmla="*/ 2150076 h 4753402"/>
                <a:gd name="connsiteX47" fmla="*/ 1729946 w 2933858"/>
                <a:gd name="connsiteY47" fmla="*/ 2261286 h 4753402"/>
                <a:gd name="connsiteX48" fmla="*/ 1717589 w 2933858"/>
                <a:gd name="connsiteY48" fmla="*/ 2298357 h 4753402"/>
                <a:gd name="connsiteX49" fmla="*/ 1643449 w 2933858"/>
                <a:gd name="connsiteY49" fmla="*/ 2360141 h 4753402"/>
                <a:gd name="connsiteX50" fmla="*/ 1631536 w 2933858"/>
                <a:gd name="connsiteY50" fmla="*/ 2396251 h 4753402"/>
                <a:gd name="connsiteX51" fmla="*/ 1629153 w 2933858"/>
                <a:gd name="connsiteY51" fmla="*/ 2403749 h 4753402"/>
                <a:gd name="connsiteX52" fmla="*/ 1631969 w 2933858"/>
                <a:gd name="connsiteY52" fmla="*/ 2394012 h 4753402"/>
                <a:gd name="connsiteX53" fmla="*/ 1606378 w 2933858"/>
                <a:gd name="connsiteY53" fmla="*/ 2434281 h 4753402"/>
                <a:gd name="connsiteX54" fmla="*/ 1581665 w 2933858"/>
                <a:gd name="connsiteY54" fmla="*/ 2508422 h 4753402"/>
                <a:gd name="connsiteX55" fmla="*/ 1556951 w 2933858"/>
                <a:gd name="connsiteY55" fmla="*/ 2582562 h 4753402"/>
                <a:gd name="connsiteX56" fmla="*/ 1544595 w 2933858"/>
                <a:gd name="connsiteY56" fmla="*/ 2619632 h 4753402"/>
                <a:gd name="connsiteX57" fmla="*/ 1519881 w 2933858"/>
                <a:gd name="connsiteY57" fmla="*/ 2656703 h 4753402"/>
                <a:gd name="connsiteX58" fmla="*/ 1507524 w 2933858"/>
                <a:gd name="connsiteY58" fmla="*/ 2693773 h 4753402"/>
                <a:gd name="connsiteX59" fmla="*/ 1458097 w 2933858"/>
                <a:gd name="connsiteY59" fmla="*/ 2767914 h 4753402"/>
                <a:gd name="connsiteX60" fmla="*/ 1396314 w 2933858"/>
                <a:gd name="connsiteY60" fmla="*/ 2842054 h 4753402"/>
                <a:gd name="connsiteX61" fmla="*/ 1359243 w 2933858"/>
                <a:gd name="connsiteY61" fmla="*/ 2866768 h 4753402"/>
                <a:gd name="connsiteX62" fmla="*/ 1334530 w 2933858"/>
                <a:gd name="connsiteY62" fmla="*/ 2903838 h 4753402"/>
                <a:gd name="connsiteX63" fmla="*/ 1285103 w 2933858"/>
                <a:gd name="connsiteY63" fmla="*/ 2977978 h 4753402"/>
                <a:gd name="connsiteX64" fmla="*/ 1210962 w 2933858"/>
                <a:gd name="connsiteY64" fmla="*/ 3002692 h 4753402"/>
                <a:gd name="connsiteX65" fmla="*/ 1173892 w 2933858"/>
                <a:gd name="connsiteY65" fmla="*/ 3076832 h 4753402"/>
                <a:gd name="connsiteX66" fmla="*/ 1136822 w 2933858"/>
                <a:gd name="connsiteY66" fmla="*/ 3101546 h 4753402"/>
                <a:gd name="connsiteX67" fmla="*/ 1112108 w 2933858"/>
                <a:gd name="connsiteY67" fmla="*/ 3138616 h 4753402"/>
                <a:gd name="connsiteX68" fmla="*/ 1075038 w 2933858"/>
                <a:gd name="connsiteY68" fmla="*/ 3225114 h 4753402"/>
                <a:gd name="connsiteX69" fmla="*/ 1037968 w 2933858"/>
                <a:gd name="connsiteY69" fmla="*/ 3249827 h 4753402"/>
                <a:gd name="connsiteX70" fmla="*/ 963827 w 2933858"/>
                <a:gd name="connsiteY70" fmla="*/ 3274541 h 4753402"/>
                <a:gd name="connsiteX71" fmla="*/ 939114 w 2933858"/>
                <a:gd name="connsiteY71" fmla="*/ 3311611 h 4753402"/>
                <a:gd name="connsiteX72" fmla="*/ 864973 w 2933858"/>
                <a:gd name="connsiteY72" fmla="*/ 3348681 h 4753402"/>
                <a:gd name="connsiteX73" fmla="*/ 840259 w 2933858"/>
                <a:gd name="connsiteY73" fmla="*/ 3385751 h 4753402"/>
                <a:gd name="connsiteX74" fmla="*/ 815546 w 2933858"/>
                <a:gd name="connsiteY74" fmla="*/ 3459892 h 4753402"/>
                <a:gd name="connsiteX75" fmla="*/ 803189 w 2933858"/>
                <a:gd name="connsiteY75" fmla="*/ 3496962 h 4753402"/>
                <a:gd name="connsiteX76" fmla="*/ 790832 w 2933858"/>
                <a:gd name="connsiteY76" fmla="*/ 3534032 h 4753402"/>
                <a:gd name="connsiteX77" fmla="*/ 654908 w 2933858"/>
                <a:gd name="connsiteY77" fmla="*/ 3571103 h 4753402"/>
                <a:gd name="connsiteX78" fmla="*/ 642551 w 2933858"/>
                <a:gd name="connsiteY78" fmla="*/ 3608173 h 4753402"/>
                <a:gd name="connsiteX79" fmla="*/ 630195 w 2933858"/>
                <a:gd name="connsiteY79" fmla="*/ 3657600 h 4753402"/>
                <a:gd name="connsiteX80" fmla="*/ 605481 w 2933858"/>
                <a:gd name="connsiteY80" fmla="*/ 3694670 h 4753402"/>
                <a:gd name="connsiteX81" fmla="*/ 593124 w 2933858"/>
                <a:gd name="connsiteY81" fmla="*/ 3768811 h 4753402"/>
                <a:gd name="connsiteX82" fmla="*/ 543697 w 2933858"/>
                <a:gd name="connsiteY82" fmla="*/ 3842951 h 4753402"/>
                <a:gd name="connsiteX83" fmla="*/ 531341 w 2933858"/>
                <a:gd name="connsiteY83" fmla="*/ 3892378 h 4753402"/>
                <a:gd name="connsiteX84" fmla="*/ 518984 w 2933858"/>
                <a:gd name="connsiteY84" fmla="*/ 3929449 h 4753402"/>
                <a:gd name="connsiteX85" fmla="*/ 481914 w 2933858"/>
                <a:gd name="connsiteY85" fmla="*/ 4077730 h 4753402"/>
                <a:gd name="connsiteX86" fmla="*/ 469557 w 2933858"/>
                <a:gd name="connsiteY86" fmla="*/ 4114800 h 4753402"/>
                <a:gd name="connsiteX87" fmla="*/ 457200 w 2933858"/>
                <a:gd name="connsiteY87" fmla="*/ 4176584 h 4753402"/>
                <a:gd name="connsiteX88" fmla="*/ 420130 w 2933858"/>
                <a:gd name="connsiteY88" fmla="*/ 4201297 h 4753402"/>
                <a:gd name="connsiteX89" fmla="*/ 383059 w 2933858"/>
                <a:gd name="connsiteY89" fmla="*/ 4349578 h 4753402"/>
                <a:gd name="connsiteX90" fmla="*/ 358346 w 2933858"/>
                <a:gd name="connsiteY90" fmla="*/ 4485503 h 4753402"/>
                <a:gd name="connsiteX91" fmla="*/ 308919 w 2933858"/>
                <a:gd name="connsiteY91" fmla="*/ 4559643 h 4753402"/>
                <a:gd name="connsiteX92" fmla="*/ 234778 w 2933858"/>
                <a:gd name="connsiteY92" fmla="*/ 4584357 h 4753402"/>
                <a:gd name="connsiteX93" fmla="*/ 160638 w 2933858"/>
                <a:gd name="connsiteY93" fmla="*/ 4633784 h 4753402"/>
                <a:gd name="connsiteX94" fmla="*/ 135924 w 2933858"/>
                <a:gd name="connsiteY94" fmla="*/ 4670854 h 4753402"/>
                <a:gd name="connsiteX95" fmla="*/ 123568 w 2933858"/>
                <a:gd name="connsiteY95" fmla="*/ 4707924 h 4753402"/>
                <a:gd name="connsiteX96" fmla="*/ 49427 w 2933858"/>
                <a:gd name="connsiteY96" fmla="*/ 4732638 h 4753402"/>
                <a:gd name="connsiteX97" fmla="*/ 12357 w 2933858"/>
                <a:gd name="connsiteY97" fmla="*/ 4744995 h 4753402"/>
                <a:gd name="connsiteX98" fmla="*/ 0 w 2933858"/>
                <a:gd name="connsiteY98" fmla="*/ 4753402 h 475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933858" h="4753402">
                  <a:moveTo>
                    <a:pt x="1629153" y="2403749"/>
                  </a:moveTo>
                  <a:lnTo>
                    <a:pt x="1628757" y="2405117"/>
                  </a:lnTo>
                  <a:cubicBezTo>
                    <a:pt x="1627869" y="2407989"/>
                    <a:pt x="1627328" y="2409583"/>
                    <a:pt x="1627626" y="2408553"/>
                  </a:cubicBezTo>
                  <a:close/>
                  <a:moveTo>
                    <a:pt x="2500716" y="784736"/>
                  </a:moveTo>
                  <a:lnTo>
                    <a:pt x="2499496" y="786370"/>
                  </a:lnTo>
                  <a:lnTo>
                    <a:pt x="2499829" y="785888"/>
                  </a:lnTo>
                  <a:cubicBezTo>
                    <a:pt x="2501228" y="783919"/>
                    <a:pt x="2501334" y="783846"/>
                    <a:pt x="2500716" y="784736"/>
                  </a:cubicBezTo>
                  <a:close/>
                  <a:moveTo>
                    <a:pt x="0" y="0"/>
                  </a:moveTo>
                  <a:lnTo>
                    <a:pt x="2933858" y="0"/>
                  </a:lnTo>
                  <a:lnTo>
                    <a:pt x="2932078" y="3120"/>
                  </a:lnTo>
                  <a:cubicBezTo>
                    <a:pt x="2926411" y="13513"/>
                    <a:pt x="2918001" y="28182"/>
                    <a:pt x="2903838" y="49427"/>
                  </a:cubicBezTo>
                  <a:lnTo>
                    <a:pt x="2879124" y="86497"/>
                  </a:lnTo>
                  <a:cubicBezTo>
                    <a:pt x="2849715" y="174727"/>
                    <a:pt x="2868861" y="138963"/>
                    <a:pt x="2829697" y="197708"/>
                  </a:cubicBezTo>
                  <a:cubicBezTo>
                    <a:pt x="2825578" y="210065"/>
                    <a:pt x="2826551" y="225568"/>
                    <a:pt x="2817341" y="234778"/>
                  </a:cubicBezTo>
                  <a:cubicBezTo>
                    <a:pt x="2755703" y="296416"/>
                    <a:pt x="2799442" y="185465"/>
                    <a:pt x="2755557" y="284205"/>
                  </a:cubicBezTo>
                  <a:cubicBezTo>
                    <a:pt x="2744977" y="308010"/>
                    <a:pt x="2739081" y="333632"/>
                    <a:pt x="2730843" y="358346"/>
                  </a:cubicBezTo>
                  <a:lnTo>
                    <a:pt x="2706130" y="432486"/>
                  </a:lnTo>
                  <a:cubicBezTo>
                    <a:pt x="2702011" y="444843"/>
                    <a:pt x="2700998" y="458719"/>
                    <a:pt x="2693773" y="469557"/>
                  </a:cubicBezTo>
                  <a:lnTo>
                    <a:pt x="2644346" y="543697"/>
                  </a:lnTo>
                  <a:cubicBezTo>
                    <a:pt x="2636108" y="556054"/>
                    <a:pt x="2631989" y="572530"/>
                    <a:pt x="2619632" y="580768"/>
                  </a:cubicBezTo>
                  <a:lnTo>
                    <a:pt x="2582562" y="605481"/>
                  </a:lnTo>
                  <a:cubicBezTo>
                    <a:pt x="2551502" y="698657"/>
                    <a:pt x="2593399" y="583806"/>
                    <a:pt x="2545492" y="679622"/>
                  </a:cubicBezTo>
                  <a:cubicBezTo>
                    <a:pt x="2539667" y="691272"/>
                    <a:pt x="2538960" y="705042"/>
                    <a:pt x="2533135" y="716692"/>
                  </a:cubicBezTo>
                  <a:cubicBezTo>
                    <a:pt x="2526494" y="729975"/>
                    <a:pt x="2515063" y="740479"/>
                    <a:pt x="2508422" y="753762"/>
                  </a:cubicBezTo>
                  <a:cubicBezTo>
                    <a:pt x="2482843" y="804920"/>
                    <a:pt x="2491282" y="796896"/>
                    <a:pt x="2497262" y="789362"/>
                  </a:cubicBezTo>
                  <a:lnTo>
                    <a:pt x="2499496" y="786370"/>
                  </a:lnTo>
                  <a:lnTo>
                    <a:pt x="2491180" y="798412"/>
                  </a:lnTo>
                  <a:cubicBezTo>
                    <a:pt x="2486624" y="805104"/>
                    <a:pt x="2480204" y="814623"/>
                    <a:pt x="2471351" y="827903"/>
                  </a:cubicBezTo>
                  <a:lnTo>
                    <a:pt x="2446638" y="902043"/>
                  </a:lnTo>
                  <a:cubicBezTo>
                    <a:pt x="2434861" y="937373"/>
                    <a:pt x="2429681" y="949754"/>
                    <a:pt x="2421924" y="988541"/>
                  </a:cubicBezTo>
                  <a:cubicBezTo>
                    <a:pt x="2417523" y="1010548"/>
                    <a:pt x="2412242" y="1072694"/>
                    <a:pt x="2397211" y="1099751"/>
                  </a:cubicBezTo>
                  <a:cubicBezTo>
                    <a:pt x="2382786" y="1125715"/>
                    <a:pt x="2357177" y="1145714"/>
                    <a:pt x="2347784" y="1173892"/>
                  </a:cubicBezTo>
                  <a:cubicBezTo>
                    <a:pt x="2339546" y="1198605"/>
                    <a:pt x="2337520" y="1226357"/>
                    <a:pt x="2323070" y="1248032"/>
                  </a:cubicBezTo>
                  <a:cubicBezTo>
                    <a:pt x="2314832" y="1260389"/>
                    <a:pt x="2307864" y="1273694"/>
                    <a:pt x="2298357" y="1285103"/>
                  </a:cubicBezTo>
                  <a:cubicBezTo>
                    <a:pt x="2270640" y="1318363"/>
                    <a:pt x="2254106" y="1319794"/>
                    <a:pt x="2236573" y="1359243"/>
                  </a:cubicBezTo>
                  <a:cubicBezTo>
                    <a:pt x="2225993" y="1383048"/>
                    <a:pt x="2220097" y="1408670"/>
                    <a:pt x="2211859" y="1433384"/>
                  </a:cubicBezTo>
                  <a:cubicBezTo>
                    <a:pt x="2207740" y="1445741"/>
                    <a:pt x="2210340" y="1463229"/>
                    <a:pt x="2199503" y="1470454"/>
                  </a:cubicBezTo>
                  <a:lnTo>
                    <a:pt x="2162432" y="1495168"/>
                  </a:lnTo>
                  <a:cubicBezTo>
                    <a:pt x="2098553" y="1590985"/>
                    <a:pt x="2122399" y="1541128"/>
                    <a:pt x="2088292" y="1643449"/>
                  </a:cubicBezTo>
                  <a:cubicBezTo>
                    <a:pt x="2084173" y="1655806"/>
                    <a:pt x="2086773" y="1673294"/>
                    <a:pt x="2075935" y="1680519"/>
                  </a:cubicBezTo>
                  <a:lnTo>
                    <a:pt x="2001795" y="1729946"/>
                  </a:lnTo>
                  <a:cubicBezTo>
                    <a:pt x="1972210" y="1774322"/>
                    <a:pt x="1964973" y="1778133"/>
                    <a:pt x="1952368" y="1841157"/>
                  </a:cubicBezTo>
                  <a:cubicBezTo>
                    <a:pt x="1948249" y="1861752"/>
                    <a:pt x="1949404" y="1884156"/>
                    <a:pt x="1940011" y="1902941"/>
                  </a:cubicBezTo>
                  <a:cubicBezTo>
                    <a:pt x="1932196" y="1918571"/>
                    <a:pt x="1918217" y="1931524"/>
                    <a:pt x="1902941" y="1940011"/>
                  </a:cubicBezTo>
                  <a:cubicBezTo>
                    <a:pt x="1880169" y="1952662"/>
                    <a:pt x="1828800" y="1964724"/>
                    <a:pt x="1828800" y="1964724"/>
                  </a:cubicBezTo>
                  <a:cubicBezTo>
                    <a:pt x="1820562" y="1989438"/>
                    <a:pt x="1818536" y="2017190"/>
                    <a:pt x="1804086" y="2038865"/>
                  </a:cubicBezTo>
                  <a:cubicBezTo>
                    <a:pt x="1764924" y="2097609"/>
                    <a:pt x="1784068" y="2061848"/>
                    <a:pt x="1754659" y="2150076"/>
                  </a:cubicBezTo>
                  <a:cubicBezTo>
                    <a:pt x="1726845" y="2233519"/>
                    <a:pt x="1758939" y="2130818"/>
                    <a:pt x="1729946" y="2261286"/>
                  </a:cubicBezTo>
                  <a:cubicBezTo>
                    <a:pt x="1727120" y="2274001"/>
                    <a:pt x="1724814" y="2287519"/>
                    <a:pt x="1717589" y="2298357"/>
                  </a:cubicBezTo>
                  <a:cubicBezTo>
                    <a:pt x="1698561" y="2326899"/>
                    <a:pt x="1670801" y="2341906"/>
                    <a:pt x="1643449" y="2360141"/>
                  </a:cubicBezTo>
                  <a:cubicBezTo>
                    <a:pt x="1637815" y="2377042"/>
                    <a:pt x="1634009" y="2388630"/>
                    <a:pt x="1631536" y="2396251"/>
                  </a:cubicBezTo>
                  <a:lnTo>
                    <a:pt x="1629153" y="2403749"/>
                  </a:lnTo>
                  <a:lnTo>
                    <a:pt x="1631969" y="2394012"/>
                  </a:lnTo>
                  <a:cubicBezTo>
                    <a:pt x="1636320" y="2377679"/>
                    <a:pt x="1638320" y="2362412"/>
                    <a:pt x="1606378" y="2434281"/>
                  </a:cubicBezTo>
                  <a:cubicBezTo>
                    <a:pt x="1595798" y="2458086"/>
                    <a:pt x="1589903" y="2483708"/>
                    <a:pt x="1581665" y="2508422"/>
                  </a:cubicBezTo>
                  <a:lnTo>
                    <a:pt x="1556951" y="2582562"/>
                  </a:lnTo>
                  <a:cubicBezTo>
                    <a:pt x="1552832" y="2594919"/>
                    <a:pt x="1551820" y="2608795"/>
                    <a:pt x="1544595" y="2619632"/>
                  </a:cubicBezTo>
                  <a:cubicBezTo>
                    <a:pt x="1536357" y="2631989"/>
                    <a:pt x="1526523" y="2643420"/>
                    <a:pt x="1519881" y="2656703"/>
                  </a:cubicBezTo>
                  <a:cubicBezTo>
                    <a:pt x="1514056" y="2668353"/>
                    <a:pt x="1513850" y="2682387"/>
                    <a:pt x="1507524" y="2693773"/>
                  </a:cubicBezTo>
                  <a:cubicBezTo>
                    <a:pt x="1493099" y="2719737"/>
                    <a:pt x="1474573" y="2743200"/>
                    <a:pt x="1458097" y="2767914"/>
                  </a:cubicBezTo>
                  <a:cubicBezTo>
                    <a:pt x="1433797" y="2804364"/>
                    <a:pt x="1431993" y="2812322"/>
                    <a:pt x="1396314" y="2842054"/>
                  </a:cubicBezTo>
                  <a:cubicBezTo>
                    <a:pt x="1384905" y="2851562"/>
                    <a:pt x="1371600" y="2858530"/>
                    <a:pt x="1359243" y="2866768"/>
                  </a:cubicBezTo>
                  <a:cubicBezTo>
                    <a:pt x="1351005" y="2879125"/>
                    <a:pt x="1341171" y="2890555"/>
                    <a:pt x="1334530" y="2903838"/>
                  </a:cubicBezTo>
                  <a:cubicBezTo>
                    <a:pt x="1314881" y="2943136"/>
                    <a:pt x="1333752" y="2950951"/>
                    <a:pt x="1285103" y="2977978"/>
                  </a:cubicBezTo>
                  <a:cubicBezTo>
                    <a:pt x="1262331" y="2990629"/>
                    <a:pt x="1210962" y="3002692"/>
                    <a:pt x="1210962" y="3002692"/>
                  </a:cubicBezTo>
                  <a:cubicBezTo>
                    <a:pt x="1200912" y="3032841"/>
                    <a:pt x="1197845" y="3052879"/>
                    <a:pt x="1173892" y="3076832"/>
                  </a:cubicBezTo>
                  <a:cubicBezTo>
                    <a:pt x="1163391" y="3087333"/>
                    <a:pt x="1149179" y="3093308"/>
                    <a:pt x="1136822" y="3101546"/>
                  </a:cubicBezTo>
                  <a:cubicBezTo>
                    <a:pt x="1128584" y="3113903"/>
                    <a:pt x="1117958" y="3124966"/>
                    <a:pt x="1112108" y="3138616"/>
                  </a:cubicBezTo>
                  <a:cubicBezTo>
                    <a:pt x="1090839" y="3188243"/>
                    <a:pt x="1113815" y="3186337"/>
                    <a:pt x="1075038" y="3225114"/>
                  </a:cubicBezTo>
                  <a:cubicBezTo>
                    <a:pt x="1064537" y="3235615"/>
                    <a:pt x="1051539" y="3243796"/>
                    <a:pt x="1037968" y="3249827"/>
                  </a:cubicBezTo>
                  <a:cubicBezTo>
                    <a:pt x="1014163" y="3260407"/>
                    <a:pt x="963827" y="3274541"/>
                    <a:pt x="963827" y="3274541"/>
                  </a:cubicBezTo>
                  <a:cubicBezTo>
                    <a:pt x="955589" y="3286898"/>
                    <a:pt x="949615" y="3301110"/>
                    <a:pt x="939114" y="3311611"/>
                  </a:cubicBezTo>
                  <a:cubicBezTo>
                    <a:pt x="915161" y="3335563"/>
                    <a:pt x="895121" y="3338631"/>
                    <a:pt x="864973" y="3348681"/>
                  </a:cubicBezTo>
                  <a:cubicBezTo>
                    <a:pt x="856735" y="3361038"/>
                    <a:pt x="846291" y="3372180"/>
                    <a:pt x="840259" y="3385751"/>
                  </a:cubicBezTo>
                  <a:cubicBezTo>
                    <a:pt x="829679" y="3409556"/>
                    <a:pt x="823784" y="3435178"/>
                    <a:pt x="815546" y="3459892"/>
                  </a:cubicBezTo>
                  <a:lnTo>
                    <a:pt x="803189" y="3496962"/>
                  </a:lnTo>
                  <a:cubicBezTo>
                    <a:pt x="799070" y="3509319"/>
                    <a:pt x="803189" y="3529913"/>
                    <a:pt x="790832" y="3534032"/>
                  </a:cubicBezTo>
                  <a:cubicBezTo>
                    <a:pt x="696767" y="3565388"/>
                    <a:pt x="742236" y="3553637"/>
                    <a:pt x="654908" y="3571103"/>
                  </a:cubicBezTo>
                  <a:cubicBezTo>
                    <a:pt x="650789" y="3583460"/>
                    <a:pt x="646129" y="3595649"/>
                    <a:pt x="642551" y="3608173"/>
                  </a:cubicBezTo>
                  <a:cubicBezTo>
                    <a:pt x="637886" y="3624502"/>
                    <a:pt x="636885" y="3641990"/>
                    <a:pt x="630195" y="3657600"/>
                  </a:cubicBezTo>
                  <a:cubicBezTo>
                    <a:pt x="624345" y="3671250"/>
                    <a:pt x="613719" y="3682313"/>
                    <a:pt x="605481" y="3694670"/>
                  </a:cubicBezTo>
                  <a:cubicBezTo>
                    <a:pt x="601362" y="3719384"/>
                    <a:pt x="602760" y="3745684"/>
                    <a:pt x="593124" y="3768811"/>
                  </a:cubicBezTo>
                  <a:cubicBezTo>
                    <a:pt x="581700" y="3796228"/>
                    <a:pt x="543697" y="3842951"/>
                    <a:pt x="543697" y="3842951"/>
                  </a:cubicBezTo>
                  <a:cubicBezTo>
                    <a:pt x="539578" y="3859427"/>
                    <a:pt x="536006" y="3876049"/>
                    <a:pt x="531341" y="3892378"/>
                  </a:cubicBezTo>
                  <a:cubicBezTo>
                    <a:pt x="527763" y="3904902"/>
                    <a:pt x="521810" y="3916734"/>
                    <a:pt x="518984" y="3929449"/>
                  </a:cubicBezTo>
                  <a:cubicBezTo>
                    <a:pt x="485705" y="4079201"/>
                    <a:pt x="531850" y="3927920"/>
                    <a:pt x="481914" y="4077730"/>
                  </a:cubicBezTo>
                  <a:cubicBezTo>
                    <a:pt x="477795" y="4090087"/>
                    <a:pt x="472111" y="4102028"/>
                    <a:pt x="469557" y="4114800"/>
                  </a:cubicBezTo>
                  <a:cubicBezTo>
                    <a:pt x="465438" y="4135395"/>
                    <a:pt x="467620" y="4158349"/>
                    <a:pt x="457200" y="4176584"/>
                  </a:cubicBezTo>
                  <a:cubicBezTo>
                    <a:pt x="449832" y="4189478"/>
                    <a:pt x="432487" y="4193059"/>
                    <a:pt x="420130" y="4201297"/>
                  </a:cubicBezTo>
                  <a:cubicBezTo>
                    <a:pt x="391819" y="4286227"/>
                    <a:pt x="395538" y="4262225"/>
                    <a:pt x="383059" y="4349578"/>
                  </a:cubicBezTo>
                  <a:cubicBezTo>
                    <a:pt x="379848" y="4372057"/>
                    <a:pt x="376984" y="4451955"/>
                    <a:pt x="358346" y="4485503"/>
                  </a:cubicBezTo>
                  <a:cubicBezTo>
                    <a:pt x="343922" y="4511467"/>
                    <a:pt x="337097" y="4550250"/>
                    <a:pt x="308919" y="4559643"/>
                  </a:cubicBezTo>
                  <a:lnTo>
                    <a:pt x="234778" y="4584357"/>
                  </a:lnTo>
                  <a:cubicBezTo>
                    <a:pt x="208710" y="4662566"/>
                    <a:pt x="246596" y="4584666"/>
                    <a:pt x="160638" y="4633784"/>
                  </a:cubicBezTo>
                  <a:cubicBezTo>
                    <a:pt x="147744" y="4641152"/>
                    <a:pt x="144162" y="4658497"/>
                    <a:pt x="135924" y="4670854"/>
                  </a:cubicBezTo>
                  <a:cubicBezTo>
                    <a:pt x="131805" y="4683211"/>
                    <a:pt x="134167" y="4700353"/>
                    <a:pt x="123568" y="4707924"/>
                  </a:cubicBezTo>
                  <a:cubicBezTo>
                    <a:pt x="102370" y="4723066"/>
                    <a:pt x="74141" y="4724400"/>
                    <a:pt x="49427" y="4732638"/>
                  </a:cubicBezTo>
                  <a:cubicBezTo>
                    <a:pt x="37070" y="4736757"/>
                    <a:pt x="23195" y="4737770"/>
                    <a:pt x="12357" y="4744995"/>
                  </a:cubicBezTo>
                  <a:lnTo>
                    <a:pt x="0" y="4753402"/>
                  </a:lnTo>
                  <a:close/>
                </a:path>
              </a:pathLst>
            </a:custGeom>
            <a:solidFill>
              <a:srgbClr val="ECECE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mc:AlternateContent xmlns:mc="http://schemas.openxmlformats.org/markup-compatibility/2006">
          <mc:Choice xmlns:p14="http://schemas.microsoft.com/office/powerpoint/2010/main" Requires="p14">
            <p:contentPart p14:bwMode="auto" r:id="rId3">
              <p14:nvContentPartPr>
                <p14: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14:cNvPr>
                <p14:cNvContentPartPr/>
                <p14:nvPr/>
              </p14:nvContentPartPr>
              <p14:xfrm>
                <a:off x="-268378" y="-315591"/>
                <a:ext cx="3043080" cy="4772520"/>
              </p14:xfrm>
            </p:contentPart>
          </mc:Choice>
          <mc:Fallback>
            <p:pic>
              <p:nvPicPr>
                <p:cNvPr id="3" name="8"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2BE0DEA2-4136-4F88-8D56-B62020DEBA31}"/>
                    </a:ext>
                  </a:extLst>
                </p:cNvPr>
                <p:cNvPicPr/>
                <p:nvPr/>
              </p:nvPicPr>
              <p:blipFill>
                <a:blip r:embed="rId4"/>
                <a:stretch>
                  <a:fillRect/>
                </a:stretch>
              </p:blipFill>
              <p:spPr>
                <a:xfrm>
                  <a:off x="-277739" y="-324951"/>
                  <a:ext cx="3061802" cy="4791240"/>
                </a:xfrm>
                <a:prstGeom prst="rect">
                  <a:avLst/>
                </a:prstGeom>
              </p:spPr>
            </p:pic>
          </mc:Fallback>
        </mc:AlternateContent>
        <p:sp>
          <p:nvSpPr>
            <p:cNvPr id="4" name="Oval 3">
              <a:extLst>
                <a:ext uri="{FF2B5EF4-FFF2-40B4-BE49-F238E27FC236}">
                  <a16:creationId xmlns:a16="http://schemas.microsoft.com/office/drawing/2014/main" id="{12162C27-7863-41BA-8928-616F0962B4C2}"/>
                </a:ext>
              </a:extLst>
            </p:cNvPr>
            <p:cNvSpPr/>
            <p:nvPr/>
          </p:nvSpPr>
          <p:spPr>
            <a:xfrm>
              <a:off x="114924" y="80771"/>
              <a:ext cx="732019" cy="732019"/>
            </a:xfrm>
            <a:prstGeom prst="ellipse">
              <a:avLst/>
            </a:prstGeom>
            <a:solidFill>
              <a:srgbClr val="A3C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a typeface="Arial-Rounded" panose="020B0500000000000000" pitchFamily="34" charset="0"/>
                  <a:cs typeface="Arial-Rounded" panose="020B0500000000000000" pitchFamily="34" charset="0"/>
                </a:rPr>
                <a:t>2</a:t>
              </a:r>
              <a:endParaRPr lang="en-US" b="1" dirty="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3276D6B5-D3C3-4049-A8B0-085C35830212}"/>
                </a:ext>
              </a:extLst>
            </p:cNvPr>
            <p:cNvSpPr txBox="1"/>
            <p:nvPr/>
          </p:nvSpPr>
          <p:spPr>
            <a:xfrm>
              <a:off x="846943" y="31281"/>
              <a:ext cx="1160277" cy="83099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800" b="1" dirty="0" err="1">
                  <a:ln/>
                  <a:solidFill>
                    <a:srgbClr val="4A4A4A"/>
                  </a:solidFill>
                </a:rPr>
                <a:t>Đọc</a:t>
              </a:r>
              <a:endParaRPr lang="en-US" sz="4800" b="1" dirty="0">
                <a:ln/>
                <a:solidFill>
                  <a:srgbClr val="4A4A4A"/>
                </a:solidFill>
              </a:endParaRPr>
            </a:p>
          </p:txBody>
        </p:sp>
      </p:grpSp>
      <p:grpSp>
        <p:nvGrpSpPr>
          <p:cNvPr id="7" name="Group 6">
            <a:extLst>
              <a:ext uri="{FF2B5EF4-FFF2-40B4-BE49-F238E27FC236}">
                <a16:creationId xmlns:a16="http://schemas.microsoft.com/office/drawing/2014/main" id="{141F14DE-D07F-403D-8DAB-636734514FAD}"/>
              </a:ext>
            </a:extLst>
          </p:cNvPr>
          <p:cNvGrpSpPr/>
          <p:nvPr/>
        </p:nvGrpSpPr>
        <p:grpSpPr>
          <a:xfrm>
            <a:off x="1819574" y="1441545"/>
            <a:ext cx="3430089" cy="4487306"/>
            <a:chOff x="1819574" y="1441545"/>
            <a:chExt cx="3430089" cy="4487306"/>
          </a:xfrm>
        </p:grpSpPr>
        <p:grpSp>
          <p:nvGrpSpPr>
            <p:cNvPr id="97" name="PD -  68">
              <a:extLst>
                <a:ext uri="{FF2B5EF4-FFF2-40B4-BE49-F238E27FC236}">
                  <a16:creationId xmlns:a16="http://schemas.microsoft.com/office/drawing/2014/main" id="{7493F6CB-3DA4-448A-BCE2-134FC7E6F8BF}"/>
                </a:ext>
              </a:extLst>
            </p:cNvPr>
            <p:cNvGrpSpPr/>
            <p:nvPr/>
          </p:nvGrpSpPr>
          <p:grpSpPr>
            <a:xfrm>
              <a:off x="1819574" y="1441545"/>
              <a:ext cx="3430089" cy="4487306"/>
              <a:chOff x="4391955" y="1441545"/>
              <a:chExt cx="3430089" cy="4487306"/>
            </a:xfrm>
          </p:grpSpPr>
          <p:sp>
            <p:nvSpPr>
              <p:cNvPr id="98" name="2">
                <a:extLst>
                  <a:ext uri="{FF2B5EF4-FFF2-40B4-BE49-F238E27FC236}">
                    <a16:creationId xmlns:a16="http://schemas.microsoft.com/office/drawing/2014/main" id="{38B4B4A2-5546-4424-9716-1A0175D1B891}"/>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99" name="3">
                <a:extLst>
                  <a:ext uri="{FF2B5EF4-FFF2-40B4-BE49-F238E27FC236}">
                    <a16:creationId xmlns:a16="http://schemas.microsoft.com/office/drawing/2014/main" id="{F8B02887-EE12-496D-822E-9B31BEE32F9B}"/>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100" name="4">
                <a:extLst>
                  <a:ext uri="{FF2B5EF4-FFF2-40B4-BE49-F238E27FC236}">
                    <a16:creationId xmlns:a16="http://schemas.microsoft.com/office/drawing/2014/main" id="{F567E7A7-6AF2-4262-A04D-6C5BDC84883E}"/>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24" name="Picture 23">
              <a:extLst>
                <a:ext uri="{FF2B5EF4-FFF2-40B4-BE49-F238E27FC236}">
                  <a16:creationId xmlns:a16="http://schemas.microsoft.com/office/drawing/2014/main" id="{3A3829CA-1A6F-4720-B8C4-3EAE2384937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208441" y="1467609"/>
              <a:ext cx="2587852" cy="2803507"/>
            </a:xfrm>
            <a:prstGeom prst="rect">
              <a:avLst/>
            </a:prstGeom>
          </p:spPr>
        </p:pic>
      </p:grpSp>
      <p:grpSp>
        <p:nvGrpSpPr>
          <p:cNvPr id="6" name="Group 5">
            <a:extLst>
              <a:ext uri="{FF2B5EF4-FFF2-40B4-BE49-F238E27FC236}">
                <a16:creationId xmlns:a16="http://schemas.microsoft.com/office/drawing/2014/main" id="{F13ACE98-5BFC-4F65-B453-C5F5DDD5722D}"/>
              </a:ext>
            </a:extLst>
          </p:cNvPr>
          <p:cNvGrpSpPr/>
          <p:nvPr/>
        </p:nvGrpSpPr>
        <p:grpSpPr>
          <a:xfrm>
            <a:off x="7053105" y="1441545"/>
            <a:ext cx="3430089" cy="4487306"/>
            <a:chOff x="7053105" y="1441545"/>
            <a:chExt cx="3430089" cy="4487306"/>
          </a:xfrm>
        </p:grpSpPr>
        <p:grpSp>
          <p:nvGrpSpPr>
            <p:cNvPr id="85" name="PD -  68">
              <a:extLst>
                <a:ext uri="{FF2B5EF4-FFF2-40B4-BE49-F238E27FC236}">
                  <a16:creationId xmlns:a16="http://schemas.microsoft.com/office/drawing/2014/main" id="{A9E09CAB-8D4E-4C88-B2D2-30D4C52B4C3C}"/>
                </a:ext>
              </a:extLst>
            </p:cNvPr>
            <p:cNvGrpSpPr/>
            <p:nvPr/>
          </p:nvGrpSpPr>
          <p:grpSpPr>
            <a:xfrm>
              <a:off x="7053105" y="1441545"/>
              <a:ext cx="3430089" cy="4487306"/>
              <a:chOff x="4391955" y="1441545"/>
              <a:chExt cx="3430089" cy="4487306"/>
            </a:xfrm>
          </p:grpSpPr>
          <p:sp>
            <p:nvSpPr>
              <p:cNvPr id="87" name="2">
                <a:extLst>
                  <a:ext uri="{FF2B5EF4-FFF2-40B4-BE49-F238E27FC236}">
                    <a16:creationId xmlns:a16="http://schemas.microsoft.com/office/drawing/2014/main" id="{39BB7BF3-6700-4A4B-870D-EFB76C197956}"/>
                  </a:ext>
                </a:extLst>
              </p:cNvPr>
              <p:cNvSpPr/>
              <p:nvPr/>
            </p:nvSpPr>
            <p:spPr>
              <a:xfrm flipV="1">
                <a:off x="4593972" y="3604488"/>
                <a:ext cx="3026061" cy="2324363"/>
              </a:xfrm>
              <a:prstGeom prst="roundRect">
                <a:avLst>
                  <a:gd name="adj" fmla="val 9350"/>
                </a:avLst>
              </a:prstGeom>
              <a:solidFill>
                <a:srgbClr val="2E97BC"/>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dirty="0">
                  <a:solidFill>
                    <a:prstClr val="white"/>
                  </a:solidFill>
                  <a:cs typeface="+mn-ea"/>
                  <a:sym typeface="+mn-lt"/>
                </a:endParaRPr>
              </a:p>
            </p:txBody>
          </p:sp>
          <p:sp>
            <p:nvSpPr>
              <p:cNvPr id="88" name="3">
                <a:extLst>
                  <a:ext uri="{FF2B5EF4-FFF2-40B4-BE49-F238E27FC236}">
                    <a16:creationId xmlns:a16="http://schemas.microsoft.com/office/drawing/2014/main" id="{8FBD9B7F-253E-4F61-AD1A-0778026AAE1E}"/>
                  </a:ext>
                </a:extLst>
              </p:cNvPr>
              <p:cNvSpPr/>
              <p:nvPr/>
            </p:nvSpPr>
            <p:spPr>
              <a:xfrm flipV="1">
                <a:off x="4391955" y="1441545"/>
                <a:ext cx="3430089" cy="3081295"/>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solidFill>
              <a:ln w="25400">
                <a:solidFill>
                  <a:srgbClr val="2E97BC"/>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sp>
            <p:nvSpPr>
              <p:cNvPr id="89" name="4">
                <a:extLst>
                  <a:ext uri="{FF2B5EF4-FFF2-40B4-BE49-F238E27FC236}">
                    <a16:creationId xmlns:a16="http://schemas.microsoft.com/office/drawing/2014/main" id="{FBA215DF-1BD0-424A-9EC6-179EF199DA6F}"/>
                  </a:ext>
                </a:extLst>
              </p:cNvPr>
              <p:cNvSpPr/>
              <p:nvPr/>
            </p:nvSpPr>
            <p:spPr>
              <a:xfrm flipV="1">
                <a:off x="5550758" y="4058730"/>
                <a:ext cx="1112489" cy="928222"/>
              </a:xfrm>
              <a:prstGeom prst="ellipse">
                <a:avLst/>
              </a:prstGeom>
              <a:solidFill>
                <a:srgbClr val="2E97B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855" tIns="61928" rIns="123855" bIns="61928" rtlCol="0" anchor="ctr"/>
              <a:lstStyle/>
              <a:p>
                <a:pPr algn="ctr" defTabSz="1217056">
                  <a:defRPr/>
                </a:pPr>
                <a:endParaRPr lang="zh-HK" altLang="en-US" sz="2438">
                  <a:solidFill>
                    <a:prstClr val="white"/>
                  </a:solidFill>
                  <a:cs typeface="+mn-ea"/>
                  <a:sym typeface="+mn-lt"/>
                </a:endParaRPr>
              </a:p>
            </p:txBody>
          </p:sp>
        </p:grpSp>
        <p:pic>
          <p:nvPicPr>
            <p:cNvPr id="25" name="Picture 24">
              <a:extLst>
                <a:ext uri="{FF2B5EF4-FFF2-40B4-BE49-F238E27FC236}">
                  <a16:creationId xmlns:a16="http://schemas.microsoft.com/office/drawing/2014/main" id="{766CF56D-363B-4D92-92A3-10B22C3B03EA}"/>
                </a:ext>
              </a:extLst>
            </p:cNvPr>
            <p:cNvPicPr>
              <a:picLocks noChangeAspect="1"/>
            </p:cNvPicPr>
            <p:nvPr/>
          </p:nvPicPr>
          <p:blipFill>
            <a:blip r:embed="rId6"/>
            <a:stretch>
              <a:fillRect/>
            </a:stretch>
          </p:blipFill>
          <p:spPr>
            <a:xfrm>
              <a:off x="7524283" y="1570474"/>
              <a:ext cx="2492971" cy="2324363"/>
            </a:xfrm>
            <a:prstGeom prst="rect">
              <a:avLst/>
            </a:prstGeom>
          </p:spPr>
        </p:pic>
      </p:grpSp>
      <p:sp>
        <p:nvSpPr>
          <p:cNvPr id="102" name="11">
            <a:extLst>
              <a:ext uri="{FF2B5EF4-FFF2-40B4-BE49-F238E27FC236}">
                <a16:creationId xmlns:a16="http://schemas.microsoft.com/office/drawing/2014/main" id="{3F5B297E-7C4A-4B7A-A1DA-72395AC7ECED}"/>
              </a:ext>
            </a:extLst>
          </p:cNvPr>
          <p:cNvSpPr txBox="1"/>
          <p:nvPr/>
        </p:nvSpPr>
        <p:spPr>
          <a:xfrm>
            <a:off x="2063643"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quả</a:t>
            </a: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lựu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3" name="11">
            <a:extLst>
              <a:ext uri="{FF2B5EF4-FFF2-40B4-BE49-F238E27FC236}">
                <a16:creationId xmlns:a16="http://schemas.microsoft.com/office/drawing/2014/main" id="{BF7ACDC7-1853-4AB0-9225-138A11024C0C}"/>
              </a:ext>
            </a:extLst>
          </p:cNvPr>
          <p:cNvSpPr txBox="1"/>
          <p:nvPr/>
        </p:nvSpPr>
        <p:spPr>
          <a:xfrm>
            <a:off x="7315224" y="4740324"/>
            <a:ext cx="2941950" cy="1048395"/>
          </a:xfrm>
          <a:prstGeom prst="rect">
            <a:avLst/>
          </a:prstGeom>
          <a:noFill/>
        </p:spPr>
        <p:txBody>
          <a:bodyPr wrap="square" lIns="123855" tIns="61928" rIns="123855" bIns="61928" rtlCol="0">
            <a:spAutoFit/>
          </a:bodyPr>
          <a:lstStyle/>
          <a:p>
            <a:pPr algn="ctr" defTabSz="1217056">
              <a:defRPr/>
            </a:pPr>
            <a:r>
              <a:rPr lang="en-US" altLang="zh-HK"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con </a:t>
            </a:r>
            <a:r>
              <a:rPr lang="en-US" altLang="zh-HK" sz="600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cừu</a:t>
            </a:r>
            <a:endParaRPr lang="zh-HK" altLang="en-US" sz="6000"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5" name="11">
            <a:extLst>
              <a:ext uri="{FF2B5EF4-FFF2-40B4-BE49-F238E27FC236}">
                <a16:creationId xmlns:a16="http://schemas.microsoft.com/office/drawing/2014/main" id="{6F460144-BBF0-4008-85AD-056EFE9EA123}"/>
              </a:ext>
            </a:extLst>
          </p:cNvPr>
          <p:cNvSpPr txBox="1"/>
          <p:nvPr/>
        </p:nvSpPr>
        <p:spPr>
          <a:xfrm>
            <a:off x="3774431" y="4741445"/>
            <a:ext cx="1112488" cy="1048395"/>
          </a:xfrm>
          <a:prstGeom prst="rect">
            <a:avLst/>
          </a:prstGeom>
          <a:noFill/>
        </p:spPr>
        <p:txBody>
          <a:bodyPr wrap="square" lIns="123855" tIns="61928" rIns="123855" bIns="61928" rtlCol="0">
            <a:spAutoFit/>
          </a:bodyPr>
          <a:lstStyle/>
          <a:p>
            <a:pPr algn="ctr" defTabSz="1217056">
              <a:defRPr/>
            </a:pPr>
            <a:r>
              <a:rPr lang="en-US" altLang="zh-HK" sz="60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rPr>
              <a:t>ưu</a:t>
            </a:r>
            <a:endParaRPr lang="zh-HK" altLang="en-US" sz="60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6" name="11">
            <a:extLst>
              <a:ext uri="{FF2B5EF4-FFF2-40B4-BE49-F238E27FC236}">
                <a16:creationId xmlns:a16="http://schemas.microsoft.com/office/drawing/2014/main" id="{1C8C4742-9465-4253-9FE2-67068B27656B}"/>
              </a:ext>
            </a:extLst>
          </p:cNvPr>
          <p:cNvSpPr txBox="1"/>
          <p:nvPr/>
        </p:nvSpPr>
        <p:spPr>
          <a:xfrm>
            <a:off x="9068812" y="4740324"/>
            <a:ext cx="1112488" cy="1048395"/>
          </a:xfrm>
          <a:prstGeom prst="rect">
            <a:avLst/>
          </a:prstGeom>
          <a:noFill/>
        </p:spPr>
        <p:txBody>
          <a:bodyPr wrap="square" lIns="123855" tIns="61928" rIns="123855" bIns="61928" rtlCol="0">
            <a:spAutoFit/>
          </a:bodyPr>
          <a:lstStyle/>
          <a:p>
            <a:pPr algn="ctr" defTabSz="1217056">
              <a:defRPr/>
            </a:pPr>
            <a:r>
              <a:rPr lang="en-US" altLang="zh-HK" sz="6000" dirty="0" err="1">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rPr>
              <a:t>ưu</a:t>
            </a:r>
            <a:endParaRPr lang="zh-HK" altLang="en-US" sz="60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spTree>
    <p:extLst>
      <p:ext uri="{BB962C8B-B14F-4D97-AF65-F5344CB8AC3E}">
        <p14:creationId xmlns:p14="http://schemas.microsoft.com/office/powerpoint/2010/main" val="247233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wipe(left)">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wipe(left)">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wipe(left)">
                                      <p:cBhvr>
                                        <p:cTn id="29" dur="500"/>
                                        <p:tgtEl>
                                          <p:spTgt spid="10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5" grpId="0"/>
      <p:bldP spid="10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217</Words>
  <Application>Microsoft Office PowerPoint</Application>
  <PresentationFormat>Widescreen</PresentationFormat>
  <Paragraphs>92</Paragraphs>
  <Slides>24</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Arial-Rounded</vt:lpstr>
      <vt:lpstr>Calibri</vt:lpstr>
      <vt:lpstr>Calibri Light</vt:lpstr>
      <vt:lpstr>Impact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133</cp:revision>
  <dcterms:created xsi:type="dcterms:W3CDTF">2021-07-06T07:31:41Z</dcterms:created>
  <dcterms:modified xsi:type="dcterms:W3CDTF">2022-11-09T15:30:45Z</dcterms:modified>
</cp:coreProperties>
</file>