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321" r:id="rId5"/>
    <p:sldId id="322" r:id="rId6"/>
    <p:sldId id="366" r:id="rId7"/>
    <p:sldId id="397" r:id="rId8"/>
    <p:sldId id="382" r:id="rId9"/>
    <p:sldId id="326" r:id="rId10"/>
    <p:sldId id="365" r:id="rId11"/>
    <p:sldId id="327" r:id="rId12"/>
    <p:sldId id="295" r:id="rId13"/>
    <p:sldId id="388" r:id="rId14"/>
    <p:sldId id="367" r:id="rId15"/>
    <p:sldId id="368" r:id="rId16"/>
    <p:sldId id="396" r:id="rId17"/>
    <p:sldId id="331" r:id="rId18"/>
    <p:sldId id="369" r:id="rId19"/>
    <p:sldId id="333" r:id="rId20"/>
    <p:sldId id="373" r:id="rId21"/>
    <p:sldId id="386" r:id="rId22"/>
    <p:sldId id="377" r:id="rId23"/>
    <p:sldId id="309" r:id="rId24"/>
    <p:sldId id="305" r:id="rId25"/>
    <p:sldId id="391" r:id="rId26"/>
    <p:sldId id="394" r:id="rId27"/>
    <p:sldId id="381" r:id="rId28"/>
    <p:sldId id="341" r:id="rId29"/>
  </p:sldIdLst>
  <p:sldSz cx="9144000" cy="5143500" type="screen16x9"/>
  <p:notesSz cx="6858000" cy="9144000"/>
  <p:embeddedFontLst>
    <p:embeddedFont>
      <p:font typeface="DFPOP1-W9" panose="020B0604020202020204" charset="-128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C735FB"/>
    <a:srgbClr val="4CA420"/>
    <a:srgbClr val="C34CE4"/>
    <a:srgbClr val="679C31"/>
    <a:srgbClr val="C4D836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3457" autoAdjust="0"/>
  </p:normalViewPr>
  <p:slideViewPr>
    <p:cSldViewPr snapToGrid="0">
      <p:cViewPr varScale="1">
        <p:scale>
          <a:sx n="86" d="100"/>
          <a:sy n="86" d="100"/>
        </p:scale>
        <p:origin x="58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68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281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25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85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28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79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48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7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6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1676812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280930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739"/>
    </mc:Choice>
    <mc:Fallback xmlns="">
      <p:transition advTm="1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C7832-898D-4E7E-B179-5893146681C9}"/>
              </a:ext>
            </a:extLst>
          </p:cNvPr>
          <p:cNvSpPr txBox="1"/>
          <p:nvPr/>
        </p:nvSpPr>
        <p:spPr>
          <a:xfrm>
            <a:off x="3595328" y="1415373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ă</a:t>
            </a:r>
            <a:r>
              <a:rPr lang="en-US" sz="9600" b="1" dirty="0" err="1">
                <a:solidFill>
                  <a:srgbClr val="679C31"/>
                </a:solidFill>
                <a:latin typeface="UTM Avo" pitchFamily="18" charset="0"/>
              </a:rPr>
              <a:t>p</a:t>
            </a:r>
            <a:endParaRPr lang="en-US" sz="9600" b="1" dirty="0">
              <a:solidFill>
                <a:srgbClr val="679C31"/>
              </a:solidFill>
              <a:latin typeface="UTM Avo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4EA50-F46D-4D2F-B138-0DB3D8696093}"/>
              </a:ext>
            </a:extLst>
          </p:cNvPr>
          <p:cNvSpPr txBox="1"/>
          <p:nvPr/>
        </p:nvSpPr>
        <p:spPr>
          <a:xfrm>
            <a:off x="1387055" y="1357566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a</a:t>
            </a:r>
            <a:r>
              <a:rPr lang="en-US" sz="9600" b="1" dirty="0">
                <a:solidFill>
                  <a:srgbClr val="679C31"/>
                </a:solidFill>
                <a:latin typeface="UTM Avo" pitchFamily="18" charset="0"/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954D9-AD76-43B3-AA70-52E3F053EA0B}"/>
              </a:ext>
            </a:extLst>
          </p:cNvPr>
          <p:cNvSpPr txBox="1"/>
          <p:nvPr/>
        </p:nvSpPr>
        <p:spPr>
          <a:xfrm>
            <a:off x="3599044" y="1415373"/>
            <a:ext cx="179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34CE4"/>
                </a:solidFill>
                <a:latin typeface="UTM Avo" pitchFamily="18" charset="0"/>
              </a:rPr>
              <a:t>ă</a:t>
            </a:r>
            <a:endParaRPr lang="en-US" sz="9600" b="1" dirty="0">
              <a:solidFill>
                <a:srgbClr val="679C31"/>
              </a:solidFill>
              <a:latin typeface="UTM Avo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16BB1-B9E6-4891-B1DC-2BFAED774680}"/>
              </a:ext>
            </a:extLst>
          </p:cNvPr>
          <p:cNvSpPr txBox="1"/>
          <p:nvPr/>
        </p:nvSpPr>
        <p:spPr>
          <a:xfrm>
            <a:off x="1383339" y="1357566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UTM Avo" pitchFamily="18" charset="0"/>
              </a:rPr>
              <a:t>a</a:t>
            </a:r>
            <a:endParaRPr lang="en-US" sz="9600" b="1" dirty="0">
              <a:solidFill>
                <a:srgbClr val="679C31"/>
              </a:solidFill>
              <a:latin typeface="UTM Avo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DB57C-1E9F-45B5-B6C8-DCED197D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64" y="1041093"/>
            <a:ext cx="2725148" cy="2566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28AA4-EE6D-43E6-BB4B-E9F2C858F874}"/>
              </a:ext>
            </a:extLst>
          </p:cNvPr>
          <p:cNvSpPr txBox="1"/>
          <p:nvPr/>
        </p:nvSpPr>
        <p:spPr>
          <a:xfrm>
            <a:off x="5930900" y="1357566"/>
            <a:ext cx="4813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1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943"/>
    </mc:Choice>
    <mc:Fallback xmlns="">
      <p:transition advTm="28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6610601" y="1386390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ơp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120285" y="1386390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ôp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B76ED6-3DD6-46C7-9B15-19BECCB9E75B}"/>
              </a:ext>
            </a:extLst>
          </p:cNvPr>
          <p:cNvSpPr txBox="1"/>
          <p:nvPr/>
        </p:nvSpPr>
        <p:spPr>
          <a:xfrm>
            <a:off x="1556727" y="1393985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4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217"/>
    </mc:Choice>
    <mc:Fallback xmlns="">
      <p:transition advTm="182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86F41F1-139E-4EE9-BF4B-C2FBED3F1B1F}"/>
              </a:ext>
            </a:extLst>
          </p:cNvPr>
          <p:cNvSpPr txBox="1"/>
          <p:nvPr/>
        </p:nvSpPr>
        <p:spPr>
          <a:xfrm>
            <a:off x="6355594" y="542020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UTM Avo" pitchFamily="18" charset="0"/>
              </a:rPr>
              <a:t>âp</a:t>
            </a:r>
            <a:endParaRPr lang="en-US" sz="8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85893-A049-4331-94FE-639C0BC389E1}"/>
              </a:ext>
            </a:extLst>
          </p:cNvPr>
          <p:cNvSpPr txBox="1"/>
          <p:nvPr/>
        </p:nvSpPr>
        <p:spPr>
          <a:xfrm>
            <a:off x="6289655" y="2044209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UTM Avo" pitchFamily="18" charset="0"/>
              </a:rPr>
              <a:t>ơp</a:t>
            </a:r>
            <a:endParaRPr lang="en-US" sz="8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C5B01-620C-4621-8F35-B75F77446DD8}"/>
              </a:ext>
            </a:extLst>
          </p:cNvPr>
          <p:cNvSpPr txBox="1"/>
          <p:nvPr/>
        </p:nvSpPr>
        <p:spPr>
          <a:xfrm>
            <a:off x="3749978" y="2044209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UTM Avo" pitchFamily="18" charset="0"/>
              </a:rPr>
              <a:t>ôp</a:t>
            </a:r>
            <a:endParaRPr lang="en-US" sz="8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E5093-64BC-4782-A803-704D0AEC7FBE}"/>
              </a:ext>
            </a:extLst>
          </p:cNvPr>
          <p:cNvSpPr txBox="1"/>
          <p:nvPr/>
        </p:nvSpPr>
        <p:spPr>
          <a:xfrm>
            <a:off x="1294102" y="2044209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UTM Avo" pitchFamily="18" charset="0"/>
              </a:rPr>
              <a:t>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6F56D-C981-40E9-B6A5-67532FACE158}"/>
              </a:ext>
            </a:extLst>
          </p:cNvPr>
          <p:cNvSpPr txBox="1"/>
          <p:nvPr/>
        </p:nvSpPr>
        <p:spPr>
          <a:xfrm>
            <a:off x="3690689" y="542020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UTM Avo" pitchFamily="18" charset="0"/>
              </a:rPr>
              <a:t>ăp</a:t>
            </a:r>
            <a:endParaRPr lang="en-US" sz="88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67EAA-B28D-48C3-BFEB-9D45BDE6715D}"/>
              </a:ext>
            </a:extLst>
          </p:cNvPr>
          <p:cNvSpPr txBox="1"/>
          <p:nvPr/>
        </p:nvSpPr>
        <p:spPr>
          <a:xfrm>
            <a:off x="1294102" y="486381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UTM Avo" pitchFamily="18" charset="0"/>
              </a:rPr>
              <a:t>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5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271"/>
    </mc:Choice>
    <mc:Fallback xmlns="">
      <p:transition advTm="26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86F41F1-139E-4EE9-BF4B-C2FBED3F1B1F}"/>
              </a:ext>
            </a:extLst>
          </p:cNvPr>
          <p:cNvSpPr txBox="1"/>
          <p:nvPr/>
        </p:nvSpPr>
        <p:spPr>
          <a:xfrm>
            <a:off x="6355594" y="542020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â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585893-A049-4331-94FE-639C0BC389E1}"/>
              </a:ext>
            </a:extLst>
          </p:cNvPr>
          <p:cNvSpPr txBox="1"/>
          <p:nvPr/>
        </p:nvSpPr>
        <p:spPr>
          <a:xfrm>
            <a:off x="6289655" y="2044209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ơ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C5B01-620C-4621-8F35-B75F77446DD8}"/>
              </a:ext>
            </a:extLst>
          </p:cNvPr>
          <p:cNvSpPr txBox="1"/>
          <p:nvPr/>
        </p:nvSpPr>
        <p:spPr>
          <a:xfrm>
            <a:off x="3749978" y="2044209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ô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E5093-64BC-4782-A803-704D0AEC7FBE}"/>
              </a:ext>
            </a:extLst>
          </p:cNvPr>
          <p:cNvSpPr txBox="1"/>
          <p:nvPr/>
        </p:nvSpPr>
        <p:spPr>
          <a:xfrm>
            <a:off x="1294102" y="2044209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6F56D-C981-40E9-B6A5-67532FACE158}"/>
              </a:ext>
            </a:extLst>
          </p:cNvPr>
          <p:cNvSpPr txBox="1"/>
          <p:nvPr/>
        </p:nvSpPr>
        <p:spPr>
          <a:xfrm>
            <a:off x="3690689" y="542020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ă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67EAA-B28D-48C3-BFEB-9D45BDE6715D}"/>
              </a:ext>
            </a:extLst>
          </p:cNvPr>
          <p:cNvSpPr txBox="1"/>
          <p:nvPr/>
        </p:nvSpPr>
        <p:spPr>
          <a:xfrm>
            <a:off x="1294102" y="486381"/>
            <a:ext cx="1953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a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+mn-cs"/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1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634"/>
    </mc:Choice>
    <mc:Fallback xmlns="">
      <p:transition advTm="31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3807701" y="495727"/>
            <a:ext cx="513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con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cọp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30C28-8849-418D-95D2-ADB3666F1EFA}"/>
              </a:ext>
            </a:extLst>
          </p:cNvPr>
          <p:cNvSpPr txBox="1"/>
          <p:nvPr/>
        </p:nvSpPr>
        <p:spPr>
          <a:xfrm>
            <a:off x="4160127" y="1436403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lốp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xe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5575F-804B-4991-B4FF-0974BC662D04}"/>
              </a:ext>
            </a:extLst>
          </p:cNvPr>
          <p:cNvSpPr txBox="1"/>
          <p:nvPr/>
        </p:nvSpPr>
        <p:spPr>
          <a:xfrm>
            <a:off x="4185883" y="2361571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tia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chớp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E66F5-DD57-40A7-BCF5-2C82972EB6F9}"/>
              </a:ext>
            </a:extLst>
          </p:cNvPr>
          <p:cNvSpPr txBox="1"/>
          <p:nvPr/>
        </p:nvSpPr>
        <p:spPr>
          <a:xfrm>
            <a:off x="-164619" y="495727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đạp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DC3A7-2B93-48FB-B227-2CAB9D124860}"/>
              </a:ext>
            </a:extLst>
          </p:cNvPr>
          <p:cNvSpPr txBox="1"/>
          <p:nvPr/>
        </p:nvSpPr>
        <p:spPr>
          <a:xfrm>
            <a:off x="-80796" y="1436402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cặp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50CD2-47D2-4820-9895-155A203455A0}"/>
              </a:ext>
            </a:extLst>
          </p:cNvPr>
          <p:cNvSpPr txBox="1"/>
          <p:nvPr/>
        </p:nvSpPr>
        <p:spPr>
          <a:xfrm>
            <a:off x="-138863" y="2361571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cá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mập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221"/>
    </mc:Choice>
    <mc:Fallback xmlns="">
      <p:transition advTm="5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475" y="133152"/>
            <a:ext cx="887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ap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466" y="133153"/>
            <a:ext cx="103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ăp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4845" y="133153"/>
            <a:ext cx="103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âp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7016" y="133153"/>
            <a:ext cx="9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op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7728" y="133154"/>
            <a:ext cx="108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ôp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3908" y="133155"/>
            <a:ext cx="93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ơp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C8ABAF-965F-4CC8-BE27-6EAC11DA52C9}"/>
              </a:ext>
            </a:extLst>
          </p:cNvPr>
          <p:cNvSpPr txBox="1"/>
          <p:nvPr/>
        </p:nvSpPr>
        <p:spPr>
          <a:xfrm>
            <a:off x="4035418" y="964149"/>
            <a:ext cx="513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con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cọp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30A6D-B4F0-464F-B41B-8384D05461D4}"/>
              </a:ext>
            </a:extLst>
          </p:cNvPr>
          <p:cNvSpPr txBox="1"/>
          <p:nvPr/>
        </p:nvSpPr>
        <p:spPr>
          <a:xfrm>
            <a:off x="4387844" y="1904825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lốp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xe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ECB3A-2D6B-4570-A7C8-8A6D443C31F5}"/>
              </a:ext>
            </a:extLst>
          </p:cNvPr>
          <p:cNvSpPr txBox="1"/>
          <p:nvPr/>
        </p:nvSpPr>
        <p:spPr>
          <a:xfrm>
            <a:off x="4413600" y="2829993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tia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chớp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96456F-389E-4976-949D-6C140687CC57}"/>
              </a:ext>
            </a:extLst>
          </p:cNvPr>
          <p:cNvSpPr txBox="1"/>
          <p:nvPr/>
        </p:nvSpPr>
        <p:spPr>
          <a:xfrm>
            <a:off x="63098" y="964149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đạp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C7AD2-4AF3-448C-8C1A-6E87F9691D09}"/>
              </a:ext>
            </a:extLst>
          </p:cNvPr>
          <p:cNvSpPr txBox="1"/>
          <p:nvPr/>
        </p:nvSpPr>
        <p:spPr>
          <a:xfrm>
            <a:off x="146921" y="1904824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cặp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1F7E2-1D69-436C-9B5E-D2962C72A18E}"/>
              </a:ext>
            </a:extLst>
          </p:cNvPr>
          <p:cNvSpPr txBox="1"/>
          <p:nvPr/>
        </p:nvSpPr>
        <p:spPr>
          <a:xfrm>
            <a:off x="88854" y="2829993"/>
            <a:ext cx="4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cá</a:t>
            </a:r>
            <a:r>
              <a:rPr lang="en-US" sz="48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itchFamily="18" charset="0"/>
              </a:rPr>
              <a:t>mập</a:t>
            </a:r>
            <a:endParaRPr lang="en-US" sz="48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7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172"/>
    </mc:Choice>
    <mc:Fallback xmlns="">
      <p:transition advTm="3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319"/>
    </mc:Choice>
    <mc:Fallback xmlns="">
      <p:transition advTm="13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6AA9C0-05C9-4A3E-A79B-CD8FCC033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77"/>
    </mc:Choice>
    <mc:Fallback xmlns="">
      <p:transition advTm="1267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54DBA-5ECE-41CA-9036-8C15792C2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00"/>
    </mc:Choice>
    <mc:Fallback xmlns="">
      <p:transition advTm="199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32C00-3D33-4AF5-A602-5AC32B5AA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996"/>
    </mc:Choice>
    <mc:Fallback xmlns="">
      <p:transition advTm="159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  <a:endParaRPr lang="en-US" sz="4000" b="1" dirty="0">
              <a:solidFill>
                <a:srgbClr val="FFC000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p:transition spd="slow" advTm="9071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79"/>
    </mc:Choice>
    <mc:Fallback xmlns="">
      <p:transition advTm="13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564"/>
    </mc:Choice>
    <mc:Fallback xmlns="">
      <p:transition advTm="32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F3714F-599D-48DF-B13F-C0D00FE27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 t="27868" r="25406" b="8950"/>
          <a:stretch/>
        </p:blipFill>
        <p:spPr>
          <a:xfrm>
            <a:off x="795882" y="0"/>
            <a:ext cx="7552235" cy="5047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C793C2-B863-4AB6-A7ED-248EBCF14BB2}"/>
              </a:ext>
            </a:extLst>
          </p:cNvPr>
          <p:cNvSpPr txBox="1"/>
          <p:nvPr/>
        </p:nvSpPr>
        <p:spPr>
          <a:xfrm>
            <a:off x="2148004" y="451865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P001 4 hàng" panose="020B0603050302020204" pitchFamily="34" charset="0"/>
              </a:rPr>
              <a:t>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5677-BDC5-4A1F-9E58-DC93BAAA4EA2}"/>
              </a:ext>
            </a:extLst>
          </p:cNvPr>
          <p:cNvSpPr txBox="1"/>
          <p:nvPr/>
        </p:nvSpPr>
        <p:spPr>
          <a:xfrm>
            <a:off x="2125255" y="1201259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HP001 4 hàng" panose="020B0603050302020204" pitchFamily="34" charset="0"/>
              </a:rPr>
              <a:t>ăp</a:t>
            </a:r>
            <a:endParaRPr lang="en-US" sz="3600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051C1-4868-4E13-BDB4-ED1F32D8C911}"/>
              </a:ext>
            </a:extLst>
          </p:cNvPr>
          <p:cNvSpPr txBox="1"/>
          <p:nvPr/>
        </p:nvSpPr>
        <p:spPr>
          <a:xfrm>
            <a:off x="2120710" y="1959835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HP001 4 hàng" panose="020B0603050302020204" pitchFamily="34" charset="0"/>
              </a:rPr>
              <a:t>âp</a:t>
            </a:r>
            <a:endParaRPr lang="en-US" sz="3600" dirty="0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5C7A3-7E1A-484F-8663-F1181C8C8FE2}"/>
              </a:ext>
            </a:extLst>
          </p:cNvPr>
          <p:cNvSpPr txBox="1"/>
          <p:nvPr/>
        </p:nvSpPr>
        <p:spPr>
          <a:xfrm>
            <a:off x="2134356" y="347243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HP001 4 hàng" panose="020B0603050302020204" pitchFamily="34" charset="0"/>
              </a:rPr>
              <a:t>ôp</a:t>
            </a:r>
            <a:endParaRPr lang="en-US" sz="3600" dirty="0"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40F29-2D4B-4EEE-A62C-6AB2ECC3DC2C}"/>
              </a:ext>
            </a:extLst>
          </p:cNvPr>
          <p:cNvSpPr txBox="1"/>
          <p:nvPr/>
        </p:nvSpPr>
        <p:spPr>
          <a:xfrm>
            <a:off x="2134357" y="271386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P001 4 hàng" panose="020B0603050302020204" pitchFamily="34" charset="0"/>
              </a:rPr>
              <a:t>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056C0-4A09-4930-A260-C625A27722CA}"/>
              </a:ext>
            </a:extLst>
          </p:cNvPr>
          <p:cNvSpPr txBox="1"/>
          <p:nvPr/>
        </p:nvSpPr>
        <p:spPr>
          <a:xfrm>
            <a:off x="2129807" y="422918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HP001 4 hàng" panose="020B0603050302020204" pitchFamily="34" charset="0"/>
              </a:rPr>
              <a:t>ơp</a:t>
            </a:r>
            <a:endParaRPr lang="en-US" sz="36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29"/>
    </mc:Choice>
    <mc:Fallback xmlns="">
      <p:transition advTm="1312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F3714F-599D-48DF-B13F-C0D00FE27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 t="27868" r="25406" b="8950"/>
          <a:stretch/>
        </p:blipFill>
        <p:spPr>
          <a:xfrm>
            <a:off x="795882" y="0"/>
            <a:ext cx="7552235" cy="5047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C793C2-B863-4AB6-A7ED-248EBCF14BB2}"/>
              </a:ext>
            </a:extLst>
          </p:cNvPr>
          <p:cNvSpPr txBox="1"/>
          <p:nvPr/>
        </p:nvSpPr>
        <p:spPr>
          <a:xfrm>
            <a:off x="2179849" y="434498"/>
            <a:ext cx="190148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err="1">
                <a:latin typeface="HP001 4 hàng" panose="020B0603050302020204" pitchFamily="34" charset="0"/>
              </a:rPr>
              <a:t>cá</a:t>
            </a:r>
            <a:r>
              <a:rPr lang="en-US" sz="3700" dirty="0">
                <a:latin typeface="HP001 4 hàng" panose="020B0603050302020204" pitchFamily="34" charset="0"/>
              </a:rPr>
              <a:t> </a:t>
            </a:r>
            <a:r>
              <a:rPr lang="en-US" sz="3700" dirty="0" err="1">
                <a:latin typeface="HP001 4 hàng" panose="020B0603050302020204" pitchFamily="34" charset="0"/>
              </a:rPr>
              <a:t>mập</a:t>
            </a:r>
            <a:r>
              <a:rPr lang="en-US" sz="3700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5677-BDC5-4A1F-9E58-DC93BAAA4EA2}"/>
              </a:ext>
            </a:extLst>
          </p:cNvPr>
          <p:cNvSpPr txBox="1"/>
          <p:nvPr/>
        </p:nvSpPr>
        <p:spPr>
          <a:xfrm>
            <a:off x="2179849" y="1956116"/>
            <a:ext cx="155042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err="1">
                <a:latin typeface="HP001 4 hàng" panose="020B0603050302020204" pitchFamily="34" charset="0"/>
              </a:rPr>
              <a:t>lốp</a:t>
            </a:r>
            <a:r>
              <a:rPr lang="el-GR" sz="2800" dirty="0">
                <a:latin typeface="HP001 4 hàng" panose="020B0603050302020204" pitchFamily="34" charset="0"/>
              </a:rPr>
              <a:t> </a:t>
            </a:r>
            <a:r>
              <a:rPr lang="en-US" sz="3700" dirty="0" err="1">
                <a:latin typeface="HP001 4 hàng" panose="020B0603050302020204" pitchFamily="34" charset="0"/>
              </a:rPr>
              <a:t>xe</a:t>
            </a:r>
            <a:r>
              <a:rPr lang="en-US" sz="3700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9F1BA-B661-4D95-87DB-41B1B07B5773}"/>
              </a:ext>
            </a:extLst>
          </p:cNvPr>
          <p:cNvSpPr txBox="1"/>
          <p:nvPr/>
        </p:nvSpPr>
        <p:spPr>
          <a:xfrm>
            <a:off x="2173022" y="1190758"/>
            <a:ext cx="190148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err="1">
                <a:latin typeface="HP001 4 hàng" panose="020B0603050302020204" pitchFamily="34" charset="0"/>
              </a:rPr>
              <a:t>cá</a:t>
            </a:r>
            <a:r>
              <a:rPr lang="en-US" sz="3700" dirty="0">
                <a:latin typeface="HP001 4 hàng" panose="020B0603050302020204" pitchFamily="34" charset="0"/>
              </a:rPr>
              <a:t> </a:t>
            </a:r>
            <a:r>
              <a:rPr lang="en-US" sz="3700" dirty="0" err="1">
                <a:latin typeface="HP001 4 hàng" panose="020B0603050302020204" pitchFamily="34" charset="0"/>
              </a:rPr>
              <a:t>mập</a:t>
            </a:r>
            <a:r>
              <a:rPr lang="en-US" sz="3700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86931-7829-4C7D-9FDD-FA3B752321A3}"/>
              </a:ext>
            </a:extLst>
          </p:cNvPr>
          <p:cNvSpPr txBox="1"/>
          <p:nvPr/>
        </p:nvSpPr>
        <p:spPr>
          <a:xfrm>
            <a:off x="2179849" y="2712376"/>
            <a:ext cx="155042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err="1">
                <a:latin typeface="HP001 4 hàng" panose="020B0603050302020204" pitchFamily="34" charset="0"/>
              </a:rPr>
              <a:t>lốp</a:t>
            </a:r>
            <a:r>
              <a:rPr lang="el-GR" sz="2800" dirty="0">
                <a:latin typeface="HP001 4 hàng" panose="020B0603050302020204" pitchFamily="34" charset="0"/>
              </a:rPr>
              <a:t> </a:t>
            </a:r>
            <a:r>
              <a:rPr lang="en-US" sz="3700" dirty="0" err="1">
                <a:latin typeface="HP001 4 hàng" panose="020B0603050302020204" pitchFamily="34" charset="0"/>
              </a:rPr>
              <a:t>xe</a:t>
            </a:r>
            <a:r>
              <a:rPr lang="en-US" sz="3700" dirty="0"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6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3"/>
    </mc:Choice>
    <mc:Fallback xmlns="">
      <p:transition advTm="770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5820" y="5716"/>
            <a:ext cx="8940060" cy="51440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5820" y="5716"/>
            <a:ext cx="9507296" cy="5144075"/>
            <a:chOff x="4032855" y="449581"/>
            <a:chExt cx="5371413" cy="4328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855" y="449581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4983" y="1744604"/>
              <a:ext cx="4663762" cy="1320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vi-VN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Viết đúng mẫu chữ, viết liền mạch, đúng khoảng cách chữ.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5">
              <a:extLst>
                <a:ext uri="{FF2B5EF4-FFF2-40B4-BE49-F238E27FC236}">
                  <a16:creationId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2" y="1115746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vi-VN" sz="2000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en-US" sz="2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31">
        <p:split orient="vert"/>
      </p:transition>
    </mc:Choice>
    <mc:Fallback xmlns="">
      <p:transition spd="slow" advTm="102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81438" y="3025400"/>
            <a:ext cx="4069431" cy="635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532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532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532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532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2108425" y="1846678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32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532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83"/>
    </mc:Choice>
    <mc:Fallback xmlns="">
      <p:transition advTm="10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DA077-32EC-40B7-A4B4-F2479E7D45D7}"/>
              </a:ext>
            </a:extLst>
          </p:cNvPr>
          <p:cNvSpPr txBox="1"/>
          <p:nvPr/>
        </p:nvSpPr>
        <p:spPr>
          <a:xfrm>
            <a:off x="431800" y="1943100"/>
            <a:ext cx="8509000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vi-VN" sz="2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Suốt đời đi với học sinh</a:t>
            </a:r>
            <a:endParaRPr lang="vi-VN" sz="28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vi-VN" sz="2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Sách, vở,thước, bút, trong mình tôi mang</a:t>
            </a:r>
            <a:endParaRPr lang="en-US" sz="2800" b="1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fontAlgn="base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                       </a:t>
            </a:r>
            <a:r>
              <a:rPr lang="en-US" sz="20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Là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cái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gì</a:t>
            </a:r>
            <a:r>
              <a:rPr lang="en-US" sz="2000" b="1" i="1" dirty="0">
                <a:solidFill>
                  <a:schemeClr val="bg1"/>
                </a:solidFill>
                <a:latin typeface="Verdana" panose="020B0604030504040204" pitchFamily="34" charset="0"/>
              </a:rPr>
              <a:t>?</a:t>
            </a:r>
            <a:endParaRPr lang="vi-VN" sz="20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6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8"/>
    </mc:Choice>
    <mc:Fallback xmlns="">
      <p:transition spd="slow" advTm="1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DA077-32EC-40B7-A4B4-F2479E7D45D7}"/>
              </a:ext>
            </a:extLst>
          </p:cNvPr>
          <p:cNvSpPr txBox="1"/>
          <p:nvPr/>
        </p:nvSpPr>
        <p:spPr>
          <a:xfrm>
            <a:off x="431800" y="1943100"/>
            <a:ext cx="8509000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Suốt đời đi với học sinh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Sách, vở,thước, bút, trong mình tôi mang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cs typeface="+mn-cs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                      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Là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cái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gì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cs typeface="+mn-cs"/>
              </a:rPr>
              <a:t>?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7ABD8-A898-4123-BA30-8CE53A999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6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9"/>
    </mc:Choice>
    <mc:Fallback xmlns="">
      <p:transition spd="slow" advTm="13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8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1044" y="1331471"/>
            <a:ext cx="687706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cặp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” con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vần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vi-VN" sz="24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550" y="2379638"/>
            <a:ext cx="725840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vần</a:t>
            </a:r>
            <a:r>
              <a:rPr lang="vi-VN" sz="28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c</a:t>
            </a:r>
            <a:r>
              <a:rPr lang="en-US" sz="2800" b="1" u="sng" dirty="0" err="1">
                <a:solidFill>
                  <a:srgbClr val="F14420"/>
                </a:solidFill>
                <a:latin typeface="UTM Avo" pitchFamily="18" charset="0"/>
                <a:cs typeface="Arial" panose="020B0604020202020204" pitchFamily="34" charset="0"/>
              </a:rPr>
              <a:t>ặp</a:t>
            </a:r>
            <a:r>
              <a:rPr lang="vi-VN" sz="2800" b="1" dirty="0">
                <a:solidFill>
                  <a:srgbClr val="002060"/>
                </a:solidFill>
                <a:latin typeface="UTM Avo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46161"/>
      </p:ext>
    </p:extLst>
  </p:cSld>
  <p:clrMapOvr>
    <a:masterClrMapping/>
  </p:clrMapOvr>
  <p:transition spd="slow" advTm="195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5820" y="5716"/>
            <a:ext cx="8940060" cy="51440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5820" y="5716"/>
            <a:ext cx="9507296" cy="5694136"/>
            <a:chOff x="4032855" y="449581"/>
            <a:chExt cx="5371413" cy="47909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855" y="449581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789" y="1744604"/>
              <a:ext cx="4428993" cy="349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vi-VN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luyện đọc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ăp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âp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op,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ôp</a:t>
              </a: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5">
              <a:extLst>
                <a:ext uri="{FF2B5EF4-FFF2-40B4-BE49-F238E27FC236}">
                  <a16:creationId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2" y="1115746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0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246">
        <p:split orient="vert"/>
      </p:transition>
    </mc:Choice>
    <mc:Fallback xmlns="">
      <p:transition spd="slow" advTm="1524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1822793" y="204226"/>
            <a:ext cx="5788161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092">
              <a:defRPr/>
            </a:pPr>
            <a:r>
              <a:rPr lang="vi-VN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MỤC TIÊU</a:t>
            </a:r>
            <a:r>
              <a:rPr lang="en-US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 BÀI HỌC</a:t>
            </a:r>
            <a:r>
              <a:rPr lang="vi-VN" altLang="zh-CN" sz="3990" b="1" spc="5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endParaRPr lang="zh-CN" altLang="en-US" sz="3990" b="1" spc="50" dirty="0">
              <a:ln w="0"/>
              <a:solidFill>
                <a:srgbClr val="C1DACD">
                  <a:lumMod val="2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等线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301500" y="1536732"/>
            <a:ext cx="7684961" cy="510778"/>
          </a:xfrm>
          <a:prstGeom prst="roundRect">
            <a:avLst/>
          </a:prstGeom>
          <a:solidFill>
            <a:schemeClr val="tx2"/>
          </a:solidFill>
          <a:ln>
            <a:solidFill>
              <a:srgbClr val="E476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2092"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Ôn luyện, đọc đúng các vần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: ap,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ăp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âp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op,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ôp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ơp</a:t>
            </a:r>
            <a:endParaRPr lang="en-US" sz="2400" b="1" kern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1" name="等腰三角形 16"/>
          <p:cNvSpPr/>
          <p:nvPr/>
        </p:nvSpPr>
        <p:spPr>
          <a:xfrm rot="5400000">
            <a:off x="991371" y="1879574"/>
            <a:ext cx="271108" cy="233714"/>
          </a:xfrm>
          <a:prstGeom prst="triangle">
            <a:avLst/>
          </a:prstGeom>
          <a:solidFill>
            <a:schemeClr val="tx2"/>
          </a:solidFill>
          <a:ln>
            <a:solidFill>
              <a:srgbClr val="E4764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kern="0" dirty="0">
              <a:solidFill>
                <a:srgbClr val="FCE0D6"/>
              </a:solidFill>
              <a:latin typeface="Cambria" panose="02040503050406030204" pitchFamily="18" charset="0"/>
              <a:ea typeface="宋体" panose="02010600030101010101" pitchFamily="2" charset="-122"/>
              <a:sym typeface="Arial"/>
            </a:endParaRPr>
          </a:p>
        </p:txBody>
      </p:sp>
      <p:grpSp>
        <p:nvGrpSpPr>
          <p:cNvPr id="14" name="组合 27"/>
          <p:cNvGrpSpPr/>
          <p:nvPr/>
        </p:nvGrpSpPr>
        <p:grpSpPr>
          <a:xfrm>
            <a:off x="170731" y="1597488"/>
            <a:ext cx="776081" cy="797887"/>
            <a:chOff x="1822662" y="2129767"/>
            <a:chExt cx="1548976" cy="1548976"/>
          </a:xfrm>
        </p:grpSpPr>
        <p:sp>
          <p:nvSpPr>
            <p:cNvPr id="15" name="椭圆 2"/>
            <p:cNvSpPr/>
            <p:nvPr/>
          </p:nvSpPr>
          <p:spPr>
            <a:xfrm>
              <a:off x="1822662" y="2129767"/>
              <a:ext cx="1548976" cy="15489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6" name="椭圆 7"/>
            <p:cNvSpPr/>
            <p:nvPr/>
          </p:nvSpPr>
          <p:spPr>
            <a:xfrm>
              <a:off x="19682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grpSp>
        <p:nvGrpSpPr>
          <p:cNvPr id="22" name="组合 29"/>
          <p:cNvGrpSpPr/>
          <p:nvPr/>
        </p:nvGrpSpPr>
        <p:grpSpPr>
          <a:xfrm>
            <a:off x="170732" y="3111863"/>
            <a:ext cx="776081" cy="780953"/>
            <a:chOff x="6487796" y="2129767"/>
            <a:chExt cx="1548976" cy="1548976"/>
          </a:xfrm>
          <a:solidFill>
            <a:schemeClr val="accent2">
              <a:lumMod val="25000"/>
            </a:schemeClr>
          </a:solidFill>
        </p:grpSpPr>
        <p:sp>
          <p:nvSpPr>
            <p:cNvPr id="23" name="椭圆 4"/>
            <p:cNvSpPr/>
            <p:nvPr/>
          </p:nvSpPr>
          <p:spPr>
            <a:xfrm>
              <a:off x="6487796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092">
                <a:buClr>
                  <a:srgbClr val="000000"/>
                </a:buClr>
                <a:defRPr/>
              </a:pPr>
              <a:r>
                <a:rPr lang="en-US" altLang="zh-CN" sz="538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宋体" panose="02010600030101010101" pitchFamily="2" charset="-122"/>
                  <a:sym typeface="Arial"/>
                </a:rPr>
                <a:t>3</a:t>
              </a: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24" name="椭圆 9"/>
            <p:cNvSpPr/>
            <p:nvPr/>
          </p:nvSpPr>
          <p:spPr>
            <a:xfrm>
              <a:off x="6633396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538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6790478" y="-207915"/>
            <a:ext cx="7937657" cy="1564463"/>
            <a:chOff x="2712689" y="826099"/>
            <a:chExt cx="6596134" cy="1086593"/>
          </a:xfrm>
        </p:grpSpPr>
        <p:pic>
          <p:nvPicPr>
            <p:cNvPr id="32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927">
              <a:off x="8784324" y="826099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任意多边形: 形状 29"/>
            <p:cNvSpPr/>
            <p:nvPr/>
          </p:nvSpPr>
          <p:spPr>
            <a:xfrm>
              <a:off x="2712689" y="1131494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2">
                <a:buClr>
                  <a:srgbClr val="000000"/>
                </a:buClr>
                <a:defRPr/>
              </a:pPr>
              <a:endParaRPr lang="zh-CN" altLang="en-US" sz="1397" kern="0" dirty="0">
                <a:solidFill>
                  <a:srgbClr val="FCE0D6"/>
                </a:solidFill>
                <a:latin typeface="Cambria" panose="02040503050406030204" pitchFamily="18" charset="0"/>
                <a:ea typeface="宋体" panose="02010600030101010101" pitchFamily="2" charset="-122"/>
                <a:sym typeface="Arial"/>
              </a:endParaRPr>
            </a:p>
          </p:txBody>
        </p:sp>
      </p:grpSp>
      <p:sp>
        <p:nvSpPr>
          <p:cNvPr id="34" name="矩形: 圆角 2"/>
          <p:cNvSpPr/>
          <p:nvPr/>
        </p:nvSpPr>
        <p:spPr>
          <a:xfrm flipH="1">
            <a:off x="1697089" y="223469"/>
            <a:ext cx="5833061" cy="651645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w="28575" cap="rnd" cmpd="sng">
            <a:solidFill>
              <a:schemeClr val="tx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b="1" kern="0" spc="50" dirty="0">
              <a:ln w="0"/>
              <a:solidFill>
                <a:srgbClr val="25303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6768" y="2418243"/>
            <a:ext cx="290464" cy="30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092">
              <a:buClr>
                <a:srgbClr val="000000"/>
              </a:buClr>
              <a:defRPr/>
            </a:pPr>
            <a:r>
              <a:rPr lang="en-US" altLang="zh-CN" sz="1397" b="1" kern="0" dirty="0">
                <a:solidFill>
                  <a:srgbClr val="FFFFFF"/>
                </a:solidFill>
                <a:latin typeface="Cambria" panose="02040503050406030204" pitchFamily="18" charset="0"/>
                <a:ea typeface="宋体" panose="02010600030101010101" pitchFamily="2" charset="-122"/>
                <a:cs typeface="Arial"/>
                <a:sym typeface="Arial"/>
              </a:rPr>
              <a:t>2</a:t>
            </a:r>
            <a:endParaRPr lang="zh-CN" altLang="en-US" sz="1397" b="1" kern="0" dirty="0">
              <a:solidFill>
                <a:srgbClr val="FFFFFF"/>
              </a:solidFill>
              <a:latin typeface="Cambria" panose="02040503050406030204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301500" y="3042638"/>
            <a:ext cx="7578959" cy="919401"/>
          </a:xfrm>
          <a:prstGeom prst="roundRect">
            <a:avLst/>
          </a:prstGeom>
          <a:solidFill>
            <a:schemeClr val="tx2"/>
          </a:solidFill>
          <a:ln>
            <a:solidFill>
              <a:srgbClr val="5567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2092">
              <a:buClr>
                <a:srgbClr val="000000"/>
              </a:buClr>
              <a:defRPr/>
            </a:pP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Biết viết đúng quy trình các vần 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ap,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ăp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âp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op,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ôp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sym typeface="Arial"/>
              </a:rPr>
              <a:t>ơp</a:t>
            </a:r>
            <a:r>
              <a:rPr lang="vi-VN" sz="2400" b="1" kern="0" dirty="0">
                <a:solidFill>
                  <a:schemeClr val="bg1"/>
                </a:solidFill>
                <a:latin typeface="Arial"/>
                <a:sym typeface="Arial"/>
              </a:rPr>
              <a:t> và từ ứng dụng.</a:t>
            </a:r>
            <a:endParaRPr lang="en-US" sz="2400" b="1" kern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9" name="等腰三角形 18"/>
          <p:cNvSpPr/>
          <p:nvPr/>
        </p:nvSpPr>
        <p:spPr>
          <a:xfrm rot="5400000">
            <a:off x="994374" y="3385482"/>
            <a:ext cx="271108" cy="233714"/>
          </a:xfrm>
          <a:prstGeom prst="triangle">
            <a:avLst/>
          </a:prstGeom>
          <a:solidFill>
            <a:schemeClr val="tx2"/>
          </a:solidFill>
          <a:ln>
            <a:solidFill>
              <a:srgbClr val="264033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092">
              <a:buClr>
                <a:srgbClr val="000000"/>
              </a:buClr>
              <a:defRPr/>
            </a:pPr>
            <a:endParaRPr lang="zh-CN" altLang="en-US" sz="1397" kern="0" dirty="0">
              <a:solidFill>
                <a:srgbClr val="FCE0D6"/>
              </a:solidFill>
              <a:latin typeface="Cambria" panose="02040503050406030204" pitchFamily="18" charset="0"/>
              <a:ea typeface="宋体" panose="02010600030101010101" pitchFamily="2" charset="-122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429262"/>
      </p:ext>
    </p:extLst>
  </p:cSld>
  <p:clrMapOvr>
    <a:masterClrMapping/>
  </p:clrMapOvr>
  <p:transition spd="med" advTm="294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34" grpId="0" animBg="1"/>
      <p:bldP spid="35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08"/>
    </mc:Choice>
    <mc:Fallback xmlns="">
      <p:transition advTm="8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834DC45-93AB-45D1-A77C-A4D56E7955D9}"/>
              </a:ext>
            </a:extLst>
          </p:cNvPr>
          <p:cNvSpPr txBox="1"/>
          <p:nvPr/>
        </p:nvSpPr>
        <p:spPr>
          <a:xfrm>
            <a:off x="3250086" y="1319801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 pitchFamily="18" charset="0"/>
              </a:rPr>
              <a:t>ăp</a:t>
            </a:r>
            <a:endParaRPr lang="en-US" sz="9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65EDFC-C1EC-4C56-A0D0-974F2D2990D9}"/>
              </a:ext>
            </a:extLst>
          </p:cNvPr>
          <p:cNvSpPr txBox="1"/>
          <p:nvPr/>
        </p:nvSpPr>
        <p:spPr>
          <a:xfrm>
            <a:off x="1147798" y="1218201"/>
            <a:ext cx="195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itchFamily="18" charset="0"/>
              </a:rPr>
              <a:t>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039B0-4AE0-4DB5-865B-35B6AC0C66EF}"/>
              </a:ext>
            </a:extLst>
          </p:cNvPr>
          <p:cNvSpPr txBox="1"/>
          <p:nvPr/>
        </p:nvSpPr>
        <p:spPr>
          <a:xfrm>
            <a:off x="5518150" y="1319801"/>
            <a:ext cx="222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UTM Avo"/>
              </a:rPr>
              <a:t>âp</a:t>
            </a:r>
            <a:endParaRPr lang="en-US" sz="9600" b="1" dirty="0">
              <a:solidFill>
                <a:srgbClr val="FF0000"/>
              </a:solidFill>
              <a:latin typeface="UTM Av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206"/>
    </mc:Choice>
    <mc:Fallback xmlns="">
      <p:transition advTm="33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1.3|1.1|1.2|1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5|3.5|2.5|2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0.9|1.2|1.3|1.2|1.3|1.1|1.1|1.4|1.8|1.6|2.1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7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1.3|1.1|1.2|1.2|1.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2954521b-b4ab-4ce3-8aa8-8bfa99a4c36e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280</Words>
  <Application>Microsoft Office PowerPoint</Application>
  <PresentationFormat>On-screen Show (16:9)</PresentationFormat>
  <Paragraphs>98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Calibri</vt:lpstr>
      <vt:lpstr>Times New Roman</vt:lpstr>
      <vt:lpstr>DFPOP1-W9</vt:lpstr>
      <vt:lpstr>Verdana</vt:lpstr>
      <vt:lpstr>Cambria</vt:lpstr>
      <vt:lpstr>arial</vt:lpstr>
      <vt:lpstr>arial</vt:lpstr>
      <vt:lpstr>UTM Avo</vt:lpstr>
      <vt:lpstr>HP001 4 hàng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Ms Quyen</cp:lastModifiedBy>
  <cp:revision>269</cp:revision>
  <dcterms:created xsi:type="dcterms:W3CDTF">2020-08-13T09:19:08Z</dcterms:created>
  <dcterms:modified xsi:type="dcterms:W3CDTF">2022-11-20T13:31:54Z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