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6" r:id="rId2"/>
    <p:sldId id="297" r:id="rId3"/>
    <p:sldId id="257" r:id="rId4"/>
    <p:sldId id="256" r:id="rId5"/>
    <p:sldId id="328" r:id="rId6"/>
    <p:sldId id="260" r:id="rId7"/>
    <p:sldId id="262" r:id="rId8"/>
    <p:sldId id="263" r:id="rId9"/>
    <p:sldId id="337" r:id="rId10"/>
    <p:sldId id="270" r:id="rId11"/>
    <p:sldId id="329" r:id="rId12"/>
    <p:sldId id="264" r:id="rId13"/>
    <p:sldId id="333" r:id="rId14"/>
    <p:sldId id="334" r:id="rId15"/>
    <p:sldId id="265" r:id="rId16"/>
    <p:sldId id="335" r:id="rId17"/>
    <p:sldId id="330" r:id="rId18"/>
    <p:sldId id="267" r:id="rId19"/>
    <p:sldId id="268" r:id="rId20"/>
    <p:sldId id="339" r:id="rId21"/>
    <p:sldId id="340" r:id="rId22"/>
    <p:sldId id="338" r:id="rId23"/>
    <p:sldId id="331" r:id="rId24"/>
    <p:sldId id="269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33"/>
    <a:srgbClr val="DBFBC5"/>
    <a:srgbClr val="B7F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5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A1E3-49AE-4CF5-89F8-AC7A5995DD9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A1DA8-E77A-46F5-9C51-8C3CF80D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0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3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8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3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03CF9-1461-4F84-83B2-1D8FE93A834E}"/>
              </a:ext>
            </a:extLst>
          </p:cNvPr>
          <p:cNvSpPr/>
          <p:nvPr userDrawn="1"/>
        </p:nvSpPr>
        <p:spPr>
          <a:xfrm>
            <a:off x="167986" y="221189"/>
            <a:ext cx="11833514" cy="6418602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5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2F59-0019-4D5F-8F25-014BCCACA02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78AA-799A-429D-B734-7F83E986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5A515D9A-813A-1172-E95F-A37C19D8B74B}"/>
              </a:ext>
            </a:extLst>
          </p:cNvPr>
          <p:cNvSpPr/>
          <p:nvPr/>
        </p:nvSpPr>
        <p:spPr>
          <a:xfrm>
            <a:off x="1849992" y="1352303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C0ADF-8EEE-6E21-83CC-1986C5197CC1}"/>
              </a:ext>
            </a:extLst>
          </p:cNvPr>
          <p:cNvSpPr txBox="1"/>
          <p:nvPr/>
        </p:nvSpPr>
        <p:spPr>
          <a:xfrm>
            <a:off x="3874107" y="2719456"/>
            <a:ext cx="469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79CED-F588-11D1-C920-8F430C17C9C4}"/>
              </a:ext>
            </a:extLst>
          </p:cNvPr>
          <p:cNvSpPr txBox="1"/>
          <p:nvPr/>
        </p:nvSpPr>
        <p:spPr>
          <a:xfrm>
            <a:off x="3490307" y="1997408"/>
            <a:ext cx="68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TRƯỜNG TIỂU HỌC PHÚC LỢI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2531881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069694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ôp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7646757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ơp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12873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285444155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8B3BF43F-ACE8-48C2-879E-B4B0C7BAD499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6EA419-21F5-4EC1-9FF9-9566AB71B4C1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D3B2D-DA54-4F87-BFED-B73DB53017CD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8037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3" name="OP">
            <a:hlinkClick r:id="" action="ppaction://media"/>
            <a:extLst>
              <a:ext uri="{FF2B5EF4-FFF2-40B4-BE49-F238E27FC236}">
                <a16:creationId xmlns:a16="http://schemas.microsoft.com/office/drawing/2014/main" id="{04696087-3DCC-4638-93BF-870425BCCA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3" name="ÔP">
            <a:hlinkClick r:id="" action="ppaction://media"/>
            <a:extLst>
              <a:ext uri="{FF2B5EF4-FFF2-40B4-BE49-F238E27FC236}">
                <a16:creationId xmlns:a16="http://schemas.microsoft.com/office/drawing/2014/main" id="{1C9A580C-DAF3-452C-AB7E-189B66EA14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3" name="ƠP">
            <a:hlinkClick r:id="" action="ppaction://media"/>
            <a:extLst>
              <a:ext uri="{FF2B5EF4-FFF2-40B4-BE49-F238E27FC236}">
                <a16:creationId xmlns:a16="http://schemas.microsoft.com/office/drawing/2014/main" id="{0BCDEFCD-885B-4F9D-9650-29324E116A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230BE2-DAD5-0BCB-ADBD-E1552F0FB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67" r="23200"/>
          <a:stretch/>
        </p:blipFill>
        <p:spPr>
          <a:xfrm>
            <a:off x="1640542" y="1153725"/>
            <a:ext cx="9399494" cy="417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0AD9B-CB59-C324-30D7-795C9C39F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30" y="1647038"/>
            <a:ext cx="5942423" cy="4104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9C2BE-899A-D4FC-E9FC-F70BD3CC3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905" y="1621483"/>
            <a:ext cx="4756301" cy="41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2FF71-9BB7-F6B2-A574-FA6BA8F39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7" r="23200"/>
          <a:stretch/>
        </p:blipFill>
        <p:spPr>
          <a:xfrm>
            <a:off x="2716306" y="1758843"/>
            <a:ext cx="7503458" cy="3330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9AEA14-FDE0-21AA-020D-5A79AAF5698C}"/>
              </a:ext>
            </a:extLst>
          </p:cNvPr>
          <p:cNvSpPr txBox="1"/>
          <p:nvPr/>
        </p:nvSpPr>
        <p:spPr>
          <a:xfrm>
            <a:off x="2218764" y="2537744"/>
            <a:ext cx="29852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>
                <a:latin typeface="HP001 4 hàng" panose="020B0603050302020204" pitchFamily="34" charset="0"/>
              </a:rPr>
              <a:t> Ǉia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21EAB-A1E1-C042-6C0F-601B34AF4C63}"/>
              </a:ext>
            </a:extLst>
          </p:cNvPr>
          <p:cNvSpPr txBox="1"/>
          <p:nvPr/>
        </p:nvSpPr>
        <p:spPr>
          <a:xfrm>
            <a:off x="6564405" y="2456267"/>
            <a:ext cx="263002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ġ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9F41EA-9073-7648-0B86-B0A95484B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146" y="2107378"/>
            <a:ext cx="4719918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02219679-5F1D-46C2-B009-46E618B9201B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9EDE9-58BF-4E60-B64D-8347738B4B1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F20FD-2512-4D92-8002-B9261148F491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2070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8" y="0"/>
            <a:ext cx="11905672" cy="6077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80"/>
            <a:ext cx="2494620" cy="14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6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433347" y="1476445"/>
            <a:ext cx="11325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rào lộp độp. Họ làm mái nhà tụ họp thi hát đón cơn 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đầu mùa. Mặt ao ran ran bài ca ì ọp, ì ọp. Đàn cá cờ lóp ngóp bơi đến, lâu lâu lại ngoi lên đớp 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3853265" y="1476445"/>
            <a:ext cx="191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5159942" y="1476445"/>
            <a:ext cx="191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793513" y="2296309"/>
            <a:ext cx="191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7686537" y="3118778"/>
            <a:ext cx="191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9237543" y="3118778"/>
            <a:ext cx="191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2274735" y="3942856"/>
            <a:ext cx="191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3947579" y="3944754"/>
            <a:ext cx="191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1844484" y="4766074"/>
            <a:ext cx="191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4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F8198AA2-67A7-442B-A3EB-F6C79A4E8591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E3501-7AED-4888-B829-E2E01A503A98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A3319-B5CA-458D-9F70-78AE06638DE8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 BIẾT</a:t>
            </a:r>
          </a:p>
        </p:txBody>
      </p:sp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2DE48A-9BCE-8681-5324-AD91657D8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A4DF3-FC11-A4A3-1802-C1C9B08F6C6F}"/>
              </a:ext>
            </a:extLst>
          </p:cNvPr>
          <p:cNvSpPr txBox="1"/>
          <p:nvPr/>
        </p:nvSpPr>
        <p:spPr>
          <a:xfrm>
            <a:off x="433347" y="1005798"/>
            <a:ext cx="5295100" cy="550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tiếng: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độp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lóp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08DF3-7CF7-4D6D-531D-4EDBCDE6D14C}"/>
              </a:ext>
            </a:extLst>
          </p:cNvPr>
          <p:cNvSpPr txBox="1"/>
          <p:nvPr/>
        </p:nvSpPr>
        <p:spPr>
          <a:xfrm>
            <a:off x="6096000" y="1005798"/>
            <a:ext cx="52951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từ: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lộp độp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lóp ngóp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ran ran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ọp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5A7F7-9A2C-B6D2-5A8A-3AADED53B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3B3F1F-7B0F-2931-3E9D-1E65BE38D345}"/>
              </a:ext>
            </a:extLst>
          </p:cNvPr>
          <p:cNvSpPr txBox="1"/>
          <p:nvPr/>
        </p:nvSpPr>
        <p:spPr>
          <a:xfrm>
            <a:off x="2894158" y="1355421"/>
            <a:ext cx="7164241" cy="458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cụm từ: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 họp thi hát 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 m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đầu mùa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3CA67-B5F6-D85F-194E-D70DC48A4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FC894-30CB-1694-B0FB-43C1818A41D1}"/>
              </a:ext>
            </a:extLst>
          </p:cNvPr>
          <p:cNvSpPr txBox="1"/>
          <p:nvPr/>
        </p:nvSpPr>
        <p:spPr>
          <a:xfrm>
            <a:off x="433347" y="1476445"/>
            <a:ext cx="11325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rào lộp độp. Họ làm mái nhà tụ họp thi hát đón cơn 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đầu mùa. Mặt ao ran ran bài ca ì ọp, ì ọp. Đàn cá cờ lóp ngóp bơi đến, lâu lâu lại ngoi lên đớp 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8AFAFE-A8D7-122A-73AB-C2FB8E056843}"/>
              </a:ext>
            </a:extLst>
          </p:cNvPr>
          <p:cNvGrpSpPr/>
          <p:nvPr/>
        </p:nvGrpSpPr>
        <p:grpSpPr>
          <a:xfrm>
            <a:off x="705124" y="1146801"/>
            <a:ext cx="633706" cy="707886"/>
            <a:chOff x="489971" y="1560760"/>
            <a:chExt cx="633706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71942F-23C5-1560-8439-C393D3AC5BA6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35CFB4-FF1D-874B-892E-7145F887259B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A14EA5-70F4-6A15-6E9F-AAC1D6F979EA}"/>
              </a:ext>
            </a:extLst>
          </p:cNvPr>
          <p:cNvGrpSpPr/>
          <p:nvPr/>
        </p:nvGrpSpPr>
        <p:grpSpPr>
          <a:xfrm>
            <a:off x="5760120" y="1122502"/>
            <a:ext cx="633706" cy="707886"/>
            <a:chOff x="489971" y="1560760"/>
            <a:chExt cx="633706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79688F-BF70-D062-1B0D-21F0CBC7E0D8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903F5B-540A-DFA0-B49D-ECFBC8E01A03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8AFCAF-D5A5-08F1-8CAB-2F2328589577}"/>
              </a:ext>
            </a:extLst>
          </p:cNvPr>
          <p:cNvGrpSpPr/>
          <p:nvPr/>
        </p:nvGrpSpPr>
        <p:grpSpPr>
          <a:xfrm>
            <a:off x="0" y="2893775"/>
            <a:ext cx="633706" cy="707886"/>
            <a:chOff x="489971" y="1560760"/>
            <a:chExt cx="633706" cy="70788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BA97A9-ACB6-2C6C-443C-068E11C84473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CD5925-5132-70A6-26A5-806700C6E462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387C96-BFAF-271D-1F7D-E6DE96716F09}"/>
              </a:ext>
            </a:extLst>
          </p:cNvPr>
          <p:cNvGrpSpPr/>
          <p:nvPr/>
        </p:nvGrpSpPr>
        <p:grpSpPr>
          <a:xfrm>
            <a:off x="9901517" y="2918074"/>
            <a:ext cx="633706" cy="707886"/>
            <a:chOff x="489971" y="1560760"/>
            <a:chExt cx="633706" cy="70788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4785801-6578-057E-A8FE-47961F83CE07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B2990A-87B3-17D9-3294-6653FEFCB280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4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41BB40-7DD2-05AF-5137-912FF5C7E114}"/>
              </a:ext>
            </a:extLst>
          </p:cNvPr>
          <p:cNvCxnSpPr/>
          <p:nvPr/>
        </p:nvCxnSpPr>
        <p:spPr>
          <a:xfrm flipH="1">
            <a:off x="10986247" y="1585059"/>
            <a:ext cx="188259" cy="71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736CFF-0F9F-EB1A-E6C3-64E2FEF512A9}"/>
              </a:ext>
            </a:extLst>
          </p:cNvPr>
          <p:cNvCxnSpPr/>
          <p:nvPr/>
        </p:nvCxnSpPr>
        <p:spPr>
          <a:xfrm flipH="1">
            <a:off x="4038600" y="2396365"/>
            <a:ext cx="188259" cy="71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61B8B8-3164-8067-98A6-F974A89CFD93}"/>
              </a:ext>
            </a:extLst>
          </p:cNvPr>
          <p:cNvCxnSpPr/>
          <p:nvPr/>
        </p:nvCxnSpPr>
        <p:spPr>
          <a:xfrm flipH="1">
            <a:off x="5084383" y="3272017"/>
            <a:ext cx="188259" cy="714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BFC08EC3-DB92-4F96-A62A-1A000BB582AF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40405-87B5-4EA0-B7DF-F5C30E53E529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6B2C1-0B59-44CB-8A03-3E9B407D54DE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NÓI</a:t>
            </a:r>
          </a:p>
        </p:txBody>
      </p:sp>
    </p:spTree>
    <p:extLst>
      <p:ext uri="{BB962C8B-B14F-4D97-AF65-F5344CB8AC3E}">
        <p14:creationId xmlns:p14="http://schemas.microsoft.com/office/powerpoint/2010/main" val="28662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136592" y="466410"/>
            <a:ext cx="1854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hồ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19"/>
          <a:stretch/>
        </p:blipFill>
        <p:spPr>
          <a:xfrm>
            <a:off x="2004291" y="1468582"/>
            <a:ext cx="8118764" cy="462173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43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2F797E-0A73-BE32-C0C6-D5B89874FC6E}"/>
              </a:ext>
            </a:extLst>
          </p:cNvPr>
          <p:cNvSpPr/>
          <p:nvPr/>
        </p:nvSpPr>
        <p:spPr>
          <a:xfrm>
            <a:off x="2829554" y="955964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  <a:buSzPts val="5200"/>
              <a:defRPr/>
            </a:pPr>
            <a:r>
              <a:rPr lang="en-GB" sz="8000" b="1" ker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 ĐỘNG TIẾP NỐI</a:t>
            </a:r>
            <a:endParaRPr lang="en-GB" sz="8000" b="1" kern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08FD3-D390-C866-3507-FB0E95EA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6" y="3969220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2230" y="367645"/>
            <a:ext cx="11519556" cy="5876138"/>
            <a:chOff x="292230" y="367645"/>
            <a:chExt cx="11519556" cy="58761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230" y="367645"/>
              <a:ext cx="11519556" cy="5524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508000" y="4553527"/>
              <a:ext cx="8783782" cy="1690256"/>
            </a:xfrm>
            <a:prstGeom prst="roundRect">
              <a:avLst/>
            </a:prstGeom>
            <a:solidFill>
              <a:srgbClr val="DBFBC5"/>
            </a:solidFill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555022" y="4600551"/>
            <a:ext cx="8718292" cy="150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Mưa rào lộp độp, ếch nhái tụ họp thi hát, cá cờ há miệng đớp mưa.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395204" y="4600551"/>
            <a:ext cx="8165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4482365" y="4586363"/>
            <a:ext cx="8165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437416" y="4600551"/>
            <a:ext cx="8165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6422946" y="5288081"/>
            <a:ext cx="8165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</a:p>
        </p:txBody>
      </p:sp>
    </p:spTree>
    <p:extLst>
      <p:ext uri="{BB962C8B-B14F-4D97-AF65-F5344CB8AC3E}">
        <p14:creationId xmlns:p14="http://schemas.microsoft.com/office/powerpoint/2010/main" val="3259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5DC4807D-6193-4D86-82A8-388E359AB67E}"/>
              </a:ext>
            </a:extLst>
          </p:cNvPr>
          <p:cNvSpPr/>
          <p:nvPr/>
        </p:nvSpPr>
        <p:spPr>
          <a:xfrm>
            <a:off x="1849992" y="1352303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2ABED-D8B4-44DD-A8F1-53C22BE01A72}"/>
              </a:ext>
            </a:extLst>
          </p:cNvPr>
          <p:cNvSpPr txBox="1"/>
          <p:nvPr/>
        </p:nvSpPr>
        <p:spPr>
          <a:xfrm>
            <a:off x="1798928" y="2388754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54: op 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ôp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ơp</a:t>
            </a:r>
            <a:endParaRPr lang="en-US" sz="8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95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192F5D13-F6E7-4A70-91A9-20512AE3B268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8F460-B56F-4B4A-8EEE-08CCE883A8E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9A946-2F90-4710-AEA7-A15946043B64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763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2531881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069694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ôp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7646757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ơp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92321"/>
              </p:ext>
            </p:extLst>
          </p:nvPr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12873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2123314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cọp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góp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họp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hộp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tốp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xốp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lớp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lợp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29782" y="1255102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739480" y="1255102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655267" y="1255102"/>
            <a:ext cx="17068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04562" y="2727057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0219" y="2720864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632794" y="2775087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16124" y="4201343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521881" y="4237919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hợp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03360" y="4173080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</a:p>
        </p:txBody>
      </p:sp>
    </p:spTree>
    <p:extLst>
      <p:ext uri="{BB962C8B-B14F-4D97-AF65-F5344CB8AC3E}">
        <p14:creationId xmlns:p14="http://schemas.microsoft.com/office/powerpoint/2010/main" val="275967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9" y="1938538"/>
            <a:ext cx="2926599" cy="20867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57" y="2059149"/>
            <a:ext cx="1817252" cy="19661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66" y="1938537"/>
            <a:ext cx="2795835" cy="20867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18839" y="3975744"/>
            <a:ext cx="2889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con cọp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5048251" y="3975744"/>
            <a:ext cx="2630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lốp xe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99985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tia chớp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564493" y="4777435"/>
            <a:ext cx="758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99855" y="4777435"/>
            <a:ext cx="758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519144" y="4787984"/>
            <a:ext cx="758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B8278-6751-357F-28F1-D171F98E70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90DD6-E43E-58A3-E4C2-09A583066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033"/>
            <a:ext cx="4227302" cy="3072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71C40-B5D1-5DD0-2A72-898B5686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622" y="890364"/>
            <a:ext cx="7432443" cy="3072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088E9-A0E7-8488-1D88-CAA8319C0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48" y="3975724"/>
            <a:ext cx="10164103" cy="28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251</Words>
  <Application>Microsoft Office PowerPoint</Application>
  <PresentationFormat>Widescreen</PresentationFormat>
  <Paragraphs>84</Paragraphs>
  <Slides>25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Arial-Rounded</vt:lpstr>
      <vt:lpstr>Calibri</vt:lpstr>
      <vt:lpstr>Calibri Light</vt:lpstr>
      <vt:lpstr>HP001 4 hàng</vt:lpstr>
      <vt:lpstr>HP-211</vt:lpstr>
      <vt:lpstr>Quicksand Medium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52</cp:revision>
  <dcterms:created xsi:type="dcterms:W3CDTF">2020-11-23T07:25:44Z</dcterms:created>
  <dcterms:modified xsi:type="dcterms:W3CDTF">2022-11-20T14:09:03Z</dcterms:modified>
</cp:coreProperties>
</file>