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338" r:id="rId2"/>
    <p:sldId id="331" r:id="rId3"/>
    <p:sldId id="289" r:id="rId4"/>
    <p:sldId id="330" r:id="rId5"/>
    <p:sldId id="332" r:id="rId6"/>
    <p:sldId id="297" r:id="rId7"/>
    <p:sldId id="321" r:id="rId8"/>
    <p:sldId id="324" r:id="rId9"/>
    <p:sldId id="325" r:id="rId10"/>
    <p:sldId id="329" r:id="rId11"/>
    <p:sldId id="300" r:id="rId12"/>
    <p:sldId id="335" r:id="rId13"/>
    <p:sldId id="336" r:id="rId14"/>
    <p:sldId id="301" r:id="rId15"/>
    <p:sldId id="302" r:id="rId16"/>
    <p:sldId id="333" r:id="rId17"/>
    <p:sldId id="311" r:id="rId18"/>
    <p:sldId id="328" r:id="rId19"/>
    <p:sldId id="341" r:id="rId20"/>
    <p:sldId id="342" r:id="rId21"/>
    <p:sldId id="339" r:id="rId22"/>
    <p:sldId id="334" r:id="rId23"/>
    <p:sldId id="295" r:id="rId24"/>
    <p:sldId id="30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0B6"/>
    <a:srgbClr val="BC48BF"/>
    <a:srgbClr val="FFCCFF"/>
    <a:srgbClr val="FF99FF"/>
    <a:srgbClr val="FFDEB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291" autoAdjust="0"/>
  </p:normalViewPr>
  <p:slideViewPr>
    <p:cSldViewPr snapToGrid="0">
      <p:cViewPr varScale="1">
        <p:scale>
          <a:sx n="61" d="100"/>
          <a:sy n="61" d="100"/>
        </p:scale>
        <p:origin x="5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09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9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37535-4800-487D-8A78-E1BA5D8644AB}"/>
              </a:ext>
            </a:extLst>
          </p:cNvPr>
          <p:cNvSpPr/>
          <p:nvPr userDrawn="1"/>
        </p:nvSpPr>
        <p:spPr>
          <a:xfrm>
            <a:off x="167986" y="221189"/>
            <a:ext cx="11833514" cy="6418602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3A1BD882-9CBC-90A2-0881-8CD48D075457}"/>
              </a:ext>
            </a:extLst>
          </p:cNvPr>
          <p:cNvSpPr/>
          <p:nvPr/>
        </p:nvSpPr>
        <p:spPr>
          <a:xfrm>
            <a:off x="1849992" y="1352303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006CF-B17D-A4C4-1496-8E2CA54556A7}"/>
              </a:ext>
            </a:extLst>
          </p:cNvPr>
          <p:cNvSpPr txBox="1"/>
          <p:nvPr/>
        </p:nvSpPr>
        <p:spPr>
          <a:xfrm>
            <a:off x="3874107" y="2719456"/>
            <a:ext cx="469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4558F-31E2-B2AE-810D-7AA611279F32}"/>
              </a:ext>
            </a:extLst>
          </p:cNvPr>
          <p:cNvSpPr txBox="1"/>
          <p:nvPr/>
        </p:nvSpPr>
        <p:spPr>
          <a:xfrm>
            <a:off x="3490307" y="1997408"/>
            <a:ext cx="68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TRƯỜNG TIỂU HỌC PHÚC LỢI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7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8B3BF43F-ACE8-48C2-879E-B4B0C7BAD499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6EA419-21F5-4EC1-9FF9-9566AB71B4C1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D3B2D-DA54-4F87-BFED-B73DB53017CD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33965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23" y="-144086"/>
            <a:ext cx="2543955" cy="1494686"/>
          </a:xfrm>
          <a:prstGeom prst="rect">
            <a:avLst/>
          </a:prstGeom>
        </p:spPr>
      </p:pic>
      <p:pic>
        <p:nvPicPr>
          <p:cNvPr id="3" name="AP">
            <a:hlinkClick r:id="" action="ppaction://media"/>
            <a:extLst>
              <a:ext uri="{FF2B5EF4-FFF2-40B4-BE49-F238E27FC236}">
                <a16:creationId xmlns:a16="http://schemas.microsoft.com/office/drawing/2014/main" id="{E780168A-5733-4E53-B950-A854474C09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23" y="-144086"/>
            <a:ext cx="2543955" cy="1494686"/>
          </a:xfrm>
          <a:prstGeom prst="rect">
            <a:avLst/>
          </a:prstGeom>
        </p:spPr>
      </p:pic>
      <p:pic>
        <p:nvPicPr>
          <p:cNvPr id="3" name="ĂP">
            <a:hlinkClick r:id="" action="ppaction://media"/>
            <a:extLst>
              <a:ext uri="{FF2B5EF4-FFF2-40B4-BE49-F238E27FC236}">
                <a16:creationId xmlns:a16="http://schemas.microsoft.com/office/drawing/2014/main" id="{1F82FA9A-600A-4234-91E3-E0851BDA29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23" y="-144086"/>
            <a:ext cx="2543955" cy="1494686"/>
          </a:xfrm>
          <a:prstGeom prst="rect">
            <a:avLst/>
          </a:prstGeom>
        </p:spPr>
      </p:pic>
      <p:pic>
        <p:nvPicPr>
          <p:cNvPr id="3" name="ÂP">
            <a:hlinkClick r:id="" action="ppaction://media"/>
            <a:extLst>
              <a:ext uri="{FF2B5EF4-FFF2-40B4-BE49-F238E27FC236}">
                <a16:creationId xmlns:a16="http://schemas.microsoft.com/office/drawing/2014/main" id="{089A2D76-F1E3-41DA-83EB-5B7772EDF2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7" y="-153321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8" y="1224830"/>
            <a:ext cx="9589321" cy="51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7" y="-153320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42" y="1433726"/>
            <a:ext cx="9189005" cy="48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02219679-5F1D-46C2-B009-46E618B9201B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F9EDE9-58BF-4E60-B64D-8347738B4B13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F20FD-2512-4D92-8002-B9261148F491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21038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7" y="471054"/>
            <a:ext cx="11466945" cy="554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-92362"/>
            <a:ext cx="2180492" cy="130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75" y="407815"/>
            <a:ext cx="8273952" cy="3052217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18" y="-111038"/>
            <a:ext cx="2312377" cy="1386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324338" y="3619367"/>
            <a:ext cx="11420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ngủ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tôi nằm im lìm, mặt đen sẫm. Thức dậy, tôi có thể đ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bạn chu du khắp nơi, khám phá thế giới hấp dẫn,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 ắp sắc màu. Bạn có thể xem phim, nghe nhạc để có phút giây th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giãn, ấm áp. Tôi là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6781562" y="4230428"/>
            <a:ext cx="941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1482476" y="4838999"/>
            <a:ext cx="941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B340B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endParaRPr lang="vi-VN" sz="4000" dirty="0">
              <a:solidFill>
                <a:srgbClr val="B340B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4168699" y="4839194"/>
            <a:ext cx="941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8871215" y="5447686"/>
            <a:ext cx="941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ap</a:t>
            </a:r>
            <a:endParaRPr lang="vi-VN" sz="4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2DE48A-9BCE-8681-5324-AD91657D8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84"/>
            <a:ext cx="2339311" cy="14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A4DF3-FC11-A4A3-1802-C1C9B08F6C6F}"/>
              </a:ext>
            </a:extLst>
          </p:cNvPr>
          <p:cNvSpPr txBox="1"/>
          <p:nvPr/>
        </p:nvSpPr>
        <p:spPr>
          <a:xfrm>
            <a:off x="433347" y="1005798"/>
            <a:ext cx="5295100" cy="642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tiếng: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lìm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hấp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08DF3-7CF7-4D6D-531D-4EDBCDE6D14C}"/>
              </a:ext>
            </a:extLst>
          </p:cNvPr>
          <p:cNvSpPr txBox="1"/>
          <p:nvPr/>
        </p:nvSpPr>
        <p:spPr>
          <a:xfrm>
            <a:off x="6096000" y="1005798"/>
            <a:ext cx="5295100" cy="550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từ: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 lìm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 nơi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hấp dẫn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F8198AA2-67A7-442B-A3EB-F6C79A4E8591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E3501-7AED-4888-B829-E2E01A503A98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FA3319-B5CA-458D-9F70-78AE06638DE8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 BIẾT</a:t>
            </a:r>
          </a:p>
        </p:txBody>
      </p:sp>
    </p:spTree>
    <p:extLst>
      <p:ext uri="{BB962C8B-B14F-4D97-AF65-F5344CB8AC3E}">
        <p14:creationId xmlns:p14="http://schemas.microsoft.com/office/powerpoint/2010/main" val="29785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5A7F7-9A2C-B6D2-5A8A-3AADED53B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84"/>
            <a:ext cx="2339311" cy="14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3B3F1F-7B0F-2931-3E9D-1E65BE38D345}"/>
              </a:ext>
            </a:extLst>
          </p:cNvPr>
          <p:cNvSpPr txBox="1"/>
          <p:nvPr/>
        </p:nvSpPr>
        <p:spPr>
          <a:xfrm>
            <a:off x="2894158" y="1355421"/>
            <a:ext cx="7164241" cy="365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cụm từ: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 thế giới 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 giây th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giãn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9054A4-5475-EDE2-6456-C3C14A1B6D5D}"/>
              </a:ext>
            </a:extLst>
          </p:cNvPr>
          <p:cNvSpPr txBox="1"/>
          <p:nvPr/>
        </p:nvSpPr>
        <p:spPr>
          <a:xfrm>
            <a:off x="385885" y="1401699"/>
            <a:ext cx="11420230" cy="477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ngủ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tôi nằm im lìm, mặt đen sẫm. Thức dậy, tôi có thể đ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bạn chu du khắp nơi, khám phá thế giới hấp dẫn,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 ắp sắc màu. Bạn có thể xem phim, nghe nhạc để có phút giây th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giãn, ấm áp. Tôi là ai?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C1B4A2-C0D3-A4A1-86A2-34D94B2E5663}"/>
              </a:ext>
            </a:extLst>
          </p:cNvPr>
          <p:cNvGrpSpPr/>
          <p:nvPr/>
        </p:nvGrpSpPr>
        <p:grpSpPr>
          <a:xfrm>
            <a:off x="247925" y="1260024"/>
            <a:ext cx="633706" cy="707886"/>
            <a:chOff x="489971" y="1560760"/>
            <a:chExt cx="633706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5D73F2-279A-F977-970A-E5B3FB06C7D8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A80FE0-3885-6309-D1EC-A28F53B153E9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191BCF-006A-89B8-C1B1-B389102ADAA7}"/>
              </a:ext>
            </a:extLst>
          </p:cNvPr>
          <p:cNvGrpSpPr/>
          <p:nvPr/>
        </p:nvGrpSpPr>
        <p:grpSpPr>
          <a:xfrm>
            <a:off x="0" y="2142984"/>
            <a:ext cx="633706" cy="707886"/>
            <a:chOff x="489971" y="1560760"/>
            <a:chExt cx="633706" cy="707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22978B-C18C-A19E-25DA-C3F811E6F989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3DA670-FF42-296B-9E5D-636E3455C5D2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3B8715-E07A-38F2-75EF-CB80C0D89ED4}"/>
              </a:ext>
            </a:extLst>
          </p:cNvPr>
          <p:cNvGrpSpPr/>
          <p:nvPr/>
        </p:nvGrpSpPr>
        <p:grpSpPr>
          <a:xfrm>
            <a:off x="1476704" y="4045357"/>
            <a:ext cx="633706" cy="707886"/>
            <a:chOff x="489971" y="1560760"/>
            <a:chExt cx="633706" cy="70788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A8BC17-1233-61CC-FCD4-B39477587478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D827D4-2760-2972-67F3-95E476B422B1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9F2810-CF6A-690D-8874-8B64A9039D19}"/>
              </a:ext>
            </a:extLst>
          </p:cNvPr>
          <p:cNvGrpSpPr/>
          <p:nvPr/>
        </p:nvGrpSpPr>
        <p:grpSpPr>
          <a:xfrm>
            <a:off x="7541173" y="4976234"/>
            <a:ext cx="633706" cy="707886"/>
            <a:chOff x="489971" y="1560760"/>
            <a:chExt cx="633706" cy="70788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D9B10A-EFE1-23E1-0BCB-A9016550BDDF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BC4C75-653D-5921-C927-C70351653D6B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FF5C438-6EDB-1FA7-D184-51FBBAD2A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18" y="-111038"/>
            <a:ext cx="2312377" cy="13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BFC08EC3-DB92-4F96-A62A-1A000BB582AF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340405-87B5-4EA0-B7DF-F5C30E53E529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6B2C1-0B59-44CB-8A03-3E9B407D54DE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NÓI</a:t>
            </a:r>
          </a:p>
        </p:txBody>
      </p:sp>
    </p:spTree>
    <p:extLst>
      <p:ext uri="{BB962C8B-B14F-4D97-AF65-F5344CB8AC3E}">
        <p14:creationId xmlns:p14="http://schemas.microsoft.com/office/powerpoint/2010/main" val="19945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21"/>
            <a:ext cx="2218759" cy="136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602" y="1113599"/>
            <a:ext cx="2833438" cy="2599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4"/>
          <a:stretch/>
        </p:blipFill>
        <p:spPr>
          <a:xfrm flipH="1">
            <a:off x="7019192" y="1034756"/>
            <a:ext cx="2970186" cy="278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982" y="3841823"/>
            <a:ext cx="3794634" cy="2407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4678" b="4814"/>
          <a:stretch/>
        </p:blipFill>
        <p:spPr>
          <a:xfrm>
            <a:off x="7019192" y="3833446"/>
            <a:ext cx="2666274" cy="2329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669183" y="306256"/>
            <a:ext cx="4617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vật quen thuộc</a:t>
            </a:r>
          </a:p>
        </p:txBody>
      </p:sp>
    </p:spTree>
    <p:extLst>
      <p:ext uri="{BB962C8B-B14F-4D97-AF65-F5344CB8AC3E}">
        <p14:creationId xmlns:p14="http://schemas.microsoft.com/office/powerpoint/2010/main" val="42216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F4B28-724B-BEE1-822B-EF905A7C1FE7}"/>
              </a:ext>
            </a:extLst>
          </p:cNvPr>
          <p:cNvSpPr/>
          <p:nvPr/>
        </p:nvSpPr>
        <p:spPr>
          <a:xfrm>
            <a:off x="2829554" y="955964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  <a:buSzPts val="5200"/>
              <a:defRPr/>
            </a:pPr>
            <a:r>
              <a:rPr lang="en-GB" sz="8000" b="1" ker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 ĐỘNG TIẾP NỐI</a:t>
            </a:r>
            <a:endParaRPr lang="en-GB" sz="8000" b="1" kern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51873-5B61-5EE6-94E6-4224E907F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6" y="3969220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3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43" y="400808"/>
            <a:ext cx="11582400" cy="466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17557" y="4819716"/>
            <a:ext cx="8167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Mẹ đạp xe đưa Hà đến lớp. Khắp phố tấp nập.</a:t>
            </a:r>
            <a:endParaRPr lang="en-US" sz="4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2084311" y="4810663"/>
            <a:ext cx="121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939309" y="5426738"/>
            <a:ext cx="108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ăp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100492" y="5425121"/>
            <a:ext cx="1111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âp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261912" y="5423147"/>
            <a:ext cx="1111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âp</a:t>
            </a:r>
          </a:p>
        </p:txBody>
      </p:sp>
    </p:spTree>
    <p:extLst>
      <p:ext uri="{BB962C8B-B14F-4D97-AF65-F5344CB8AC3E}">
        <p14:creationId xmlns:p14="http://schemas.microsoft.com/office/powerpoint/2010/main" val="3835120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718F34F7-7B3B-48AE-A30A-2D9B0AA8FC2B}"/>
              </a:ext>
            </a:extLst>
          </p:cNvPr>
          <p:cNvSpPr/>
          <p:nvPr/>
        </p:nvSpPr>
        <p:spPr>
          <a:xfrm>
            <a:off x="1849992" y="1352303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312AF-994A-4B97-9050-1C0F3D7C973A}"/>
              </a:ext>
            </a:extLst>
          </p:cNvPr>
          <p:cNvSpPr txBox="1"/>
          <p:nvPr/>
        </p:nvSpPr>
        <p:spPr>
          <a:xfrm>
            <a:off x="1798928" y="2450309"/>
            <a:ext cx="8543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53:   ap   </a:t>
            </a:r>
            <a:r>
              <a:rPr lang="en-US" sz="7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r>
              <a:rPr lang="en-US" sz="7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72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endParaRPr lang="en-US" sz="7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0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192F5D13-F6E7-4A70-91A9-20512AE3B268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8F460-B56F-4B4A-8EEE-08CCE883A8E3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9A946-2F90-4710-AEA7-A15946043B64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581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83" y="-170081"/>
            <a:ext cx="2444524" cy="1465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2531881" y="562690"/>
            <a:ext cx="2518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5069694" y="562690"/>
            <a:ext cx="2518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ăp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7646757" y="562690"/>
            <a:ext cx="2518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âp</a:t>
            </a:r>
          </a:p>
        </p:txBody>
      </p:sp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68111"/>
              </p:ext>
            </p:extLst>
          </p:nvPr>
        </p:nvGraphicFramePr>
        <p:xfrm>
          <a:off x="3145999" y="2448027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20810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4" y="235039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2913291" y="3954719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440581" y="395103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ap</a:t>
            </a:r>
          </a:p>
        </p:txBody>
      </p:sp>
    </p:spTree>
    <p:extLst>
      <p:ext uri="{BB962C8B-B14F-4D97-AF65-F5344CB8AC3E}">
        <p14:creationId xmlns:p14="http://schemas.microsoft.com/office/powerpoint/2010/main" val="27949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44" y="-147926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blipFill dpi="0" rotWithShape="1">
            <a:blip r:embed="rId3"/>
            <a:srcRect/>
            <a:stretch>
              <a:fillRect l="-9000" t="-7000" r="-54000" b="-7000"/>
            </a:stretch>
          </a:blip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rạp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blipFill dpi="0" rotWithShape="1">
            <a:blip r:embed="rId3"/>
            <a:srcRect/>
            <a:stretch>
              <a:fillRect l="-9000" t="-7000" r="-54000" b="-7000"/>
            </a:stretch>
          </a:blip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sạp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blipFill dpi="0" rotWithShape="1">
            <a:blip r:embed="rId3"/>
            <a:srcRect/>
            <a:stretch>
              <a:fillRect l="-9000" t="-7000" r="-54000" b="-7000"/>
            </a:stretch>
          </a:blip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tháp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blipFill dpi="0" rotWithShape="1">
            <a:blip r:embed="rId3"/>
            <a:srcRect/>
            <a:stretch>
              <a:fillRect l="-9000" t="-7000" r="-54000" b="-7000"/>
            </a:stretch>
          </a:blip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bắp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blipFill dpi="0" rotWithShape="1">
            <a:blip r:embed="rId3"/>
            <a:srcRect/>
            <a:stretch>
              <a:fillRect l="-9000" t="-7000" r="-54000" b="-7000"/>
            </a:stretch>
          </a:blip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cặp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blipFill dpi="0" rotWithShape="1">
            <a:blip r:embed="rId3"/>
            <a:srcRect/>
            <a:stretch>
              <a:fillRect l="-9000" t="-7000" r="-54000" b="-7000"/>
            </a:stretch>
          </a:blip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gặp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blipFill dpi="0" rotWithShape="1">
            <a:blip r:embed="rId3"/>
            <a:srcRect/>
            <a:stretch>
              <a:fillRect l="-9000" t="-7000" r="-54000" b="-7000"/>
            </a:stretch>
          </a:blip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mập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blipFill dpi="0" rotWithShape="1">
            <a:blip r:embed="rId3"/>
            <a:srcRect/>
            <a:stretch>
              <a:fillRect l="-9000" t="-7000" r="-54000" b="-7000"/>
            </a:stretch>
          </a:blip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nấp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554289" y="1255102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582462" y="1255102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784572" y="1255102"/>
            <a:ext cx="17068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23034" y="2736293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700292" y="2720864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706684" y="2775087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830159" y="4201343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678898" y="4247155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blipFill dpi="0" rotWithShape="1">
            <a:blip r:embed="rId3"/>
            <a:srcRect/>
            <a:stretch>
              <a:fillRect l="-9000" t="-7000" r="-54000" b="-7000"/>
            </a:stretch>
          </a:blip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đập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21832" y="4182316"/>
            <a:ext cx="1702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</a:p>
        </p:txBody>
      </p:sp>
    </p:spTree>
    <p:extLst>
      <p:ext uri="{BB962C8B-B14F-4D97-AF65-F5344CB8AC3E}">
        <p14:creationId xmlns:p14="http://schemas.microsoft.com/office/powerpoint/2010/main" val="24063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44" y="-147926"/>
            <a:ext cx="2444524" cy="14655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6" y="1938538"/>
            <a:ext cx="3294385" cy="20867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200" y="2059149"/>
            <a:ext cx="2009499" cy="19661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720" y="2232743"/>
            <a:ext cx="3538203" cy="17925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891871" y="3975744"/>
            <a:ext cx="26535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xe đạp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743454" y="3975744"/>
            <a:ext cx="2630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cặp 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701587" y="3975744"/>
            <a:ext cx="3022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cá mập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370532" y="4777435"/>
            <a:ext cx="758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99855" y="4777435"/>
            <a:ext cx="758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463728" y="4787984"/>
            <a:ext cx="758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EDD3BC-7297-5C83-711C-A468CD220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17" y="4062903"/>
            <a:ext cx="9756472" cy="27950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45" y="-147926"/>
            <a:ext cx="2444524" cy="14655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DB4852-61AD-8A9F-CA0C-9BD6F842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445" y="968730"/>
            <a:ext cx="4488743" cy="3245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26F959-D735-FB63-AE28-6DC03B862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581" y="1317616"/>
            <a:ext cx="7851958" cy="32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250</Words>
  <Application>Microsoft Office PowerPoint</Application>
  <PresentationFormat>Widescreen</PresentationFormat>
  <Paragraphs>70</Paragraphs>
  <Slides>24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HP-211</vt:lpstr>
      <vt:lpstr>Quicksand Medium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Ms Quyen</cp:lastModifiedBy>
  <cp:revision>399</cp:revision>
  <dcterms:created xsi:type="dcterms:W3CDTF">2020-08-07T01:41:03Z</dcterms:created>
  <dcterms:modified xsi:type="dcterms:W3CDTF">2022-11-20T14:16:15Z</dcterms:modified>
</cp:coreProperties>
</file>